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4"/>
  </p:sldMasterIdLst>
  <p:notesMasterIdLst>
    <p:notesMasterId r:id="rId56"/>
  </p:notesMasterIdLst>
  <p:handoutMasterIdLst>
    <p:handoutMasterId r:id="rId57"/>
  </p:handoutMasterIdLst>
  <p:sldIdLst>
    <p:sldId id="500" r:id="rId5"/>
    <p:sldId id="586" r:id="rId6"/>
    <p:sldId id="587" r:id="rId7"/>
    <p:sldId id="607" r:id="rId8"/>
    <p:sldId id="504" r:id="rId9"/>
    <p:sldId id="532" r:id="rId10"/>
    <p:sldId id="573" r:id="rId11"/>
    <p:sldId id="507" r:id="rId12"/>
    <p:sldId id="576" r:id="rId13"/>
    <p:sldId id="562" r:id="rId14"/>
    <p:sldId id="512" r:id="rId15"/>
    <p:sldId id="577" r:id="rId16"/>
    <p:sldId id="578" r:id="rId17"/>
    <p:sldId id="518" r:id="rId18"/>
    <p:sldId id="519" r:id="rId19"/>
    <p:sldId id="520" r:id="rId20"/>
    <p:sldId id="521" r:id="rId21"/>
    <p:sldId id="522" r:id="rId22"/>
    <p:sldId id="563" r:id="rId23"/>
    <p:sldId id="524" r:id="rId24"/>
    <p:sldId id="526" r:id="rId25"/>
    <p:sldId id="527" r:id="rId26"/>
    <p:sldId id="528" r:id="rId27"/>
    <p:sldId id="529" r:id="rId28"/>
    <p:sldId id="579" r:id="rId29"/>
    <p:sldId id="564" r:id="rId30"/>
    <p:sldId id="536" r:id="rId31"/>
    <p:sldId id="537" r:id="rId32"/>
    <p:sldId id="539" r:id="rId33"/>
    <p:sldId id="540" r:id="rId34"/>
    <p:sldId id="574" r:id="rId35"/>
    <p:sldId id="575" r:id="rId36"/>
    <p:sldId id="538" r:id="rId37"/>
    <p:sldId id="543" r:id="rId38"/>
    <p:sldId id="565" r:id="rId39"/>
    <p:sldId id="545" r:id="rId40"/>
    <p:sldId id="566" r:id="rId41"/>
    <p:sldId id="548" r:id="rId42"/>
    <p:sldId id="549" r:id="rId43"/>
    <p:sldId id="567" r:id="rId44"/>
    <p:sldId id="551" r:id="rId45"/>
    <p:sldId id="552" r:id="rId46"/>
    <p:sldId id="553" r:id="rId47"/>
    <p:sldId id="569" r:id="rId48"/>
    <p:sldId id="557" r:id="rId49"/>
    <p:sldId id="570" r:id="rId50"/>
    <p:sldId id="572" r:id="rId51"/>
    <p:sldId id="591" r:id="rId52"/>
    <p:sldId id="571" r:id="rId53"/>
    <p:sldId id="560" r:id="rId54"/>
    <p:sldId id="617" r:id="rId5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AB2B355-9AF4-4DB7-91E5-D407720DAA5F}">
          <p14:sldIdLst>
            <p14:sldId id="500"/>
            <p14:sldId id="586"/>
            <p14:sldId id="587"/>
            <p14:sldId id="607"/>
            <p14:sldId id="504"/>
            <p14:sldId id="532"/>
            <p14:sldId id="573"/>
            <p14:sldId id="507"/>
            <p14:sldId id="576"/>
            <p14:sldId id="562"/>
            <p14:sldId id="512"/>
            <p14:sldId id="577"/>
            <p14:sldId id="578"/>
            <p14:sldId id="518"/>
            <p14:sldId id="519"/>
            <p14:sldId id="520"/>
            <p14:sldId id="521"/>
            <p14:sldId id="522"/>
            <p14:sldId id="563"/>
            <p14:sldId id="524"/>
            <p14:sldId id="526"/>
            <p14:sldId id="527"/>
            <p14:sldId id="528"/>
            <p14:sldId id="529"/>
            <p14:sldId id="579"/>
            <p14:sldId id="564"/>
            <p14:sldId id="536"/>
            <p14:sldId id="537"/>
            <p14:sldId id="539"/>
            <p14:sldId id="540"/>
            <p14:sldId id="574"/>
            <p14:sldId id="575"/>
            <p14:sldId id="538"/>
            <p14:sldId id="543"/>
            <p14:sldId id="565"/>
            <p14:sldId id="545"/>
            <p14:sldId id="566"/>
            <p14:sldId id="548"/>
            <p14:sldId id="549"/>
            <p14:sldId id="567"/>
            <p14:sldId id="551"/>
            <p14:sldId id="552"/>
            <p14:sldId id="553"/>
            <p14:sldId id="569"/>
            <p14:sldId id="557"/>
            <p14:sldId id="570"/>
            <p14:sldId id="572"/>
            <p14:sldId id="591"/>
            <p14:sldId id="571"/>
            <p14:sldId id="560"/>
            <p14:sldId id="617"/>
          </p14:sldIdLst>
        </p14:section>
      </p14:sectionLst>
    </p:ext>
    <p:ext uri="{EFAFB233-063F-42B5-8137-9DF3F51BA10A}">
      <p15:sldGuideLst xmlns:p15="http://schemas.microsoft.com/office/powerpoint/2012/main">
        <p15:guide id="1" orient="horz" pos="3793" userDrawn="1">
          <p15:clr>
            <a:srgbClr val="A4A3A4"/>
          </p15:clr>
        </p15:guide>
        <p15:guide id="6" pos="3840" userDrawn="1">
          <p15:clr>
            <a:srgbClr val="A4A3A4"/>
          </p15:clr>
        </p15:guide>
        <p15:guide id="7" orient="horz" pos="3395" userDrawn="1">
          <p15:clr>
            <a:srgbClr val="A4A3A4"/>
          </p15:clr>
        </p15:guide>
        <p15:guide id="8" pos="273" userDrawn="1">
          <p15:clr>
            <a:srgbClr val="A4A3A4"/>
          </p15:clr>
        </p15:guide>
        <p15:guide id="10" pos="740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 De cleen" initials="CDc" lastIdx="32" clrIdx="0"/>
  <p:cmAuthor id="2" name="Lenaerts Cédric" initials="LC" lastIdx="2" clrIdx="1"/>
  <p:cmAuthor id="3" name="Carl De Cleen" initials="CDC" lastIdx="13" clrIdx="2">
    <p:extLst>
      <p:ext uri="{19B8F6BF-5375-455C-9EA6-DF929625EA0E}">
        <p15:presenceInfo xmlns:p15="http://schemas.microsoft.com/office/powerpoint/2012/main" userId="66e6ad2c4eb7410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3E0"/>
    <a:srgbClr val="0079A4"/>
    <a:srgbClr val="89590A"/>
    <a:srgbClr val="C27D0E"/>
    <a:srgbClr val="A8C799"/>
    <a:srgbClr val="B6D789"/>
    <a:srgbClr val="CBD4D1"/>
    <a:srgbClr val="EEF2F4"/>
    <a:srgbClr val="DBE4E7"/>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36" autoAdjust="0"/>
  </p:normalViewPr>
  <p:slideViewPr>
    <p:cSldViewPr snapToGrid="0">
      <p:cViewPr varScale="1">
        <p:scale>
          <a:sx n="74" d="100"/>
          <a:sy n="74" d="100"/>
        </p:scale>
        <p:origin x="1013" y="67"/>
      </p:cViewPr>
      <p:guideLst>
        <p:guide orient="horz" pos="3793"/>
        <p:guide pos="3840"/>
        <p:guide orient="horz" pos="3395"/>
        <p:guide pos="273"/>
        <p:guide pos="740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boven Barbara" userId="eefeff67-535f-4752-84ba-300ae5d04d19" providerId="ADAL" clId="{DFE0A0ED-45D1-47EC-A6FC-70969383B154}"/>
    <pc:docChg chg="modSld">
      <pc:chgData name="Verboven Barbara" userId="eefeff67-535f-4752-84ba-300ae5d04d19" providerId="ADAL" clId="{DFE0A0ED-45D1-47EC-A6FC-70969383B154}" dt="2021-03-04T11:51:53.825" v="8" actId="5793"/>
      <pc:docMkLst>
        <pc:docMk/>
      </pc:docMkLst>
      <pc:sldChg chg="modSp">
        <pc:chgData name="Verboven Barbara" userId="eefeff67-535f-4752-84ba-300ae5d04d19" providerId="ADAL" clId="{DFE0A0ED-45D1-47EC-A6FC-70969383B154}" dt="2021-03-04T11:51:53.825" v="8" actId="5793"/>
        <pc:sldMkLst>
          <pc:docMk/>
          <pc:sldMk cId="1089969851" sldId="560"/>
        </pc:sldMkLst>
        <pc:spChg chg="mod">
          <ac:chgData name="Verboven Barbara" userId="eefeff67-535f-4752-84ba-300ae5d04d19" providerId="ADAL" clId="{DFE0A0ED-45D1-47EC-A6FC-70969383B154}" dt="2021-03-04T11:51:53.825" v="8" actId="5793"/>
          <ac:spMkLst>
            <pc:docMk/>
            <pc:sldMk cId="1089969851" sldId="560"/>
            <ac:spMk id="3" creationId="{01D199EB-2B58-4915-85F7-26DE3D62FA2D}"/>
          </ac:spMkLst>
        </pc:spChg>
      </pc:sldChg>
      <pc:sldChg chg="modSp">
        <pc:chgData name="Verboven Barbara" userId="eefeff67-535f-4752-84ba-300ae5d04d19" providerId="ADAL" clId="{DFE0A0ED-45D1-47EC-A6FC-70969383B154}" dt="2021-03-04T11:48:40.286" v="0" actId="14100"/>
        <pc:sldMkLst>
          <pc:docMk/>
          <pc:sldMk cId="3074217622" sldId="591"/>
        </pc:sldMkLst>
        <pc:spChg chg="mod">
          <ac:chgData name="Verboven Barbara" userId="eefeff67-535f-4752-84ba-300ae5d04d19" providerId="ADAL" clId="{DFE0A0ED-45D1-47EC-A6FC-70969383B154}" dt="2021-03-04T11:48:40.286" v="0" actId="14100"/>
          <ac:spMkLst>
            <pc:docMk/>
            <pc:sldMk cId="3074217622" sldId="591"/>
            <ac:spMk id="3" creationId="{3C9473C1-2744-421D-B306-59959B0FA97A}"/>
          </ac:spMkLst>
        </pc:spChg>
      </pc:sldChg>
    </pc:docChg>
  </pc:docChgLst>
  <pc:docChgLst>
    <pc:chgData name="Verboven Barbara" userId="eefeff67-535f-4752-84ba-300ae5d04d19" providerId="ADAL" clId="{15E5D1EB-8AA0-4901-91BD-426766A5726B}"/>
    <pc:docChg chg="undo custSel addSld delSld modSld modSection">
      <pc:chgData name="Verboven Barbara" userId="eefeff67-535f-4752-84ba-300ae5d04d19" providerId="ADAL" clId="{15E5D1EB-8AA0-4901-91BD-426766A5726B}" dt="2021-03-01T14:44:03.744" v="124" actId="1076"/>
      <pc:docMkLst>
        <pc:docMk/>
      </pc:docMkLst>
      <pc:sldChg chg="modSp">
        <pc:chgData name="Verboven Barbara" userId="eefeff67-535f-4752-84ba-300ae5d04d19" providerId="ADAL" clId="{15E5D1EB-8AA0-4901-91BD-426766A5726B}" dt="2021-03-01T14:32:41.883" v="107" actId="20577"/>
        <pc:sldMkLst>
          <pc:docMk/>
          <pc:sldMk cId="1460787551" sldId="504"/>
        </pc:sldMkLst>
        <pc:spChg chg="mod">
          <ac:chgData name="Verboven Barbara" userId="eefeff67-535f-4752-84ba-300ae5d04d19" providerId="ADAL" clId="{15E5D1EB-8AA0-4901-91BD-426766A5726B}" dt="2021-03-01T14:32:41.883" v="107" actId="20577"/>
          <ac:spMkLst>
            <pc:docMk/>
            <pc:sldMk cId="1460787551" sldId="504"/>
            <ac:spMk id="3" creationId="{F9DB3C19-1785-40F8-8F20-391C8F58FC4A}"/>
          </ac:spMkLst>
        </pc:spChg>
      </pc:sldChg>
      <pc:sldChg chg="addSp delSp modSp">
        <pc:chgData name="Verboven Barbara" userId="eefeff67-535f-4752-84ba-300ae5d04d19" providerId="ADAL" clId="{15E5D1EB-8AA0-4901-91BD-426766A5726B}" dt="2021-03-01T14:12:48.851" v="13" actId="14100"/>
        <pc:sldMkLst>
          <pc:docMk/>
          <pc:sldMk cId="1160118687" sldId="507"/>
        </pc:sldMkLst>
        <pc:graphicFrameChg chg="add">
          <ac:chgData name="Verboven Barbara" userId="eefeff67-535f-4752-84ba-300ae5d04d19" providerId="ADAL" clId="{15E5D1EB-8AA0-4901-91BD-426766A5726B}" dt="2021-03-01T14:12:04.642" v="7" actId="14100"/>
          <ac:graphicFrameMkLst>
            <pc:docMk/>
            <pc:sldMk cId="1160118687" sldId="507"/>
            <ac:graphicFrameMk id="5" creationId="{BE4052D9-9AE7-4D50-8EF0-D76E59370965}"/>
          </ac:graphicFrameMkLst>
        </pc:graphicFrameChg>
        <pc:graphicFrameChg chg="del">
          <ac:chgData name="Verboven Barbara" userId="eefeff67-535f-4752-84ba-300ae5d04d19" providerId="ADAL" clId="{15E5D1EB-8AA0-4901-91BD-426766A5726B}" dt="2021-03-01T14:12:03.182" v="6" actId="478"/>
          <ac:graphicFrameMkLst>
            <pc:docMk/>
            <pc:sldMk cId="1160118687" sldId="507"/>
            <ac:graphicFrameMk id="6" creationId="{1EFC4A87-08BD-445C-8ADA-EDCEB79E0C0A}"/>
          </ac:graphicFrameMkLst>
        </pc:graphicFrameChg>
        <pc:graphicFrameChg chg="add mod">
          <ac:chgData name="Verboven Barbara" userId="eefeff67-535f-4752-84ba-300ae5d04d19" providerId="ADAL" clId="{15E5D1EB-8AA0-4901-91BD-426766A5726B}" dt="2021-03-01T14:12:48.851" v="13" actId="14100"/>
          <ac:graphicFrameMkLst>
            <pc:docMk/>
            <pc:sldMk cId="1160118687" sldId="507"/>
            <ac:graphicFrameMk id="8" creationId="{B43830B7-90CE-45B0-892F-D737E90012F9}"/>
          </ac:graphicFrameMkLst>
        </pc:graphicFrameChg>
      </pc:sldChg>
      <pc:sldChg chg="modSp">
        <pc:chgData name="Verboven Barbara" userId="eefeff67-535f-4752-84ba-300ae5d04d19" providerId="ADAL" clId="{15E5D1EB-8AA0-4901-91BD-426766A5726B}" dt="2021-03-01T14:15:46.595" v="24" actId="20577"/>
        <pc:sldMkLst>
          <pc:docMk/>
          <pc:sldMk cId="16258156" sldId="522"/>
        </pc:sldMkLst>
        <pc:spChg chg="mod">
          <ac:chgData name="Verboven Barbara" userId="eefeff67-535f-4752-84ba-300ae5d04d19" providerId="ADAL" clId="{15E5D1EB-8AA0-4901-91BD-426766A5726B}" dt="2021-03-01T14:15:46.595" v="24" actId="20577"/>
          <ac:spMkLst>
            <pc:docMk/>
            <pc:sldMk cId="16258156" sldId="522"/>
            <ac:spMk id="3" creationId="{0378DD98-E3EF-46FF-BE51-A3620064ADB0}"/>
          </ac:spMkLst>
        </pc:spChg>
      </pc:sldChg>
      <pc:sldChg chg="addSp delSp">
        <pc:chgData name="Verboven Barbara" userId="eefeff67-535f-4752-84ba-300ae5d04d19" providerId="ADAL" clId="{15E5D1EB-8AA0-4901-91BD-426766A5726B}" dt="2021-03-01T14:16:53.589" v="27" actId="1076"/>
        <pc:sldMkLst>
          <pc:docMk/>
          <pc:sldMk cId="2417583108" sldId="545"/>
        </pc:sldMkLst>
        <pc:picChg chg="del">
          <ac:chgData name="Verboven Barbara" userId="eefeff67-535f-4752-84ba-300ae5d04d19" providerId="ADAL" clId="{15E5D1EB-8AA0-4901-91BD-426766A5726B}" dt="2021-03-01T14:16:51.021" v="26" actId="478"/>
          <ac:picMkLst>
            <pc:docMk/>
            <pc:sldMk cId="2417583108" sldId="545"/>
            <ac:picMk id="12" creationId="{89CF439C-11B8-4409-AAAD-7EBFC8341516}"/>
          </ac:picMkLst>
        </pc:picChg>
        <pc:picChg chg="add">
          <ac:chgData name="Verboven Barbara" userId="eefeff67-535f-4752-84ba-300ae5d04d19" providerId="ADAL" clId="{15E5D1EB-8AA0-4901-91BD-426766A5726B}" dt="2021-03-01T14:16:53.589" v="27" actId="1076"/>
          <ac:picMkLst>
            <pc:docMk/>
            <pc:sldMk cId="2417583108" sldId="545"/>
            <ac:picMk id="15" creationId="{39AC725F-6DE6-450C-887C-E6CE0950857C}"/>
          </ac:picMkLst>
        </pc:picChg>
      </pc:sldChg>
      <pc:sldChg chg="addSp delSp modSp add del">
        <pc:chgData name="Verboven Barbara" userId="eefeff67-535f-4752-84ba-300ae5d04d19" providerId="ADAL" clId="{15E5D1EB-8AA0-4901-91BD-426766A5726B}" dt="2021-03-01T14:18:30.114" v="41" actId="1076"/>
        <pc:sldMkLst>
          <pc:docMk/>
          <pc:sldMk cId="1558546186" sldId="552"/>
        </pc:sldMkLst>
        <pc:graphicFrameChg chg="add">
          <ac:chgData name="Verboven Barbara" userId="eefeff67-535f-4752-84ba-300ae5d04d19" providerId="ADAL" clId="{15E5D1EB-8AA0-4901-91BD-426766A5726B}" dt="2021-03-01T14:17:59.755" v="31" actId="1076"/>
          <ac:graphicFrameMkLst>
            <pc:docMk/>
            <pc:sldMk cId="1558546186" sldId="552"/>
            <ac:graphicFrameMk id="6" creationId="{1AFF436F-7832-4EAE-B023-5106B5344FE7}"/>
          </ac:graphicFrameMkLst>
        </pc:graphicFrameChg>
        <pc:graphicFrameChg chg="add del">
          <ac:chgData name="Verboven Barbara" userId="eefeff67-535f-4752-84ba-300ae5d04d19" providerId="ADAL" clId="{15E5D1EB-8AA0-4901-91BD-426766A5726B}" dt="2021-03-01T14:18:06.804" v="33" actId="478"/>
          <ac:graphicFrameMkLst>
            <pc:docMk/>
            <pc:sldMk cId="1558546186" sldId="552"/>
            <ac:graphicFrameMk id="7" creationId="{15AC1170-63A4-4373-8563-BA80C59B8CC5}"/>
          </ac:graphicFrameMkLst>
        </pc:graphicFrameChg>
        <pc:graphicFrameChg chg="add del mod">
          <ac:chgData name="Verboven Barbara" userId="eefeff67-535f-4752-84ba-300ae5d04d19" providerId="ADAL" clId="{15E5D1EB-8AA0-4901-91BD-426766A5726B}" dt="2021-03-01T14:18:28.696" v="40" actId="478"/>
          <ac:graphicFrameMkLst>
            <pc:docMk/>
            <pc:sldMk cId="1558546186" sldId="552"/>
            <ac:graphicFrameMk id="9" creationId="{A0B5F8C8-B355-46E4-A569-2A7419BE4FEE}"/>
          </ac:graphicFrameMkLst>
        </pc:graphicFrameChg>
        <pc:picChg chg="add del">
          <ac:chgData name="Verboven Barbara" userId="eefeff67-535f-4752-84ba-300ae5d04d19" providerId="ADAL" clId="{15E5D1EB-8AA0-4901-91BD-426766A5726B}" dt="2021-03-01T14:18:11.616" v="35" actId="1076"/>
          <ac:picMkLst>
            <pc:docMk/>
            <pc:sldMk cId="1558546186" sldId="552"/>
            <ac:picMk id="2" creationId="{242128F5-92C9-47EA-8EC9-CDD166882474}"/>
          </ac:picMkLst>
        </pc:picChg>
        <pc:picChg chg="del">
          <ac:chgData name="Verboven Barbara" userId="eefeff67-535f-4752-84ba-300ae5d04d19" providerId="ADAL" clId="{15E5D1EB-8AA0-4901-91BD-426766A5726B}" dt="2021-03-01T14:17:15.422" v="30" actId="478"/>
          <ac:picMkLst>
            <pc:docMk/>
            <pc:sldMk cId="1558546186" sldId="552"/>
            <ac:picMk id="3" creationId="{E6F6D86D-D80D-4610-A993-1D41BA1E2D14}"/>
          </ac:picMkLst>
        </pc:picChg>
        <pc:picChg chg="add">
          <ac:chgData name="Verboven Barbara" userId="eefeff67-535f-4752-84ba-300ae5d04d19" providerId="ADAL" clId="{15E5D1EB-8AA0-4901-91BD-426766A5726B}" dt="2021-03-01T14:18:30.114" v="41" actId="1076"/>
          <ac:picMkLst>
            <pc:docMk/>
            <pc:sldMk cId="1558546186" sldId="552"/>
            <ac:picMk id="4" creationId="{E91A886C-E3BC-4775-8BBC-F1E8E8BA7842}"/>
          </ac:picMkLst>
        </pc:picChg>
      </pc:sldChg>
      <pc:sldChg chg="modSp">
        <pc:chgData name="Verboven Barbara" userId="eefeff67-535f-4752-84ba-300ae5d04d19" providerId="ADAL" clId="{15E5D1EB-8AA0-4901-91BD-426766A5726B}" dt="2021-03-01T14:19:49.271" v="47" actId="108"/>
        <pc:sldMkLst>
          <pc:docMk/>
          <pc:sldMk cId="1739090062" sldId="553"/>
        </pc:sldMkLst>
        <pc:graphicFrameChg chg="mod modGraphic">
          <ac:chgData name="Verboven Barbara" userId="eefeff67-535f-4752-84ba-300ae5d04d19" providerId="ADAL" clId="{15E5D1EB-8AA0-4901-91BD-426766A5726B}" dt="2021-03-01T14:19:49.271" v="47" actId="108"/>
          <ac:graphicFrameMkLst>
            <pc:docMk/>
            <pc:sldMk cId="1739090062" sldId="553"/>
            <ac:graphicFrameMk id="10" creationId="{5C18CF61-DF7D-4857-83EE-EF2CD127834D}"/>
          </ac:graphicFrameMkLst>
        </pc:graphicFrameChg>
      </pc:sldChg>
      <pc:sldChg chg="modSp modNotesTx">
        <pc:chgData name="Verboven Barbara" userId="eefeff67-535f-4752-84ba-300ae5d04d19" providerId="ADAL" clId="{15E5D1EB-8AA0-4901-91BD-426766A5726B}" dt="2021-03-01T14:28:20.579" v="68" actId="20577"/>
        <pc:sldMkLst>
          <pc:docMk/>
          <pc:sldMk cId="1089969851" sldId="560"/>
        </pc:sldMkLst>
        <pc:spChg chg="mod">
          <ac:chgData name="Verboven Barbara" userId="eefeff67-535f-4752-84ba-300ae5d04d19" providerId="ADAL" clId="{15E5D1EB-8AA0-4901-91BD-426766A5726B}" dt="2021-03-01T14:28:20.579" v="68" actId="20577"/>
          <ac:spMkLst>
            <pc:docMk/>
            <pc:sldMk cId="1089969851" sldId="560"/>
            <ac:spMk id="3" creationId="{01D199EB-2B58-4915-85F7-26DE3D62FA2D}"/>
          </ac:spMkLst>
        </pc:spChg>
      </pc:sldChg>
      <pc:sldChg chg="modSp modNotesTx">
        <pc:chgData name="Verboven Barbara" userId="eefeff67-535f-4752-84ba-300ae5d04d19" providerId="ADAL" clId="{15E5D1EB-8AA0-4901-91BD-426766A5726B}" dt="2021-03-01T14:21:04.473" v="49" actId="1076"/>
        <pc:sldMkLst>
          <pc:docMk/>
          <pc:sldMk cId="458307941" sldId="572"/>
        </pc:sldMkLst>
        <pc:picChg chg="mod">
          <ac:chgData name="Verboven Barbara" userId="eefeff67-535f-4752-84ba-300ae5d04d19" providerId="ADAL" clId="{15E5D1EB-8AA0-4901-91BD-426766A5726B}" dt="2021-03-01T14:21:04.473" v="49" actId="1076"/>
          <ac:picMkLst>
            <pc:docMk/>
            <pc:sldMk cId="458307941" sldId="572"/>
            <ac:picMk id="5" creationId="{E0B62F64-EBD5-4B73-8CAB-76516DAC7AC6}"/>
          </ac:picMkLst>
        </pc:picChg>
      </pc:sldChg>
      <pc:sldChg chg="modSp">
        <pc:chgData name="Verboven Barbara" userId="eefeff67-535f-4752-84ba-300ae5d04d19" providerId="ADAL" clId="{15E5D1EB-8AA0-4901-91BD-426766A5726B}" dt="2021-03-01T14:13:15.236" v="19" actId="20577"/>
        <pc:sldMkLst>
          <pc:docMk/>
          <pc:sldMk cId="864681188" sldId="573"/>
        </pc:sldMkLst>
        <pc:spChg chg="mod">
          <ac:chgData name="Verboven Barbara" userId="eefeff67-535f-4752-84ba-300ae5d04d19" providerId="ADAL" clId="{15E5D1EB-8AA0-4901-91BD-426766A5726B}" dt="2021-03-01T14:13:15.236" v="19" actId="20577"/>
          <ac:spMkLst>
            <pc:docMk/>
            <pc:sldMk cId="864681188" sldId="573"/>
            <ac:spMk id="3" creationId="{67FB91FD-9A90-45E5-BF73-F950B9B50A1F}"/>
          </ac:spMkLst>
        </pc:spChg>
      </pc:sldChg>
      <pc:sldChg chg="modSp">
        <pc:chgData name="Verboven Barbara" userId="eefeff67-535f-4752-84ba-300ae5d04d19" providerId="ADAL" clId="{15E5D1EB-8AA0-4901-91BD-426766A5726B}" dt="2021-03-01T14:39:00.954" v="120" actId="20577"/>
        <pc:sldMkLst>
          <pc:docMk/>
          <pc:sldMk cId="3441037454" sldId="587"/>
        </pc:sldMkLst>
        <pc:spChg chg="mod">
          <ac:chgData name="Verboven Barbara" userId="eefeff67-535f-4752-84ba-300ae5d04d19" providerId="ADAL" clId="{15E5D1EB-8AA0-4901-91BD-426766A5726B}" dt="2021-03-01T14:39:00.954" v="120" actId="20577"/>
          <ac:spMkLst>
            <pc:docMk/>
            <pc:sldMk cId="3441037454" sldId="587"/>
            <ac:spMk id="2" creationId="{85B59656-A35C-4571-A8BE-B900432ECC45}"/>
          </ac:spMkLst>
        </pc:spChg>
      </pc:sldChg>
      <pc:sldChg chg="add modTransition">
        <pc:chgData name="Verboven Barbara" userId="eefeff67-535f-4752-84ba-300ae5d04d19" providerId="ADAL" clId="{15E5D1EB-8AA0-4901-91BD-426766A5726B}" dt="2021-03-01T14:26:57.006" v="53" actId="1076"/>
        <pc:sldMkLst>
          <pc:docMk/>
          <pc:sldMk cId="3074217622" sldId="591"/>
        </pc:sldMkLst>
      </pc:sldChg>
      <pc:sldChg chg="modSp add">
        <pc:chgData name="Verboven Barbara" userId="eefeff67-535f-4752-84ba-300ae5d04d19" providerId="ADAL" clId="{15E5D1EB-8AA0-4901-91BD-426766A5726B}" dt="2021-03-01T14:38:27.744" v="115" actId="20577"/>
        <pc:sldMkLst>
          <pc:docMk/>
          <pc:sldMk cId="722946032" sldId="607"/>
        </pc:sldMkLst>
        <pc:spChg chg="mod">
          <ac:chgData name="Verboven Barbara" userId="eefeff67-535f-4752-84ba-300ae5d04d19" providerId="ADAL" clId="{15E5D1EB-8AA0-4901-91BD-426766A5726B}" dt="2021-03-01T14:38:27.744" v="115" actId="20577"/>
          <ac:spMkLst>
            <pc:docMk/>
            <pc:sldMk cId="722946032" sldId="607"/>
            <ac:spMk id="5" creationId="{73EDD498-C541-4439-9D87-B54A99F3B106}"/>
          </ac:spMkLst>
        </pc:spChg>
      </pc:sldChg>
      <pc:sldChg chg="addSp modSp add">
        <pc:chgData name="Verboven Barbara" userId="eefeff67-535f-4752-84ba-300ae5d04d19" providerId="ADAL" clId="{15E5D1EB-8AA0-4901-91BD-426766A5726B}" dt="2021-03-01T14:44:03.744" v="124" actId="1076"/>
        <pc:sldMkLst>
          <pc:docMk/>
          <pc:sldMk cId="2206246829" sldId="617"/>
        </pc:sldMkLst>
        <pc:picChg chg="add mod">
          <ac:chgData name="Verboven Barbara" userId="eefeff67-535f-4752-84ba-300ae5d04d19" providerId="ADAL" clId="{15E5D1EB-8AA0-4901-91BD-426766A5726B}" dt="2021-03-01T14:44:03.744" v="124" actId="1076"/>
          <ac:picMkLst>
            <pc:docMk/>
            <pc:sldMk cId="2206246829" sldId="617"/>
            <ac:picMk id="2" creationId="{48DE4969-9DAB-484D-B8BA-BE5C852C7EE2}"/>
          </ac:picMkLst>
        </pc:picChg>
      </pc:sldChg>
    </pc:docChg>
  </pc:docChgLst>
  <pc:docChgLst>
    <pc:chgData name="Verboven Barbara" userId="eefeff67-535f-4752-84ba-300ae5d04d19" providerId="ADAL" clId="{ACBE6A7B-AC33-4FC6-864B-F2FAA81B7FFF}"/>
    <pc:docChg chg="modSld">
      <pc:chgData name="Verboven Barbara" userId="eefeff67-535f-4752-84ba-300ae5d04d19" providerId="ADAL" clId="{ACBE6A7B-AC33-4FC6-864B-F2FAA81B7FFF}" dt="2021-03-02T11:00:25.403" v="2" actId="207"/>
      <pc:docMkLst>
        <pc:docMk/>
      </pc:docMkLst>
      <pc:sldChg chg="modSp">
        <pc:chgData name="Verboven Barbara" userId="eefeff67-535f-4752-84ba-300ae5d04d19" providerId="ADAL" clId="{ACBE6A7B-AC33-4FC6-864B-F2FAA81B7FFF}" dt="2021-03-02T11:00:12.703" v="0" actId="207"/>
        <pc:sldMkLst>
          <pc:docMk/>
          <pc:sldMk cId="1460787551" sldId="504"/>
        </pc:sldMkLst>
        <pc:spChg chg="mod">
          <ac:chgData name="Verboven Barbara" userId="eefeff67-535f-4752-84ba-300ae5d04d19" providerId="ADAL" clId="{ACBE6A7B-AC33-4FC6-864B-F2FAA81B7FFF}" dt="2021-03-02T11:00:12.703" v="0" actId="207"/>
          <ac:spMkLst>
            <pc:docMk/>
            <pc:sldMk cId="1460787551" sldId="504"/>
            <ac:spMk id="3" creationId="{F9DB3C19-1785-40F8-8F20-391C8F58FC4A}"/>
          </ac:spMkLst>
        </pc:spChg>
      </pc:sldChg>
      <pc:sldChg chg="modSp">
        <pc:chgData name="Verboven Barbara" userId="eefeff67-535f-4752-84ba-300ae5d04d19" providerId="ADAL" clId="{ACBE6A7B-AC33-4FC6-864B-F2FAA81B7FFF}" dt="2021-03-02T11:00:25.403" v="2" actId="207"/>
        <pc:sldMkLst>
          <pc:docMk/>
          <pc:sldMk cId="16258156" sldId="522"/>
        </pc:sldMkLst>
        <pc:spChg chg="mod">
          <ac:chgData name="Verboven Barbara" userId="eefeff67-535f-4752-84ba-300ae5d04d19" providerId="ADAL" clId="{ACBE6A7B-AC33-4FC6-864B-F2FAA81B7FFF}" dt="2021-03-02T11:00:25.403" v="2" actId="207"/>
          <ac:spMkLst>
            <pc:docMk/>
            <pc:sldMk cId="16258156" sldId="522"/>
            <ac:spMk id="3" creationId="{0378DD98-E3EF-46FF-BE51-A3620064ADB0}"/>
          </ac:spMkLst>
        </pc:spChg>
      </pc:sldChg>
    </pc:docChg>
  </pc:docChgLst>
  <pc:docChgLst>
    <pc:chgData name="Duquet Nathalie" userId="8ff0b646-10f9-49d9-974d-999950de885d" providerId="ADAL" clId="{2C101C22-3E59-433C-9C38-EEA04CEB5748}"/>
    <pc:docChg chg="modSld">
      <pc:chgData name="Duquet Nathalie" userId="8ff0b646-10f9-49d9-974d-999950de885d" providerId="ADAL" clId="{2C101C22-3E59-433C-9C38-EEA04CEB5748}" dt="2021-03-02T11:11:58.183" v="552" actId="20577"/>
      <pc:docMkLst>
        <pc:docMk/>
      </pc:docMkLst>
      <pc:sldChg chg="modSp">
        <pc:chgData name="Duquet Nathalie" userId="8ff0b646-10f9-49d9-974d-999950de885d" providerId="ADAL" clId="{2C101C22-3E59-433C-9C38-EEA04CEB5748}" dt="2021-03-01T15:15:58.844" v="528" actId="20577"/>
        <pc:sldMkLst>
          <pc:docMk/>
          <pc:sldMk cId="1460787551" sldId="504"/>
        </pc:sldMkLst>
        <pc:spChg chg="mod">
          <ac:chgData name="Duquet Nathalie" userId="8ff0b646-10f9-49d9-974d-999950de885d" providerId="ADAL" clId="{2C101C22-3E59-433C-9C38-EEA04CEB5748}" dt="2021-03-01T15:15:58.844" v="528" actId="20577"/>
          <ac:spMkLst>
            <pc:docMk/>
            <pc:sldMk cId="1460787551" sldId="504"/>
            <ac:spMk id="3" creationId="{F9DB3C19-1785-40F8-8F20-391C8F58FC4A}"/>
          </ac:spMkLst>
        </pc:spChg>
      </pc:sldChg>
      <pc:sldChg chg="modSp">
        <pc:chgData name="Duquet Nathalie" userId="8ff0b646-10f9-49d9-974d-999950de885d" providerId="ADAL" clId="{2C101C22-3E59-433C-9C38-EEA04CEB5748}" dt="2021-03-02T11:11:58.183" v="552" actId="20577"/>
        <pc:sldMkLst>
          <pc:docMk/>
          <pc:sldMk cId="1160118687" sldId="507"/>
        </pc:sldMkLst>
        <pc:graphicFrameChg chg="mod">
          <ac:chgData name="Duquet Nathalie" userId="8ff0b646-10f9-49d9-974d-999950de885d" providerId="ADAL" clId="{2C101C22-3E59-433C-9C38-EEA04CEB5748}" dt="2021-03-02T11:11:58.183" v="552" actId="20577"/>
          <ac:graphicFrameMkLst>
            <pc:docMk/>
            <pc:sldMk cId="1160118687" sldId="507"/>
            <ac:graphicFrameMk id="8" creationId="{B43830B7-90CE-45B0-892F-D737E90012F9}"/>
          </ac:graphicFrameMkLst>
        </pc:graphicFrameChg>
      </pc:sldChg>
      <pc:sldChg chg="modSp">
        <pc:chgData name="Duquet Nathalie" userId="8ff0b646-10f9-49d9-974d-999950de885d" providerId="ADAL" clId="{2C101C22-3E59-433C-9C38-EEA04CEB5748}" dt="2021-03-01T15:20:49.900" v="546" actId="20577"/>
        <pc:sldMkLst>
          <pc:docMk/>
          <pc:sldMk cId="16258156" sldId="522"/>
        </pc:sldMkLst>
        <pc:spChg chg="mod">
          <ac:chgData name="Duquet Nathalie" userId="8ff0b646-10f9-49d9-974d-999950de885d" providerId="ADAL" clId="{2C101C22-3E59-433C-9C38-EEA04CEB5748}" dt="2021-03-01T15:20:49.900" v="546" actId="20577"/>
          <ac:spMkLst>
            <pc:docMk/>
            <pc:sldMk cId="16258156" sldId="522"/>
            <ac:spMk id="3" creationId="{0378DD98-E3EF-46FF-BE51-A3620064ADB0}"/>
          </ac:spMkLst>
        </pc:spChg>
      </pc:sldChg>
      <pc:sldChg chg="modSp">
        <pc:chgData name="Duquet Nathalie" userId="8ff0b646-10f9-49d9-974d-999950de885d" providerId="ADAL" clId="{2C101C22-3E59-433C-9C38-EEA04CEB5748}" dt="2021-03-01T15:15:43.604" v="522" actId="20577"/>
        <pc:sldMkLst>
          <pc:docMk/>
          <pc:sldMk cId="3074217622" sldId="591"/>
        </pc:sldMkLst>
        <pc:spChg chg="mod">
          <ac:chgData name="Duquet Nathalie" userId="8ff0b646-10f9-49d9-974d-999950de885d" providerId="ADAL" clId="{2C101C22-3E59-433C-9C38-EEA04CEB5748}" dt="2021-03-01T15:14:44.256" v="457" actId="1076"/>
          <ac:spMkLst>
            <pc:docMk/>
            <pc:sldMk cId="3074217622" sldId="591"/>
            <ac:spMk id="2" creationId="{A3DDD4CC-D565-4D24-AF17-CBDEEE5CA01B}"/>
          </ac:spMkLst>
        </pc:spChg>
        <pc:spChg chg="mod">
          <ac:chgData name="Duquet Nathalie" userId="8ff0b646-10f9-49d9-974d-999950de885d" providerId="ADAL" clId="{2C101C22-3E59-433C-9C38-EEA04CEB5748}" dt="2021-03-01T15:15:43.604" v="522" actId="20577"/>
          <ac:spMkLst>
            <pc:docMk/>
            <pc:sldMk cId="3074217622" sldId="591"/>
            <ac:spMk id="3" creationId="{3C9473C1-2744-421D-B306-59959B0FA97A}"/>
          </ac:spMkLst>
        </pc:spChg>
        <pc:spChg chg="mod">
          <ac:chgData name="Duquet Nathalie" userId="8ff0b646-10f9-49d9-974d-999950de885d" providerId="ADAL" clId="{2C101C22-3E59-433C-9C38-EEA04CEB5748}" dt="2021-03-01T15:15:12.581" v="516" actId="6549"/>
          <ac:spMkLst>
            <pc:docMk/>
            <pc:sldMk cId="3074217622" sldId="591"/>
            <ac:spMk id="5" creationId="{5076CE99-23B0-4D7C-80D9-1AA8C4F05D1B}"/>
          </ac:spMkLst>
        </pc:spChg>
        <pc:picChg chg="mod">
          <ac:chgData name="Duquet Nathalie" userId="8ff0b646-10f9-49d9-974d-999950de885d" providerId="ADAL" clId="{2C101C22-3E59-433C-9C38-EEA04CEB5748}" dt="2021-03-01T15:14:46.100" v="458" actId="1076"/>
          <ac:picMkLst>
            <pc:docMk/>
            <pc:sldMk cId="3074217622" sldId="591"/>
            <ac:picMk id="4" creationId="{2469D47E-EDAB-4CA2-AA84-957F37EB8F8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EB24D6-9074-4498-902E-3A17B17B475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DABB18B-C526-4E1D-AEB0-9B59AFBF9B15}">
      <dgm:prSet phldrT="[Text]" custT="1"/>
      <dgm:spPr>
        <a:xfrm>
          <a:off x="197152" y="294964"/>
          <a:ext cx="2886314" cy="179397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dirty="0" err="1">
              <a:solidFill>
                <a:sysClr val="window" lastClr="FFFFFF"/>
              </a:solidFill>
              <a:latin typeface="Calibri" panose="020F0502020204030204"/>
              <a:ea typeface="+mn-ea"/>
              <a:cs typeface="+mn-cs"/>
            </a:rPr>
            <a:t>Symptômes</a:t>
          </a:r>
          <a:r>
            <a:rPr lang="en-US" sz="1200" dirty="0">
              <a:solidFill>
                <a:sysClr val="window" lastClr="FFFFFF"/>
              </a:solidFill>
              <a:latin typeface="Calibri" panose="020F0502020204030204"/>
              <a:ea typeface="+mn-ea"/>
              <a:cs typeface="+mn-cs"/>
            </a:rPr>
            <a:t> </a:t>
          </a:r>
          <a:r>
            <a:rPr lang="en-US" sz="1200" dirty="0" err="1">
              <a:solidFill>
                <a:sysClr val="window" lastClr="FFFFFF"/>
              </a:solidFill>
              <a:latin typeface="Calibri" panose="020F0502020204030204"/>
              <a:ea typeface="+mn-ea"/>
              <a:cs typeface="+mn-cs"/>
            </a:rPr>
            <a:t>sévères</a:t>
          </a:r>
          <a:r>
            <a:rPr lang="en-US" sz="1200" dirty="0">
              <a:solidFill>
                <a:sysClr val="window" lastClr="FFFFFF"/>
              </a:solidFill>
              <a:latin typeface="Calibri" panose="020F0502020204030204"/>
              <a:ea typeface="+mn-ea"/>
              <a:cs typeface="+mn-cs"/>
            </a:rPr>
            <a:t> (</a:t>
          </a:r>
          <a:r>
            <a:rPr lang="en-US" sz="1200" dirty="0" err="1">
              <a:solidFill>
                <a:sysClr val="window" lastClr="FFFFFF"/>
              </a:solidFill>
              <a:latin typeface="Calibri" panose="020F0502020204030204"/>
              <a:ea typeface="+mn-ea"/>
              <a:cs typeface="+mn-cs"/>
            </a:rPr>
            <a:t>dyspnée</a:t>
          </a:r>
          <a:r>
            <a:rPr lang="en-US" sz="1200" dirty="0">
              <a:solidFill>
                <a:sysClr val="window" lastClr="FFFFFF"/>
              </a:solidFill>
              <a:latin typeface="Calibri" panose="020F0502020204030204"/>
              <a:ea typeface="+mn-ea"/>
              <a:cs typeface="+mn-cs"/>
            </a:rPr>
            <a:t>, </a:t>
          </a:r>
          <a:r>
            <a:rPr lang="en-US" sz="1200" dirty="0" err="1">
              <a:solidFill>
                <a:sysClr val="window" lastClr="FFFFFF"/>
              </a:solidFill>
              <a:latin typeface="Calibri" panose="020F0502020204030204"/>
              <a:ea typeface="+mn-ea"/>
              <a:cs typeface="+mn-cs"/>
            </a:rPr>
            <a:t>douleur</a:t>
          </a:r>
          <a:r>
            <a:rPr lang="en-US" sz="1200" dirty="0">
              <a:solidFill>
                <a:sysClr val="window" lastClr="FFFFFF"/>
              </a:solidFill>
              <a:latin typeface="Calibri" panose="020F0502020204030204"/>
              <a:ea typeface="+mn-ea"/>
              <a:cs typeface="+mn-cs"/>
            </a:rPr>
            <a:t> </a:t>
          </a:r>
          <a:r>
            <a:rPr lang="en-US" sz="1200" dirty="0" err="1">
              <a:solidFill>
                <a:sysClr val="window" lastClr="FFFFFF"/>
              </a:solidFill>
              <a:latin typeface="Calibri" panose="020F0502020204030204"/>
              <a:ea typeface="+mn-ea"/>
              <a:cs typeface="+mn-cs"/>
            </a:rPr>
            <a:t>thoracique</a:t>
          </a:r>
          <a:r>
            <a:rPr lang="en-US" sz="1200" dirty="0">
              <a:solidFill>
                <a:sysClr val="window" lastClr="FFFFFF"/>
              </a:solidFill>
              <a:latin typeface="Calibri" panose="020F0502020204030204"/>
              <a:ea typeface="+mn-ea"/>
              <a:cs typeface="+mn-cs"/>
            </a:rPr>
            <a:t>, aggravation BPCO, </a:t>
          </a:r>
          <a:r>
            <a:rPr lang="en-US" sz="1200" dirty="0" err="1">
              <a:solidFill>
                <a:sysClr val="window" lastClr="FFFFFF"/>
              </a:solidFill>
              <a:latin typeface="Calibri" panose="020F0502020204030204"/>
              <a:ea typeface="+mn-ea"/>
              <a:cs typeface="+mn-cs"/>
            </a:rPr>
            <a:t>asthme</a:t>
          </a:r>
          <a:r>
            <a:rPr lang="en-US" sz="1200" dirty="0">
              <a:solidFill>
                <a:sysClr val="window" lastClr="FFFFFF"/>
              </a:solidFill>
              <a:latin typeface="Calibri" panose="020F0502020204030204"/>
              <a:ea typeface="+mn-ea"/>
              <a:cs typeface="+mn-cs"/>
            </a:rPr>
            <a:t>, ...)</a:t>
          </a:r>
        </a:p>
        <a:p>
          <a:pPr>
            <a:buNone/>
          </a:pPr>
          <a:r>
            <a:rPr lang="en-US" sz="1200" dirty="0">
              <a:solidFill>
                <a:sysClr val="window" lastClr="FFFFFF"/>
              </a:solidFill>
              <a:latin typeface="Calibri" panose="020F0502020204030204"/>
              <a:ea typeface="+mn-ea"/>
              <a:cs typeface="+mn-cs"/>
            </a:rPr>
            <a:t>OU P</a:t>
          </a:r>
          <a:r>
            <a:rPr lang="fr-BE" sz="1200" dirty="0" err="1">
              <a:solidFill>
                <a:sysClr val="window" lastClr="FFFFFF"/>
              </a:solidFill>
              <a:latin typeface="Calibri" panose="020F0502020204030204"/>
              <a:ea typeface="+mn-ea"/>
              <a:cs typeface="+mn-cs"/>
            </a:rPr>
            <a:t>atient</a:t>
          </a:r>
          <a:r>
            <a:rPr lang="fr-BE" sz="1200" dirty="0">
              <a:solidFill>
                <a:sysClr val="window" lastClr="FFFFFF"/>
              </a:solidFill>
              <a:latin typeface="Calibri" panose="020F0502020204030204"/>
              <a:ea typeface="+mn-ea"/>
              <a:cs typeface="+mn-cs"/>
            </a:rPr>
            <a:t> à risque accru d’évolution sévère </a:t>
          </a:r>
          <a:br>
            <a:rPr lang="fr-BE" sz="1200" dirty="0">
              <a:solidFill>
                <a:sysClr val="window" lastClr="FFFFFF"/>
              </a:solidFill>
              <a:latin typeface="Calibri" panose="020F0502020204030204"/>
              <a:ea typeface="+mn-ea"/>
              <a:cs typeface="+mn-cs"/>
            </a:rPr>
          </a:br>
          <a:r>
            <a:rPr lang="fr-BE" sz="1200" dirty="0">
              <a:solidFill>
                <a:sysClr val="window" lastClr="FFFFFF"/>
              </a:solidFill>
              <a:latin typeface="Calibri" panose="020F0502020204030204"/>
              <a:ea typeface="+mn-ea"/>
              <a:cs typeface="+mn-cs"/>
            </a:rPr>
            <a:t>de la COVID-19 </a:t>
          </a:r>
        </a:p>
        <a:p>
          <a:pPr>
            <a:buNone/>
          </a:pPr>
          <a:r>
            <a:rPr lang="fr-BE" sz="1200" dirty="0">
              <a:solidFill>
                <a:sysClr val="window" lastClr="FFFFFF"/>
              </a:solidFill>
              <a:latin typeface="Calibri" panose="020F0502020204030204"/>
              <a:ea typeface="+mn-ea"/>
              <a:cs typeface="+mn-cs"/>
            </a:rPr>
            <a:t>OU G</a:t>
          </a:r>
          <a:r>
            <a:rPr lang="en-US" sz="1200" dirty="0" err="1">
              <a:solidFill>
                <a:sysClr val="window" lastClr="FFFFFF"/>
              </a:solidFill>
              <a:latin typeface="Calibri" panose="020F0502020204030204"/>
              <a:ea typeface="+mn-ea"/>
              <a:cs typeface="+mn-cs"/>
            </a:rPr>
            <a:t>roupe</a:t>
          </a:r>
          <a:r>
            <a:rPr lang="en-US" sz="1200" dirty="0">
              <a:solidFill>
                <a:sysClr val="window" lastClr="FFFFFF"/>
              </a:solidFill>
              <a:latin typeface="Calibri" panose="020F0502020204030204"/>
              <a:ea typeface="+mn-ea"/>
              <a:cs typeface="+mn-cs"/>
            </a:rPr>
            <a:t> </a:t>
          </a:r>
          <a:r>
            <a:rPr lang="en-US" sz="1200" dirty="0" err="1">
              <a:solidFill>
                <a:sysClr val="window" lastClr="FFFFFF"/>
              </a:solidFill>
              <a:latin typeface="Calibri" panose="020F0502020204030204"/>
              <a:ea typeface="+mn-ea"/>
              <a:cs typeface="+mn-cs"/>
            </a:rPr>
            <a:t>vulnérable</a:t>
          </a:r>
          <a:r>
            <a:rPr lang="en-US" sz="1200" dirty="0">
              <a:solidFill>
                <a:sysClr val="window" lastClr="FFFFFF"/>
              </a:solidFill>
              <a:latin typeface="Calibri" panose="020F0502020204030204"/>
              <a:ea typeface="+mn-ea"/>
              <a:cs typeface="+mn-cs"/>
            </a:rPr>
            <a:t> (</a:t>
          </a:r>
          <a:r>
            <a:rPr lang="en-US" sz="1200" dirty="0" err="1">
              <a:solidFill>
                <a:sysClr val="window" lastClr="FFFFFF"/>
              </a:solidFill>
              <a:latin typeface="Calibri" panose="020F0502020204030204"/>
              <a:ea typeface="+mn-ea"/>
              <a:cs typeface="+mn-cs"/>
            </a:rPr>
            <a:t>grossesse</a:t>
          </a:r>
          <a:r>
            <a:rPr lang="en-US" sz="1200" dirty="0">
              <a:solidFill>
                <a:sysClr val="window" lastClr="FFFFFF"/>
              </a:solidFill>
              <a:latin typeface="Calibri" panose="020F0502020204030204"/>
              <a:ea typeface="+mn-ea"/>
              <a:cs typeface="+mn-cs"/>
            </a:rPr>
            <a:t>, cancer, </a:t>
          </a:r>
          <a:br>
            <a:rPr lang="en-US" sz="1200" dirty="0">
              <a:solidFill>
                <a:sysClr val="window" lastClr="FFFFFF"/>
              </a:solidFill>
              <a:latin typeface="Calibri" panose="020F0502020204030204"/>
              <a:ea typeface="+mn-ea"/>
              <a:cs typeface="+mn-cs"/>
            </a:rPr>
          </a:br>
          <a:r>
            <a:rPr lang="en-US" sz="1200" dirty="0">
              <a:solidFill>
                <a:sysClr val="window" lastClr="FFFFFF"/>
              </a:solidFill>
              <a:latin typeface="Calibri" panose="020F0502020204030204"/>
              <a:ea typeface="+mn-ea"/>
              <a:cs typeface="+mn-cs"/>
            </a:rPr>
            <a:t>troubles de </a:t>
          </a:r>
          <a:r>
            <a:rPr lang="en-US" sz="1200" dirty="0" err="1">
              <a:solidFill>
                <a:sysClr val="window" lastClr="FFFFFF"/>
              </a:solidFill>
              <a:latin typeface="Calibri" panose="020F0502020204030204"/>
              <a:ea typeface="+mn-ea"/>
              <a:cs typeface="+mn-cs"/>
            </a:rPr>
            <a:t>l'immunité</a:t>
          </a:r>
          <a:r>
            <a:rPr lang="en-US" sz="1200" dirty="0">
              <a:solidFill>
                <a:sysClr val="window" lastClr="FFFFFF"/>
              </a:solidFill>
              <a:latin typeface="Calibri" panose="020F0502020204030204"/>
              <a:ea typeface="+mn-ea"/>
              <a:cs typeface="+mn-cs"/>
            </a:rPr>
            <a:t>...)</a:t>
          </a:r>
        </a:p>
      </dgm:t>
    </dgm:pt>
    <dgm:pt modelId="{C83B02A6-A367-4C60-A8E3-E2BB18088586}" type="parTrans" cxnId="{E46F87F5-69E1-4A63-8E8B-0BDC1F78501E}">
      <dgm:prSet/>
      <dgm:spPr/>
      <dgm:t>
        <a:bodyPr/>
        <a:lstStyle/>
        <a:p>
          <a:endParaRPr lang="en-US" sz="1200"/>
        </a:p>
      </dgm:t>
    </dgm:pt>
    <dgm:pt modelId="{643AB23E-E503-4029-AC3F-908D7FC7D720}" type="sibTrans" cxnId="{E46F87F5-69E1-4A63-8E8B-0BDC1F78501E}">
      <dgm:prSet/>
      <dgm:spPr/>
      <dgm:t>
        <a:bodyPr/>
        <a:lstStyle/>
        <a:p>
          <a:endParaRPr lang="en-US" sz="1200"/>
        </a:p>
      </dgm:t>
    </dgm:pt>
    <dgm:pt modelId="{C9A4F940-6189-48E3-948F-69815E1A3277}">
      <dgm:prSet phldrT="[Text]" custT="1"/>
      <dgm:spPr>
        <a:xfrm>
          <a:off x="3156937" y="294964"/>
          <a:ext cx="2526739" cy="1179284"/>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nl-BE" sz="1200" dirty="0" err="1">
              <a:solidFill>
                <a:sysClr val="window" lastClr="FFFFFF"/>
              </a:solidFill>
              <a:latin typeface="Calibri" panose="020F0502020204030204"/>
              <a:ea typeface="+mn-ea"/>
              <a:cs typeface="+mn-cs"/>
            </a:rPr>
            <a:t>Apparition</a:t>
          </a:r>
          <a:r>
            <a:rPr lang="nl-BE" sz="1200" dirty="0">
              <a:solidFill>
                <a:sysClr val="window" lastClr="FFFFFF"/>
              </a:solidFill>
              <a:latin typeface="Calibri" panose="020F0502020204030204"/>
              <a:ea typeface="+mn-ea"/>
              <a:cs typeface="+mn-cs"/>
            </a:rPr>
            <a:t> </a:t>
          </a:r>
          <a:r>
            <a:rPr lang="nl-BE" sz="1200" dirty="0" err="1">
              <a:solidFill>
                <a:sysClr val="window" lastClr="FFFFFF"/>
              </a:solidFill>
              <a:latin typeface="Calibri" panose="020F0502020204030204"/>
              <a:ea typeface="+mn-ea"/>
              <a:cs typeface="+mn-cs"/>
            </a:rPr>
            <a:t>aiguë</a:t>
          </a:r>
          <a:r>
            <a:rPr lang="nl-BE" sz="1200" dirty="0">
              <a:solidFill>
                <a:sysClr val="window" lastClr="FFFFFF"/>
              </a:solidFill>
              <a:latin typeface="Calibri" panose="020F0502020204030204"/>
              <a:ea typeface="+mn-ea"/>
              <a:cs typeface="+mn-cs"/>
            </a:rPr>
            <a:t> </a:t>
          </a:r>
          <a:r>
            <a:rPr lang="nl-BE" sz="1200" dirty="0" err="1">
              <a:solidFill>
                <a:sysClr val="window" lastClr="FFFFFF"/>
              </a:solidFill>
              <a:latin typeface="Calibri" panose="020F0502020204030204"/>
              <a:ea typeface="+mn-ea"/>
              <a:cs typeface="+mn-cs"/>
            </a:rPr>
            <a:t>d'anosmie</a:t>
          </a:r>
          <a:r>
            <a:rPr lang="nl-BE" sz="1200" dirty="0">
              <a:solidFill>
                <a:sysClr val="window" lastClr="FFFFFF"/>
              </a:solidFill>
              <a:latin typeface="Calibri" panose="020F0502020204030204"/>
              <a:ea typeface="+mn-ea"/>
              <a:cs typeface="+mn-cs"/>
            </a:rPr>
            <a:t> et/</a:t>
          </a:r>
          <a:r>
            <a:rPr lang="nl-BE" sz="1200" dirty="0" err="1">
              <a:solidFill>
                <a:sysClr val="window" lastClr="FFFFFF"/>
              </a:solidFill>
              <a:latin typeface="Calibri" panose="020F0502020204030204"/>
              <a:ea typeface="+mn-ea"/>
              <a:cs typeface="+mn-cs"/>
            </a:rPr>
            <a:t>ou</a:t>
          </a:r>
          <a:r>
            <a:rPr lang="nl-BE" sz="1200" dirty="0">
              <a:solidFill>
                <a:sysClr val="window" lastClr="FFFFFF"/>
              </a:solidFill>
              <a:latin typeface="Calibri" panose="020F0502020204030204"/>
              <a:ea typeface="+mn-ea"/>
              <a:cs typeface="+mn-cs"/>
            </a:rPr>
            <a:t> de </a:t>
          </a:r>
          <a:r>
            <a:rPr lang="nl-BE" sz="1200" dirty="0" err="1">
              <a:solidFill>
                <a:sysClr val="window" lastClr="FFFFFF"/>
              </a:solidFill>
              <a:latin typeface="Calibri" panose="020F0502020204030204"/>
              <a:ea typeface="+mn-ea"/>
              <a:cs typeface="+mn-cs"/>
            </a:rPr>
            <a:t>dysgueusie</a:t>
          </a:r>
          <a:r>
            <a:rPr lang="nl-BE" sz="1200" dirty="0">
              <a:solidFill>
                <a:sysClr val="window" lastClr="FFFFFF"/>
              </a:solidFill>
              <a:latin typeface="Calibri" panose="020F0502020204030204"/>
              <a:ea typeface="+mn-ea"/>
              <a:cs typeface="+mn-cs"/>
            </a:rPr>
            <a:t> </a:t>
          </a:r>
          <a:r>
            <a:rPr lang="en-US" sz="1200" dirty="0">
              <a:solidFill>
                <a:sysClr val="window" lastClr="FFFFFF"/>
              </a:solidFill>
              <a:latin typeface="Calibri" panose="020F0502020204030204"/>
              <a:ea typeface="+mn-ea"/>
              <a:cs typeface="+mn-cs"/>
            </a:rPr>
            <a:t>et/</a:t>
          </a:r>
          <a:r>
            <a:rPr lang="en-US" sz="1200" dirty="0" err="1">
              <a:solidFill>
                <a:sysClr val="window" lastClr="FFFFFF"/>
              </a:solidFill>
              <a:latin typeface="Calibri" panose="020F0502020204030204"/>
              <a:ea typeface="+mn-ea"/>
              <a:cs typeface="+mn-cs"/>
            </a:rPr>
            <a:t>ou</a:t>
          </a:r>
          <a:r>
            <a:rPr lang="en-US" sz="1200" dirty="0">
              <a:solidFill>
                <a:sysClr val="window" lastClr="FFFFFF"/>
              </a:solidFill>
              <a:latin typeface="Calibri" panose="020F0502020204030204"/>
              <a:ea typeface="+mn-ea"/>
              <a:cs typeface="+mn-cs"/>
            </a:rPr>
            <a:t> de </a:t>
          </a:r>
          <a:r>
            <a:rPr lang="en-US" sz="1200" dirty="0" err="1">
              <a:solidFill>
                <a:sysClr val="window" lastClr="FFFFFF"/>
              </a:solidFill>
              <a:latin typeface="Calibri" panose="020F0502020204030204"/>
              <a:ea typeface="+mn-ea"/>
              <a:cs typeface="+mn-cs"/>
            </a:rPr>
            <a:t>toux</a:t>
          </a:r>
          <a:r>
            <a:rPr lang="en-US" sz="1200" dirty="0">
              <a:solidFill>
                <a:sysClr val="window" lastClr="FFFFFF"/>
              </a:solidFill>
              <a:latin typeface="Calibri" panose="020F0502020204030204"/>
              <a:ea typeface="+mn-ea"/>
              <a:cs typeface="+mn-cs"/>
            </a:rPr>
            <a:t> et/</a:t>
          </a:r>
          <a:r>
            <a:rPr lang="en-US" sz="1200" dirty="0" err="1">
              <a:solidFill>
                <a:sysClr val="window" lastClr="FFFFFF"/>
              </a:solidFill>
              <a:latin typeface="Calibri" panose="020F0502020204030204"/>
              <a:ea typeface="+mn-ea"/>
              <a:cs typeface="+mn-cs"/>
            </a:rPr>
            <a:t>ou</a:t>
          </a:r>
          <a:r>
            <a:rPr lang="en-US" sz="1200" dirty="0">
              <a:solidFill>
                <a:sysClr val="window" lastClr="FFFFFF"/>
              </a:solidFill>
              <a:latin typeface="Calibri" panose="020F0502020204030204"/>
              <a:ea typeface="+mn-ea"/>
              <a:cs typeface="+mn-cs"/>
            </a:rPr>
            <a:t> de </a:t>
          </a:r>
          <a:r>
            <a:rPr lang="en-US" sz="1200" dirty="0" err="1">
              <a:solidFill>
                <a:sysClr val="window" lastClr="FFFFFF"/>
              </a:solidFill>
              <a:latin typeface="Calibri" panose="020F0502020204030204"/>
              <a:ea typeface="+mn-ea"/>
              <a:cs typeface="+mn-cs"/>
            </a:rPr>
            <a:t>fièvre</a:t>
          </a:r>
          <a:r>
            <a:rPr lang="en-US" sz="1200" dirty="0">
              <a:solidFill>
                <a:sysClr val="window" lastClr="FFFFFF"/>
              </a:solidFill>
              <a:latin typeface="Calibri" panose="020F0502020204030204"/>
              <a:ea typeface="+mn-ea"/>
              <a:cs typeface="+mn-cs"/>
            </a:rPr>
            <a:t>* </a:t>
          </a:r>
        </a:p>
        <a:p>
          <a:pPr>
            <a:buNone/>
          </a:pPr>
          <a:r>
            <a:rPr lang="en-US" sz="1200" dirty="0">
              <a:solidFill>
                <a:sysClr val="window" lastClr="FFFFFF"/>
              </a:solidFill>
              <a:latin typeface="Calibri" panose="020F0502020204030204"/>
              <a:ea typeface="+mn-ea"/>
              <a:cs typeface="+mn-cs"/>
            </a:rPr>
            <a:t>(*chez les enfants sans cause </a:t>
          </a:r>
          <a:r>
            <a:rPr lang="en-US" sz="1200" dirty="0" err="1">
              <a:solidFill>
                <a:sysClr val="window" lastClr="FFFFFF"/>
              </a:solidFill>
              <a:latin typeface="Calibri" panose="020F0502020204030204"/>
              <a:ea typeface="+mn-ea"/>
              <a:cs typeface="+mn-cs"/>
            </a:rPr>
            <a:t>apparente</a:t>
          </a:r>
          <a:r>
            <a:rPr lang="en-US" sz="1200" dirty="0">
              <a:solidFill>
                <a:sysClr val="window" lastClr="FFFFFF"/>
              </a:solidFill>
              <a:latin typeface="Calibri" panose="020F0502020204030204"/>
              <a:ea typeface="+mn-ea"/>
              <a:cs typeface="+mn-cs"/>
            </a:rPr>
            <a:t>)</a:t>
          </a:r>
        </a:p>
      </dgm:t>
    </dgm:pt>
    <dgm:pt modelId="{CEB9A34B-7656-465A-9134-5EA845DB4D3B}" type="parTrans" cxnId="{C732B36E-BF44-4436-84D2-C63C60713B1A}">
      <dgm:prSet/>
      <dgm:spPr/>
      <dgm:t>
        <a:bodyPr/>
        <a:lstStyle/>
        <a:p>
          <a:endParaRPr lang="en-US" sz="1200"/>
        </a:p>
      </dgm:t>
    </dgm:pt>
    <dgm:pt modelId="{3E7D8004-D0A1-4DA8-B352-3E171BAB9C84}" type="sibTrans" cxnId="{C732B36E-BF44-4436-84D2-C63C60713B1A}">
      <dgm:prSet/>
      <dgm:spPr/>
      <dgm:t>
        <a:bodyPr/>
        <a:lstStyle/>
        <a:p>
          <a:endParaRPr lang="en-US" sz="1200"/>
        </a:p>
      </dgm:t>
    </dgm:pt>
    <dgm:pt modelId="{85DF35C5-194F-4CAF-8E67-29BB87EC89DD}">
      <dgm:prSet phldrT="[Text]" custT="1"/>
      <dgm:spPr>
        <a:xfrm>
          <a:off x="2973949" y="2256507"/>
          <a:ext cx="927746" cy="348163"/>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a:ea typeface="+mn-ea"/>
              <a:cs typeface="+mn-cs"/>
            </a:rPr>
            <a:t>&gt; 5 jours</a:t>
          </a:r>
        </a:p>
      </dgm:t>
    </dgm:pt>
    <dgm:pt modelId="{BF815708-4139-4924-A14F-58AF7ACC9D2C}" type="parTrans" cxnId="{A3638DF9-ACD2-491D-B181-5575CF028FCE}">
      <dgm:prSet/>
      <dgm:spPr>
        <a:xfrm>
          <a:off x="3437823" y="1474249"/>
          <a:ext cx="982484" cy="782258"/>
        </a:xfrm>
        <a:custGeom>
          <a:avLst/>
          <a:gdLst/>
          <a:ahLst/>
          <a:cxnLst/>
          <a:rect l="0" t="0" r="0" b="0"/>
          <a:pathLst>
            <a:path>
              <a:moveTo>
                <a:pt x="982484" y="0"/>
              </a:moveTo>
              <a:lnTo>
                <a:pt x="982484" y="735836"/>
              </a:lnTo>
              <a:lnTo>
                <a:pt x="0" y="735836"/>
              </a:lnTo>
              <a:lnTo>
                <a:pt x="0" y="782258"/>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endParaRPr lang="en-US" sz="1200"/>
        </a:p>
      </dgm:t>
    </dgm:pt>
    <dgm:pt modelId="{546D9C03-5686-4887-9F5E-8D70FC39E30F}" type="sibTrans" cxnId="{A3638DF9-ACD2-491D-B181-5575CF028FCE}">
      <dgm:prSet/>
      <dgm:spPr/>
      <dgm:t>
        <a:bodyPr/>
        <a:lstStyle/>
        <a:p>
          <a:endParaRPr lang="en-US" sz="1200"/>
        </a:p>
      </dgm:t>
    </dgm:pt>
    <dgm:pt modelId="{EB274EC4-82AB-44AA-840F-723C1D93BB5F}">
      <dgm:prSet phldrT="[Text]" custT="1"/>
      <dgm:spPr>
        <a:xfrm>
          <a:off x="3355271" y="3270519"/>
          <a:ext cx="1297662" cy="1219328"/>
        </a:xfrm>
        <a:prstGeom prst="rect">
          <a:avLst/>
        </a:prstGeom>
        <a:solidFill>
          <a:srgbClr val="FF7C80"/>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BE" sz="1200" dirty="0">
              <a:solidFill>
                <a:sysClr val="window" lastClr="FFFFFF"/>
              </a:solidFill>
              <a:latin typeface="Calibri" panose="020F0502020204030204"/>
              <a:ea typeface="+mn-ea"/>
              <a:cs typeface="+mn-cs"/>
            </a:rPr>
            <a:t>Pas de test en officine</a:t>
          </a:r>
        </a:p>
        <a:p>
          <a:pPr>
            <a:buNone/>
          </a:pPr>
          <a:r>
            <a:rPr lang="fr-BE" sz="1200" dirty="0">
              <a:solidFill>
                <a:sysClr val="window" lastClr="FFFFFF"/>
              </a:solidFill>
              <a:latin typeface="Calibri" panose="020F0502020204030204"/>
              <a:ea typeface="+mn-ea"/>
              <a:cs typeface="+mn-cs"/>
            </a:rPr>
            <a:t>Contacter le médecin et observer une quarantaine</a:t>
          </a:r>
          <a:endParaRPr lang="en-US" sz="1200" dirty="0">
            <a:solidFill>
              <a:sysClr val="window" lastClr="FFFFFF"/>
            </a:solidFill>
            <a:latin typeface="Calibri" panose="020F0502020204030204"/>
            <a:ea typeface="+mn-ea"/>
            <a:cs typeface="+mn-cs"/>
          </a:endParaRPr>
        </a:p>
      </dgm:t>
    </dgm:pt>
    <dgm:pt modelId="{75962ACA-7A75-4FCC-8A31-A3DA2C4D2217}" type="parTrans" cxnId="{5FF423C5-FD91-4024-85B5-51BA535E8FC2}">
      <dgm:prSet/>
      <dgm:spPr>
        <a:xfrm>
          <a:off x="3066724" y="2604671"/>
          <a:ext cx="288547" cy="1275512"/>
        </a:xfrm>
        <a:custGeom>
          <a:avLst/>
          <a:gdLst/>
          <a:ahLst/>
          <a:cxnLst/>
          <a:rect l="0" t="0" r="0" b="0"/>
          <a:pathLst>
            <a:path>
              <a:moveTo>
                <a:pt x="0" y="0"/>
              </a:moveTo>
              <a:lnTo>
                <a:pt x="0" y="1275512"/>
              </a:lnTo>
              <a:lnTo>
                <a:pt x="288547" y="1275512"/>
              </a:lnTo>
            </a:path>
          </a:pathLst>
        </a:custGeom>
        <a:noFill/>
        <a:ln w="12700" cap="flat" cmpd="sng" algn="ctr">
          <a:solidFill>
            <a:srgbClr val="4472C4">
              <a:shade val="80000"/>
              <a:hueOff val="0"/>
              <a:satOff val="0"/>
              <a:lumOff val="0"/>
              <a:alphaOff val="0"/>
            </a:srgbClr>
          </a:solidFill>
          <a:prstDash val="solid"/>
          <a:miter lim="800000"/>
        </a:ln>
        <a:effectLst/>
      </dgm:spPr>
      <dgm:t>
        <a:bodyPr/>
        <a:lstStyle/>
        <a:p>
          <a:endParaRPr lang="en-US" sz="1200"/>
        </a:p>
      </dgm:t>
    </dgm:pt>
    <dgm:pt modelId="{00911EC3-E485-4A4C-A66C-9727D052F82C}" type="sibTrans" cxnId="{5FF423C5-FD91-4024-85B5-51BA535E8FC2}">
      <dgm:prSet/>
      <dgm:spPr/>
      <dgm:t>
        <a:bodyPr/>
        <a:lstStyle/>
        <a:p>
          <a:endParaRPr lang="en-US" sz="1200"/>
        </a:p>
      </dgm:t>
    </dgm:pt>
    <dgm:pt modelId="{3CABD7EB-AFB1-40EA-8B97-25107C8AC3E4}">
      <dgm:prSet phldrT="[Text]" custT="1"/>
      <dgm:spPr>
        <a:xfrm>
          <a:off x="4723750" y="2254964"/>
          <a:ext cx="797080" cy="386702"/>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pitchFamily="34" charset="0"/>
              <a:ea typeface="+mn-ea"/>
              <a:cs typeface="Calibri" panose="020F0502020204030204" pitchFamily="34" charset="0"/>
            </a:rPr>
            <a:t>≤</a:t>
          </a:r>
          <a:r>
            <a:rPr lang="en-US" sz="1200">
              <a:solidFill>
                <a:sysClr val="window" lastClr="FFFFFF"/>
              </a:solidFill>
              <a:latin typeface="Calibri" panose="020F0502020204030204"/>
              <a:ea typeface="+mn-ea"/>
              <a:cs typeface="+mn-cs"/>
            </a:rPr>
            <a:t> 5 jours</a:t>
          </a:r>
        </a:p>
      </dgm:t>
    </dgm:pt>
    <dgm:pt modelId="{06B9F558-DC83-4888-897E-AC1F528ADEAF}" type="parTrans" cxnId="{A20F6445-72A8-4C01-AF53-FD04DB19D374}">
      <dgm:prSet/>
      <dgm:spPr>
        <a:xfrm>
          <a:off x="4420307" y="1474249"/>
          <a:ext cx="701983" cy="780715"/>
        </a:xfrm>
        <a:custGeom>
          <a:avLst/>
          <a:gdLst/>
          <a:ahLst/>
          <a:cxnLst/>
          <a:rect l="0" t="0" r="0" b="0"/>
          <a:pathLst>
            <a:path>
              <a:moveTo>
                <a:pt x="0" y="0"/>
              </a:moveTo>
              <a:lnTo>
                <a:pt x="0" y="734293"/>
              </a:lnTo>
              <a:lnTo>
                <a:pt x="701983" y="734293"/>
              </a:lnTo>
              <a:lnTo>
                <a:pt x="701983" y="780715"/>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endParaRPr lang="en-US" sz="1200"/>
        </a:p>
      </dgm:t>
    </dgm:pt>
    <dgm:pt modelId="{A5E51A3F-0306-4BC3-AE75-E737B8D523F4}" type="sibTrans" cxnId="{A20F6445-72A8-4C01-AF53-FD04DB19D374}">
      <dgm:prSet/>
      <dgm:spPr/>
      <dgm:t>
        <a:bodyPr/>
        <a:lstStyle/>
        <a:p>
          <a:endParaRPr lang="en-US" sz="1200"/>
        </a:p>
      </dgm:t>
    </dgm:pt>
    <dgm:pt modelId="{BCFCD0C9-51B3-41E9-B48E-4930AAA37DDA}">
      <dgm:prSet phldrT="[Text]" custT="1"/>
      <dgm:spPr>
        <a:xfrm>
          <a:off x="4987484" y="3183064"/>
          <a:ext cx="1017190" cy="1129221"/>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nl-BE" sz="1200" dirty="0">
              <a:solidFill>
                <a:sysClr val="window" lastClr="FFFFFF"/>
              </a:solidFill>
              <a:latin typeface="Calibri" panose="020F0502020204030204"/>
              <a:ea typeface="+mn-ea"/>
              <a:cs typeface="+mn-cs"/>
            </a:rPr>
            <a:t>Test </a:t>
          </a:r>
          <a:r>
            <a:rPr lang="nl-BE" sz="1200" dirty="0" err="1">
              <a:solidFill>
                <a:sysClr val="window" lastClr="FFFFFF"/>
              </a:solidFill>
              <a:latin typeface="Calibri" panose="020F0502020204030204"/>
              <a:ea typeface="+mn-ea"/>
              <a:cs typeface="+mn-cs"/>
            </a:rPr>
            <a:t>antigénique</a:t>
          </a:r>
          <a:r>
            <a:rPr lang="nl-BE" sz="1200" dirty="0">
              <a:solidFill>
                <a:sysClr val="window" lastClr="FFFFFF"/>
              </a:solidFill>
              <a:latin typeface="Calibri" panose="020F0502020204030204"/>
              <a:ea typeface="+mn-ea"/>
              <a:cs typeface="+mn-cs"/>
            </a:rPr>
            <a:t> </a:t>
          </a:r>
          <a:r>
            <a:rPr lang="nl-BE" sz="1200" dirty="0" err="1">
              <a:solidFill>
                <a:sysClr val="window" lastClr="FFFFFF"/>
              </a:solidFill>
              <a:latin typeface="Calibri" panose="020F0502020204030204"/>
              <a:ea typeface="+mn-ea"/>
              <a:cs typeface="+mn-cs"/>
            </a:rPr>
            <a:t>rapide</a:t>
          </a:r>
          <a:r>
            <a:rPr lang="nl-BE" sz="1200" dirty="0">
              <a:solidFill>
                <a:sysClr val="window" lastClr="FFFFFF"/>
              </a:solidFill>
              <a:latin typeface="Calibri" panose="020F0502020204030204"/>
              <a:ea typeface="+mn-ea"/>
              <a:cs typeface="+mn-cs"/>
            </a:rPr>
            <a:t> en </a:t>
          </a:r>
          <a:r>
            <a:rPr lang="nl-BE" sz="1200" dirty="0" err="1">
              <a:solidFill>
                <a:sysClr val="window" lastClr="FFFFFF"/>
              </a:solidFill>
              <a:latin typeface="Calibri" panose="020F0502020204030204"/>
              <a:ea typeface="+mn-ea"/>
              <a:cs typeface="+mn-cs"/>
            </a:rPr>
            <a:t>officine</a:t>
          </a:r>
          <a:endParaRPr lang="en-US" sz="1200" dirty="0">
            <a:solidFill>
              <a:sysClr val="window" lastClr="FFFFFF"/>
            </a:solidFill>
            <a:latin typeface="Calibri" panose="020F0502020204030204"/>
            <a:ea typeface="+mn-ea"/>
            <a:cs typeface="+mn-cs"/>
          </a:endParaRPr>
        </a:p>
      </dgm:t>
    </dgm:pt>
    <dgm:pt modelId="{3436ACF4-D425-45C1-8E52-81BEA885FED2}" type="parTrans" cxnId="{EFA75C1A-19B4-426F-9865-B7BF0C9A6A82}">
      <dgm:prSet/>
      <dgm:spPr>
        <a:xfrm>
          <a:off x="4803458" y="2641667"/>
          <a:ext cx="184026" cy="1106008"/>
        </a:xfrm>
        <a:custGeom>
          <a:avLst/>
          <a:gdLst/>
          <a:ahLst/>
          <a:cxnLst/>
          <a:rect l="0" t="0" r="0" b="0"/>
          <a:pathLst>
            <a:path>
              <a:moveTo>
                <a:pt x="0" y="0"/>
              </a:moveTo>
              <a:lnTo>
                <a:pt x="0" y="1106008"/>
              </a:lnTo>
              <a:lnTo>
                <a:pt x="184026" y="1106008"/>
              </a:lnTo>
            </a:path>
          </a:pathLst>
        </a:custGeom>
        <a:noFill/>
        <a:ln w="12700" cap="flat" cmpd="sng" algn="ctr">
          <a:solidFill>
            <a:srgbClr val="4472C4">
              <a:shade val="80000"/>
              <a:hueOff val="0"/>
              <a:satOff val="0"/>
              <a:lumOff val="0"/>
              <a:alphaOff val="0"/>
            </a:srgbClr>
          </a:solidFill>
          <a:prstDash val="solid"/>
          <a:miter lim="800000"/>
        </a:ln>
        <a:effectLst/>
      </dgm:spPr>
      <dgm:t>
        <a:bodyPr/>
        <a:lstStyle/>
        <a:p>
          <a:endParaRPr lang="en-US" sz="1200"/>
        </a:p>
      </dgm:t>
    </dgm:pt>
    <dgm:pt modelId="{47EA90A1-9A75-4DFF-A7D0-BF354B9DDA69}" type="sibTrans" cxnId="{EFA75C1A-19B4-426F-9865-B7BF0C9A6A82}">
      <dgm:prSet/>
      <dgm:spPr/>
      <dgm:t>
        <a:bodyPr/>
        <a:lstStyle/>
        <a:p>
          <a:endParaRPr lang="en-US" sz="1200"/>
        </a:p>
      </dgm:t>
    </dgm:pt>
    <dgm:pt modelId="{B14A62C9-EC95-44D0-A08E-C22F2A8C1C51}">
      <dgm:prSet phldrT="[Text]" custT="1"/>
      <dgm:spPr>
        <a:xfrm>
          <a:off x="7952283" y="2009576"/>
          <a:ext cx="1130601" cy="62294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dirty="0">
              <a:solidFill>
                <a:sysClr val="window" lastClr="FFFFFF"/>
              </a:solidFill>
              <a:latin typeface="Calibri" panose="020F0502020204030204"/>
              <a:ea typeface="+mn-ea"/>
              <a:cs typeface="+mn-cs"/>
            </a:rPr>
            <a:t>2 </a:t>
          </a:r>
          <a:r>
            <a:rPr lang="en-US" sz="1200" dirty="0" err="1">
              <a:solidFill>
                <a:sysClr val="window" lastClr="FFFFFF"/>
              </a:solidFill>
              <a:latin typeface="Calibri" panose="020F0502020204030204"/>
              <a:ea typeface="+mn-ea"/>
              <a:cs typeface="+mn-cs"/>
            </a:rPr>
            <a:t>symptômes</a:t>
          </a:r>
          <a:r>
            <a:rPr lang="en-US" sz="1200" dirty="0">
              <a:solidFill>
                <a:sysClr val="window" lastClr="FFFFFF"/>
              </a:solidFill>
              <a:latin typeface="Calibri" panose="020F0502020204030204"/>
              <a:ea typeface="+mn-ea"/>
              <a:cs typeface="+mn-cs"/>
            </a:rPr>
            <a:t> </a:t>
          </a:r>
          <a:br>
            <a:rPr lang="en-US" sz="1200" dirty="0">
              <a:solidFill>
                <a:sysClr val="window" lastClr="FFFFFF"/>
              </a:solidFill>
              <a:latin typeface="Calibri" panose="020F0502020204030204"/>
              <a:ea typeface="+mn-ea"/>
              <a:cs typeface="+mn-cs"/>
            </a:rPr>
          </a:br>
          <a:r>
            <a:rPr lang="en-US" sz="1200" dirty="0" err="1">
              <a:solidFill>
                <a:sysClr val="window" lastClr="FFFFFF"/>
              </a:solidFill>
              <a:latin typeface="Calibri" panose="020F0502020204030204"/>
              <a:ea typeface="+mn-ea"/>
              <a:cs typeface="+mn-cs"/>
            </a:rPr>
            <a:t>ou</a:t>
          </a:r>
          <a:r>
            <a:rPr lang="en-US" sz="1200" dirty="0">
              <a:solidFill>
                <a:sysClr val="window" lastClr="FFFFFF"/>
              </a:solidFill>
              <a:latin typeface="Calibri" panose="020F0502020204030204"/>
              <a:ea typeface="+mn-ea"/>
              <a:cs typeface="+mn-cs"/>
            </a:rPr>
            <a:t> plus </a:t>
          </a:r>
        </a:p>
      </dgm:t>
    </dgm:pt>
    <dgm:pt modelId="{FA7CF149-854E-47F6-B036-31F8799ECB3D}" type="parTrans" cxnId="{6CC28508-4CE6-43C7-AFBD-B21CD1997905}">
      <dgm:prSet/>
      <dgm:spPr>
        <a:xfrm>
          <a:off x="7632340" y="1658490"/>
          <a:ext cx="885243" cy="351085"/>
        </a:xfrm>
        <a:custGeom>
          <a:avLst/>
          <a:gdLst/>
          <a:ahLst/>
          <a:cxnLst/>
          <a:rect l="0" t="0" r="0" b="0"/>
          <a:pathLst>
            <a:path>
              <a:moveTo>
                <a:pt x="0" y="0"/>
              </a:moveTo>
              <a:lnTo>
                <a:pt x="0" y="304664"/>
              </a:lnTo>
              <a:lnTo>
                <a:pt x="885243" y="304664"/>
              </a:lnTo>
              <a:lnTo>
                <a:pt x="885243" y="351085"/>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endParaRPr lang="en-US" sz="1200"/>
        </a:p>
      </dgm:t>
    </dgm:pt>
    <dgm:pt modelId="{A1398B23-CB24-4B6F-9865-C3B5EF6A3F18}" type="sibTrans" cxnId="{6CC28508-4CE6-43C7-AFBD-B21CD1997905}">
      <dgm:prSet/>
      <dgm:spPr/>
      <dgm:t>
        <a:bodyPr/>
        <a:lstStyle/>
        <a:p>
          <a:endParaRPr lang="en-US" sz="1200"/>
        </a:p>
      </dgm:t>
    </dgm:pt>
    <dgm:pt modelId="{663ACEC6-95AE-4AE7-B37C-8A931D5E191C}">
      <dgm:prSet phldrT="[Text]" custT="1"/>
      <dgm:spPr>
        <a:xfrm>
          <a:off x="7168453" y="2951101"/>
          <a:ext cx="911065" cy="404687"/>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a:ea typeface="+mn-ea"/>
              <a:cs typeface="+mn-cs"/>
            </a:rPr>
            <a:t>&gt; 5 jours</a:t>
          </a:r>
        </a:p>
      </dgm:t>
    </dgm:pt>
    <dgm:pt modelId="{AC37FF4E-6B31-49AC-AD19-7A33F5877E18}" type="parTrans" cxnId="{3C516267-238F-418A-8DC1-43828C9E451F}">
      <dgm:prSet/>
      <dgm:spPr>
        <a:xfrm>
          <a:off x="7623985" y="2632526"/>
          <a:ext cx="893598" cy="318575"/>
        </a:xfrm>
        <a:custGeom>
          <a:avLst/>
          <a:gdLst/>
          <a:ahLst/>
          <a:cxnLst/>
          <a:rect l="0" t="0" r="0" b="0"/>
          <a:pathLst>
            <a:path>
              <a:moveTo>
                <a:pt x="893598" y="0"/>
              </a:moveTo>
              <a:lnTo>
                <a:pt x="893598" y="272153"/>
              </a:lnTo>
              <a:lnTo>
                <a:pt x="0" y="272153"/>
              </a:lnTo>
              <a:lnTo>
                <a:pt x="0" y="318575"/>
              </a:lnTo>
            </a:path>
          </a:pathLst>
        </a:custGeom>
        <a:noFill/>
        <a:ln w="12700" cap="flat" cmpd="sng" algn="ctr">
          <a:solidFill>
            <a:srgbClr val="4472C4">
              <a:shade val="80000"/>
              <a:hueOff val="0"/>
              <a:satOff val="0"/>
              <a:lumOff val="0"/>
              <a:alphaOff val="0"/>
            </a:srgbClr>
          </a:solidFill>
          <a:prstDash val="solid"/>
          <a:miter lim="800000"/>
        </a:ln>
        <a:effectLst/>
      </dgm:spPr>
      <dgm:t>
        <a:bodyPr/>
        <a:lstStyle/>
        <a:p>
          <a:endParaRPr lang="en-US" sz="1200"/>
        </a:p>
      </dgm:t>
    </dgm:pt>
    <dgm:pt modelId="{78D96649-D9AF-4FBD-BE47-84667D628105}" type="sibTrans" cxnId="{3C516267-238F-418A-8DC1-43828C9E451F}">
      <dgm:prSet/>
      <dgm:spPr/>
      <dgm:t>
        <a:bodyPr/>
        <a:lstStyle/>
        <a:p>
          <a:endParaRPr lang="en-US" sz="1200"/>
        </a:p>
      </dgm:t>
    </dgm:pt>
    <dgm:pt modelId="{778CEE9D-E5B8-4453-9B4F-76DD9ECD7CEC}">
      <dgm:prSet phldrT="[Text]" custT="1"/>
      <dgm:spPr>
        <a:xfrm>
          <a:off x="8636245" y="2948526"/>
          <a:ext cx="736126" cy="394046"/>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pitchFamily="34" charset="0"/>
              <a:ea typeface="+mn-ea"/>
              <a:cs typeface="Calibri" panose="020F0502020204030204" pitchFamily="34" charset="0"/>
            </a:rPr>
            <a:t>≤</a:t>
          </a:r>
          <a:r>
            <a:rPr lang="en-US" sz="1200">
              <a:solidFill>
                <a:sysClr val="window" lastClr="FFFFFF"/>
              </a:solidFill>
              <a:latin typeface="Calibri" panose="020F0502020204030204"/>
              <a:ea typeface="+mn-ea"/>
              <a:cs typeface="+mn-cs"/>
            </a:rPr>
            <a:t> 5 jours</a:t>
          </a:r>
        </a:p>
      </dgm:t>
    </dgm:pt>
    <dgm:pt modelId="{5F495CB4-CFC4-41F4-A51E-B64821EEF948}" type="parTrans" cxnId="{57620E0B-C65D-4134-B31C-4B235AE6CC25}">
      <dgm:prSet/>
      <dgm:spPr>
        <a:xfrm>
          <a:off x="8517584" y="2632526"/>
          <a:ext cx="486724" cy="315999"/>
        </a:xfrm>
        <a:custGeom>
          <a:avLst/>
          <a:gdLst/>
          <a:ahLst/>
          <a:cxnLst/>
          <a:rect l="0" t="0" r="0" b="0"/>
          <a:pathLst>
            <a:path>
              <a:moveTo>
                <a:pt x="0" y="0"/>
              </a:moveTo>
              <a:lnTo>
                <a:pt x="0" y="269578"/>
              </a:lnTo>
              <a:lnTo>
                <a:pt x="486724" y="269578"/>
              </a:lnTo>
              <a:lnTo>
                <a:pt x="486724" y="315999"/>
              </a:lnTo>
            </a:path>
          </a:pathLst>
        </a:custGeom>
        <a:noFill/>
        <a:ln w="12700" cap="flat" cmpd="sng" algn="ctr">
          <a:solidFill>
            <a:srgbClr val="4472C4">
              <a:shade val="80000"/>
              <a:hueOff val="0"/>
              <a:satOff val="0"/>
              <a:lumOff val="0"/>
              <a:alphaOff val="0"/>
            </a:srgbClr>
          </a:solidFill>
          <a:prstDash val="solid"/>
          <a:miter lim="800000"/>
        </a:ln>
        <a:effectLst/>
      </dgm:spPr>
      <dgm:t>
        <a:bodyPr/>
        <a:lstStyle/>
        <a:p>
          <a:endParaRPr lang="en-US" sz="1200"/>
        </a:p>
      </dgm:t>
    </dgm:pt>
    <dgm:pt modelId="{55E728C2-79B5-4AD1-BE0D-E3CE425BA778}" type="sibTrans" cxnId="{57620E0B-C65D-4134-B31C-4B235AE6CC25}">
      <dgm:prSet/>
      <dgm:spPr/>
      <dgm:t>
        <a:bodyPr/>
        <a:lstStyle/>
        <a:p>
          <a:endParaRPr lang="en-US" sz="1200"/>
        </a:p>
      </dgm:t>
    </dgm:pt>
    <dgm:pt modelId="{7B6DF0BD-3917-4FF8-9E91-8FB9B29392EC}">
      <dgm:prSet phldrT="[Text]" custT="1"/>
      <dgm:spPr>
        <a:xfrm>
          <a:off x="7398363" y="3730314"/>
          <a:ext cx="1229033" cy="1505715"/>
        </a:xfrm>
        <a:prstGeom prst="rect">
          <a:avLst/>
        </a:prstGeom>
        <a:solidFill>
          <a:srgbClr val="FF7C80"/>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BE" sz="1200" dirty="0">
              <a:solidFill>
                <a:sysClr val="window" lastClr="FFFFFF"/>
              </a:solidFill>
              <a:latin typeface="Calibri" panose="020F0502020204030204"/>
              <a:ea typeface="+mn-ea"/>
              <a:cs typeface="+mn-cs"/>
            </a:rPr>
            <a:t>Pas de test en officine</a:t>
          </a:r>
        </a:p>
        <a:p>
          <a:pPr>
            <a:buNone/>
          </a:pPr>
          <a:r>
            <a:rPr lang="fr-BE" sz="1200" dirty="0">
              <a:solidFill>
                <a:sysClr val="window" lastClr="FFFFFF"/>
              </a:solidFill>
              <a:latin typeface="Calibri" panose="020F0502020204030204"/>
              <a:ea typeface="+mn-ea"/>
              <a:cs typeface="+mn-cs"/>
            </a:rPr>
            <a:t>Contacter le médecin et observer une quarantaine</a:t>
          </a:r>
          <a:endParaRPr lang="en-US" sz="1200" dirty="0">
            <a:solidFill>
              <a:sysClr val="window" lastClr="FFFFFF"/>
            </a:solidFill>
            <a:latin typeface="Calibri" panose="020F0502020204030204"/>
            <a:ea typeface="+mn-ea"/>
            <a:cs typeface="+mn-cs"/>
          </a:endParaRPr>
        </a:p>
      </dgm:t>
    </dgm:pt>
    <dgm:pt modelId="{9EA3EA3E-EACB-4EA2-A911-8D2AC5499DAA}" type="parTrans" cxnId="{76073385-D9CD-4365-87B2-045C45E60D82}">
      <dgm:prSet/>
      <dgm:spPr>
        <a:xfrm>
          <a:off x="7259559" y="3355789"/>
          <a:ext cx="138804" cy="1127382"/>
        </a:xfrm>
        <a:custGeom>
          <a:avLst/>
          <a:gdLst/>
          <a:ahLst/>
          <a:cxnLst/>
          <a:rect l="0" t="0" r="0" b="0"/>
          <a:pathLst>
            <a:path>
              <a:moveTo>
                <a:pt x="0" y="0"/>
              </a:moveTo>
              <a:lnTo>
                <a:pt x="0" y="1127382"/>
              </a:lnTo>
              <a:lnTo>
                <a:pt x="138804" y="1127382"/>
              </a:lnTo>
            </a:path>
          </a:pathLst>
        </a:custGeom>
        <a:noFill/>
        <a:ln w="12700" cap="flat" cmpd="sng" algn="ctr">
          <a:solidFill>
            <a:srgbClr val="4472C4">
              <a:shade val="80000"/>
              <a:hueOff val="0"/>
              <a:satOff val="0"/>
              <a:lumOff val="0"/>
              <a:alphaOff val="0"/>
            </a:srgbClr>
          </a:solidFill>
          <a:prstDash val="solid"/>
          <a:miter lim="800000"/>
        </a:ln>
        <a:effectLst/>
      </dgm:spPr>
      <dgm:t>
        <a:bodyPr/>
        <a:lstStyle/>
        <a:p>
          <a:endParaRPr lang="en-US" sz="1200"/>
        </a:p>
      </dgm:t>
    </dgm:pt>
    <dgm:pt modelId="{797B8220-09BC-48B9-BF69-B3CBE5438E21}" type="sibTrans" cxnId="{76073385-D9CD-4365-87B2-045C45E60D82}">
      <dgm:prSet/>
      <dgm:spPr/>
      <dgm:t>
        <a:bodyPr/>
        <a:lstStyle/>
        <a:p>
          <a:endParaRPr lang="en-US" sz="1200"/>
        </a:p>
      </dgm:t>
    </dgm:pt>
    <dgm:pt modelId="{08A371E7-1124-4F87-A935-8E13C255E546}">
      <dgm:prSet phldrT="[Text]" custT="1"/>
      <dgm:spPr>
        <a:xfrm>
          <a:off x="8937354" y="3560215"/>
          <a:ext cx="1019445" cy="1142577"/>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nl-BE" sz="1200" dirty="0">
              <a:solidFill>
                <a:sysClr val="window" lastClr="FFFFFF"/>
              </a:solidFill>
              <a:latin typeface="Calibri" panose="020F0502020204030204"/>
              <a:ea typeface="+mn-ea"/>
              <a:cs typeface="+mn-cs"/>
            </a:rPr>
            <a:t>Test </a:t>
          </a:r>
          <a:r>
            <a:rPr lang="nl-BE" sz="1200" dirty="0" err="1">
              <a:solidFill>
                <a:sysClr val="window" lastClr="FFFFFF"/>
              </a:solidFill>
              <a:latin typeface="Calibri" panose="020F0502020204030204"/>
              <a:ea typeface="+mn-ea"/>
              <a:cs typeface="+mn-cs"/>
            </a:rPr>
            <a:t>antigénique</a:t>
          </a:r>
          <a:r>
            <a:rPr lang="nl-BE" sz="1200" dirty="0">
              <a:solidFill>
                <a:sysClr val="window" lastClr="FFFFFF"/>
              </a:solidFill>
              <a:latin typeface="Calibri" panose="020F0502020204030204"/>
              <a:ea typeface="+mn-ea"/>
              <a:cs typeface="+mn-cs"/>
            </a:rPr>
            <a:t> </a:t>
          </a:r>
          <a:r>
            <a:rPr lang="nl-BE" sz="1200" dirty="0" err="1">
              <a:solidFill>
                <a:sysClr val="window" lastClr="FFFFFF"/>
              </a:solidFill>
              <a:latin typeface="Calibri" panose="020F0502020204030204"/>
              <a:ea typeface="+mn-ea"/>
              <a:cs typeface="+mn-cs"/>
            </a:rPr>
            <a:t>rapide</a:t>
          </a:r>
          <a:r>
            <a:rPr lang="nl-BE" sz="1200" dirty="0">
              <a:solidFill>
                <a:sysClr val="window" lastClr="FFFFFF"/>
              </a:solidFill>
              <a:latin typeface="Calibri" panose="020F0502020204030204"/>
              <a:ea typeface="+mn-ea"/>
              <a:cs typeface="+mn-cs"/>
            </a:rPr>
            <a:t> en </a:t>
          </a:r>
          <a:r>
            <a:rPr lang="nl-BE" sz="1200" dirty="0" err="1">
              <a:solidFill>
                <a:sysClr val="window" lastClr="FFFFFF"/>
              </a:solidFill>
              <a:latin typeface="Calibri" panose="020F0502020204030204"/>
              <a:ea typeface="+mn-ea"/>
              <a:cs typeface="+mn-cs"/>
            </a:rPr>
            <a:t>officine</a:t>
          </a:r>
          <a:endParaRPr lang="en-US" sz="1200" dirty="0">
            <a:solidFill>
              <a:sysClr val="window" lastClr="FFFFFF"/>
            </a:solidFill>
            <a:latin typeface="Calibri" panose="020F0502020204030204"/>
            <a:ea typeface="+mn-ea"/>
            <a:cs typeface="+mn-cs"/>
          </a:endParaRPr>
        </a:p>
      </dgm:t>
    </dgm:pt>
    <dgm:pt modelId="{638E4AFD-9FD9-438A-97F4-B4D989F59E03}" type="parTrans" cxnId="{5510A4B4-BB37-4CFE-90A5-02C7DB0D0CE7}">
      <dgm:prSet/>
      <dgm:spPr>
        <a:xfrm>
          <a:off x="8709858" y="3342572"/>
          <a:ext cx="227496" cy="788932"/>
        </a:xfrm>
        <a:custGeom>
          <a:avLst/>
          <a:gdLst/>
          <a:ahLst/>
          <a:cxnLst/>
          <a:rect l="0" t="0" r="0" b="0"/>
          <a:pathLst>
            <a:path>
              <a:moveTo>
                <a:pt x="0" y="0"/>
              </a:moveTo>
              <a:lnTo>
                <a:pt x="0" y="788932"/>
              </a:lnTo>
              <a:lnTo>
                <a:pt x="227496" y="788932"/>
              </a:lnTo>
            </a:path>
          </a:pathLst>
        </a:custGeom>
        <a:noFill/>
        <a:ln w="12700" cap="flat" cmpd="sng" algn="ctr">
          <a:solidFill>
            <a:srgbClr val="4472C4">
              <a:shade val="80000"/>
              <a:hueOff val="0"/>
              <a:satOff val="0"/>
              <a:lumOff val="0"/>
              <a:alphaOff val="0"/>
            </a:srgbClr>
          </a:solidFill>
          <a:prstDash val="solid"/>
          <a:miter lim="800000"/>
        </a:ln>
        <a:effectLst/>
      </dgm:spPr>
      <dgm:t>
        <a:bodyPr/>
        <a:lstStyle/>
        <a:p>
          <a:endParaRPr lang="en-US" sz="1200"/>
        </a:p>
      </dgm:t>
    </dgm:pt>
    <dgm:pt modelId="{F4705951-D09F-434C-8492-6E140C7992FE}" type="sibTrans" cxnId="{5510A4B4-BB37-4CFE-90A5-02C7DB0D0CE7}">
      <dgm:prSet/>
      <dgm:spPr/>
      <dgm:t>
        <a:bodyPr/>
        <a:lstStyle/>
        <a:p>
          <a:endParaRPr lang="en-US" sz="1200"/>
        </a:p>
      </dgm:t>
    </dgm:pt>
    <dgm:pt modelId="{55FBC89D-C51B-4084-9DF1-E3A5E887F4D2}">
      <dgm:prSet phldrT="[Text]" custT="1"/>
      <dgm:spPr>
        <a:xfrm>
          <a:off x="6131734" y="2888827"/>
          <a:ext cx="1032637" cy="1272368"/>
        </a:xfrm>
        <a:prstGeom prst="rect">
          <a:avLst/>
        </a:prstGeom>
        <a:solidFill>
          <a:srgbClr val="FFC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dirty="0" err="1">
              <a:solidFill>
                <a:sysClr val="window" lastClr="FFFFFF"/>
              </a:solidFill>
              <a:latin typeface="Calibri" panose="020F0502020204030204"/>
              <a:ea typeface="+mn-ea"/>
              <a:cs typeface="+mn-cs"/>
            </a:rPr>
            <a:t>Soins</a:t>
          </a:r>
          <a:r>
            <a:rPr lang="en-US" sz="1200" dirty="0">
              <a:solidFill>
                <a:sysClr val="window" lastClr="FFFFFF"/>
              </a:solidFill>
              <a:latin typeface="Calibri" panose="020F0502020204030204"/>
              <a:ea typeface="+mn-ea"/>
              <a:cs typeface="+mn-cs"/>
            </a:rPr>
            <a:t> </a:t>
          </a:r>
          <a:r>
            <a:rPr lang="en-US" sz="1200" dirty="0" err="1">
              <a:solidFill>
                <a:sysClr val="window" lastClr="FFFFFF"/>
              </a:solidFill>
              <a:latin typeface="Calibri" panose="020F0502020204030204"/>
              <a:ea typeface="+mn-ea"/>
              <a:cs typeface="+mn-cs"/>
            </a:rPr>
            <a:t>pharmaceutiques</a:t>
          </a:r>
          <a:r>
            <a:rPr lang="en-US" sz="1200" dirty="0">
              <a:solidFill>
                <a:sysClr val="window" lastClr="FFFFFF"/>
              </a:solidFill>
              <a:latin typeface="Calibri" panose="020F0502020204030204"/>
              <a:ea typeface="+mn-ea"/>
              <a:cs typeface="+mn-cs"/>
            </a:rPr>
            <a:t> Test non </a:t>
          </a:r>
          <a:r>
            <a:rPr lang="en-US" sz="1200" dirty="0" err="1">
              <a:solidFill>
                <a:sysClr val="window" lastClr="FFFFFF"/>
              </a:solidFill>
              <a:latin typeface="Calibri" panose="020F0502020204030204"/>
              <a:ea typeface="+mn-ea"/>
              <a:cs typeface="+mn-cs"/>
            </a:rPr>
            <a:t>conseillé</a:t>
          </a:r>
          <a:endParaRPr lang="en-US" sz="1200" dirty="0">
            <a:solidFill>
              <a:sysClr val="window" lastClr="FFFFFF"/>
            </a:solidFill>
            <a:latin typeface="Calibri" panose="020F0502020204030204"/>
            <a:ea typeface="+mn-ea"/>
            <a:cs typeface="+mn-cs"/>
          </a:endParaRPr>
        </a:p>
      </dgm:t>
    </dgm:pt>
    <dgm:pt modelId="{0AD68826-7931-4E72-B2C8-523A822F33EB}" type="parTrans" cxnId="{E38FE535-AA1C-44C0-8ED5-283DF2C0DB09}">
      <dgm:prSet/>
      <dgm:spPr>
        <a:xfrm>
          <a:off x="6002865" y="2661031"/>
          <a:ext cx="91440" cy="863980"/>
        </a:xfrm>
        <a:custGeom>
          <a:avLst/>
          <a:gdLst/>
          <a:ahLst/>
          <a:cxnLst/>
          <a:rect l="0" t="0" r="0" b="0"/>
          <a:pathLst>
            <a:path>
              <a:moveTo>
                <a:pt x="45720" y="0"/>
              </a:moveTo>
              <a:lnTo>
                <a:pt x="45720" y="863980"/>
              </a:lnTo>
              <a:lnTo>
                <a:pt x="128868" y="863980"/>
              </a:lnTo>
            </a:path>
          </a:pathLst>
        </a:custGeom>
        <a:noFill/>
        <a:ln w="12700" cap="flat" cmpd="sng" algn="ctr">
          <a:solidFill>
            <a:srgbClr val="4472C4">
              <a:shade val="80000"/>
              <a:hueOff val="0"/>
              <a:satOff val="0"/>
              <a:lumOff val="0"/>
              <a:alphaOff val="0"/>
            </a:srgbClr>
          </a:solidFill>
          <a:prstDash val="solid"/>
          <a:miter lim="800000"/>
        </a:ln>
        <a:effectLst/>
      </dgm:spPr>
      <dgm:t>
        <a:bodyPr/>
        <a:lstStyle/>
        <a:p>
          <a:endParaRPr lang="en-US" sz="1200"/>
        </a:p>
      </dgm:t>
    </dgm:pt>
    <dgm:pt modelId="{D2DDAB2E-116D-4481-80C3-1EF9BA008A2C}" type="sibTrans" cxnId="{E38FE535-AA1C-44C0-8ED5-283DF2C0DB09}">
      <dgm:prSet/>
      <dgm:spPr/>
      <dgm:t>
        <a:bodyPr/>
        <a:lstStyle/>
        <a:p>
          <a:endParaRPr lang="en-US" sz="1200"/>
        </a:p>
      </dgm:t>
    </dgm:pt>
    <dgm:pt modelId="{9F39A565-3869-4B60-975F-FCB73B8A5B35}">
      <dgm:prSet phldrT="[Text]" custT="1"/>
      <dgm:spPr>
        <a:xfrm>
          <a:off x="5727450" y="294964"/>
          <a:ext cx="3809781" cy="1363525"/>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dirty="0" err="1">
              <a:solidFill>
                <a:sysClr val="window" lastClr="FFFFFF"/>
              </a:solidFill>
              <a:latin typeface="Calibri" panose="020F0502020204030204"/>
              <a:ea typeface="+mn-ea"/>
              <a:cs typeface="+mn-cs"/>
            </a:rPr>
            <a:t>Fièvre</a:t>
          </a:r>
          <a:r>
            <a:rPr lang="en-US" sz="1200" dirty="0">
              <a:solidFill>
                <a:sysClr val="window" lastClr="FFFFFF"/>
              </a:solidFill>
              <a:latin typeface="Calibri" panose="020F0502020204030204"/>
              <a:ea typeface="+mn-ea"/>
              <a:cs typeface="+mn-cs"/>
            </a:rPr>
            <a:t>*, </a:t>
          </a:r>
          <a:r>
            <a:rPr lang="en-US" sz="1200" dirty="0" err="1">
              <a:solidFill>
                <a:sysClr val="window" lastClr="FFFFFF"/>
              </a:solidFill>
              <a:latin typeface="Calibri" panose="020F0502020204030204"/>
              <a:ea typeface="+mn-ea"/>
              <a:cs typeface="+mn-cs"/>
            </a:rPr>
            <a:t>douleurs</a:t>
          </a:r>
          <a:r>
            <a:rPr lang="en-US" sz="1200" dirty="0">
              <a:solidFill>
                <a:sysClr val="window" lastClr="FFFFFF"/>
              </a:solidFill>
              <a:latin typeface="Calibri" panose="020F0502020204030204"/>
              <a:ea typeface="+mn-ea"/>
              <a:cs typeface="+mn-cs"/>
            </a:rPr>
            <a:t> </a:t>
          </a:r>
          <a:r>
            <a:rPr lang="en-US" sz="1200" dirty="0" err="1">
              <a:solidFill>
                <a:sysClr val="window" lastClr="FFFFFF"/>
              </a:solidFill>
              <a:latin typeface="Calibri" panose="020F0502020204030204"/>
              <a:ea typeface="+mn-ea"/>
              <a:cs typeface="+mn-cs"/>
            </a:rPr>
            <a:t>musculaires</a:t>
          </a:r>
          <a:r>
            <a:rPr lang="en-US" sz="1200" dirty="0">
              <a:solidFill>
                <a:sysClr val="window" lastClr="FFFFFF"/>
              </a:solidFill>
              <a:latin typeface="Calibri" panose="020F0502020204030204"/>
              <a:ea typeface="+mn-ea"/>
              <a:cs typeface="+mn-cs"/>
            </a:rPr>
            <a:t>, </a:t>
          </a:r>
          <a:r>
            <a:rPr lang="en-US" sz="1200" dirty="0" err="1">
              <a:solidFill>
                <a:sysClr val="window" lastClr="FFFFFF"/>
              </a:solidFill>
              <a:latin typeface="Calibri" panose="020F0502020204030204"/>
              <a:ea typeface="+mn-ea"/>
              <a:cs typeface="+mn-cs"/>
            </a:rPr>
            <a:t>rhinite</a:t>
          </a:r>
          <a:r>
            <a:rPr lang="en-US" sz="1200" dirty="0">
              <a:solidFill>
                <a:sysClr val="window" lastClr="FFFFFF"/>
              </a:solidFill>
              <a:latin typeface="Calibri" panose="020F0502020204030204"/>
              <a:ea typeface="+mn-ea"/>
              <a:cs typeface="+mn-cs"/>
            </a:rPr>
            <a:t>, mal de gorge, mal de tête, </a:t>
          </a:r>
          <a:r>
            <a:rPr lang="en-US" sz="1200" dirty="0" err="1">
              <a:solidFill>
                <a:sysClr val="window" lastClr="FFFFFF"/>
              </a:solidFill>
              <a:latin typeface="Calibri" panose="020F0502020204030204"/>
              <a:ea typeface="+mn-ea"/>
              <a:cs typeface="+mn-cs"/>
            </a:rPr>
            <a:t>anorexie</a:t>
          </a:r>
          <a:r>
            <a:rPr lang="en-US" sz="1200" dirty="0">
              <a:solidFill>
                <a:sysClr val="window" lastClr="FFFFFF"/>
              </a:solidFill>
              <a:latin typeface="Calibri" panose="020F0502020204030204"/>
              <a:ea typeface="+mn-ea"/>
              <a:cs typeface="+mn-cs"/>
            </a:rPr>
            <a:t>, fatigue, </a:t>
          </a:r>
          <a:r>
            <a:rPr lang="en-US" sz="1200" dirty="0" err="1">
              <a:solidFill>
                <a:sysClr val="window" lastClr="FFFFFF"/>
              </a:solidFill>
              <a:latin typeface="Calibri" panose="020F0502020204030204"/>
              <a:ea typeface="+mn-ea"/>
              <a:cs typeface="+mn-cs"/>
            </a:rPr>
            <a:t>diarrhée</a:t>
          </a:r>
          <a:r>
            <a:rPr lang="en-US" sz="1200" dirty="0">
              <a:solidFill>
                <a:sysClr val="window" lastClr="FFFFFF"/>
              </a:solidFill>
              <a:latin typeface="Calibri" panose="020F0502020204030204"/>
              <a:ea typeface="+mn-ea"/>
              <a:cs typeface="+mn-cs"/>
            </a:rPr>
            <a:t> </a:t>
          </a:r>
          <a:r>
            <a:rPr lang="en-US" sz="1200" dirty="0" err="1">
              <a:solidFill>
                <a:sysClr val="window" lastClr="FFFFFF"/>
              </a:solidFill>
              <a:latin typeface="Calibri" panose="020F0502020204030204"/>
              <a:ea typeface="+mn-ea"/>
              <a:cs typeface="+mn-cs"/>
            </a:rPr>
            <a:t>aqueuse</a:t>
          </a:r>
          <a:r>
            <a:rPr lang="en-US" sz="1200" dirty="0">
              <a:solidFill>
                <a:sysClr val="window" lastClr="FFFFFF"/>
              </a:solidFill>
              <a:latin typeface="Calibri" panose="020F0502020204030204"/>
              <a:ea typeface="+mn-ea"/>
              <a:cs typeface="+mn-cs"/>
            </a:rPr>
            <a:t>**, confusion </a:t>
          </a:r>
          <a:r>
            <a:rPr lang="en-US" sz="1200" dirty="0" err="1">
              <a:solidFill>
                <a:sysClr val="window" lastClr="FFFFFF"/>
              </a:solidFill>
              <a:latin typeface="Calibri" panose="020F0502020204030204"/>
              <a:ea typeface="+mn-ea"/>
              <a:cs typeface="+mn-cs"/>
            </a:rPr>
            <a:t>aiguë</a:t>
          </a:r>
          <a:r>
            <a:rPr lang="en-US" sz="1200" dirty="0">
              <a:solidFill>
                <a:sysClr val="window" lastClr="FFFFFF"/>
              </a:solidFill>
              <a:latin typeface="Calibri" panose="020F0502020204030204"/>
              <a:ea typeface="+mn-ea"/>
              <a:cs typeface="+mn-cs"/>
            </a:rPr>
            <a:t>** et chute </a:t>
          </a:r>
          <a:r>
            <a:rPr lang="en-US" sz="1200" dirty="0" err="1">
              <a:solidFill>
                <a:sysClr val="window" lastClr="FFFFFF"/>
              </a:solidFill>
              <a:latin typeface="Calibri" panose="020F0502020204030204"/>
              <a:ea typeface="+mn-ea"/>
              <a:cs typeface="+mn-cs"/>
            </a:rPr>
            <a:t>soudaine</a:t>
          </a:r>
          <a:r>
            <a:rPr lang="en-US" sz="1200" dirty="0">
              <a:solidFill>
                <a:sysClr val="window" lastClr="FFFFFF"/>
              </a:solidFill>
              <a:latin typeface="Calibri" panose="020F0502020204030204"/>
              <a:ea typeface="+mn-ea"/>
              <a:cs typeface="+mn-cs"/>
            </a:rPr>
            <a:t>**</a:t>
          </a:r>
        </a:p>
        <a:p>
          <a:pPr>
            <a:buNone/>
          </a:pPr>
          <a:r>
            <a:rPr lang="en-US" sz="1200" dirty="0">
              <a:solidFill>
                <a:sysClr val="window" lastClr="FFFFFF"/>
              </a:solidFill>
              <a:latin typeface="Calibri" panose="020F0502020204030204"/>
              <a:ea typeface="+mn-ea"/>
              <a:cs typeface="+mn-cs"/>
            </a:rPr>
            <a:t>(*chez </a:t>
          </a:r>
          <a:r>
            <a:rPr lang="en-US" sz="1200" dirty="0" err="1">
              <a:solidFill>
                <a:sysClr val="window" lastClr="FFFFFF"/>
              </a:solidFill>
              <a:latin typeface="Calibri" panose="020F0502020204030204"/>
              <a:ea typeface="+mn-ea"/>
              <a:cs typeface="+mn-cs"/>
            </a:rPr>
            <a:t>l’adulte</a:t>
          </a:r>
          <a:r>
            <a:rPr lang="en-US" sz="1200" dirty="0">
              <a:solidFill>
                <a:sysClr val="window" lastClr="FFFFFF"/>
              </a:solidFill>
              <a:latin typeface="Calibri" panose="020F0502020204030204"/>
              <a:ea typeface="+mn-ea"/>
              <a:cs typeface="+mn-cs"/>
            </a:rPr>
            <a:t>) (** </a:t>
          </a:r>
          <a:r>
            <a:rPr lang="en-US" sz="1200" dirty="0" err="1">
              <a:solidFill>
                <a:sysClr val="window" lastClr="FFFFFF"/>
              </a:solidFill>
              <a:latin typeface="Calibri" panose="020F0502020204030204"/>
              <a:ea typeface="+mn-ea"/>
              <a:cs typeface="+mn-cs"/>
            </a:rPr>
            <a:t>ces</a:t>
          </a:r>
          <a:r>
            <a:rPr lang="en-US" sz="1200" dirty="0">
              <a:solidFill>
                <a:sysClr val="window" lastClr="FFFFFF"/>
              </a:solidFill>
              <a:latin typeface="Calibri" panose="020F0502020204030204"/>
              <a:ea typeface="+mn-ea"/>
              <a:cs typeface="+mn-cs"/>
            </a:rPr>
            <a:t> </a:t>
          </a:r>
          <a:r>
            <a:rPr lang="en-US" sz="1200" dirty="0" err="1">
              <a:solidFill>
                <a:sysClr val="window" lastClr="FFFFFF"/>
              </a:solidFill>
              <a:latin typeface="Calibri" panose="020F0502020204030204"/>
              <a:ea typeface="+mn-ea"/>
              <a:cs typeface="+mn-cs"/>
            </a:rPr>
            <a:t>symptômes</a:t>
          </a:r>
          <a:r>
            <a:rPr lang="en-US" sz="1200" dirty="0">
              <a:solidFill>
                <a:sysClr val="window" lastClr="FFFFFF"/>
              </a:solidFill>
              <a:latin typeface="Calibri" panose="020F0502020204030204"/>
              <a:ea typeface="+mn-ea"/>
              <a:cs typeface="+mn-cs"/>
            </a:rPr>
            <a:t> </a:t>
          </a:r>
          <a:r>
            <a:rPr lang="en-US" sz="1200" dirty="0" err="1">
              <a:solidFill>
                <a:sysClr val="window" lastClr="FFFFFF"/>
              </a:solidFill>
              <a:latin typeface="Calibri" panose="020F0502020204030204"/>
              <a:ea typeface="+mn-ea"/>
              <a:cs typeface="+mn-cs"/>
            </a:rPr>
            <a:t>surviennent</a:t>
          </a:r>
          <a:r>
            <a:rPr lang="en-US" sz="1200" dirty="0">
              <a:solidFill>
                <a:sysClr val="window" lastClr="FFFFFF"/>
              </a:solidFill>
              <a:latin typeface="Calibri" panose="020F0502020204030204"/>
              <a:ea typeface="+mn-ea"/>
              <a:cs typeface="+mn-cs"/>
            </a:rPr>
            <a:t> plus </a:t>
          </a:r>
          <a:r>
            <a:rPr lang="en-US" sz="1200" dirty="0" err="1">
              <a:solidFill>
                <a:sysClr val="window" lastClr="FFFFFF"/>
              </a:solidFill>
              <a:latin typeface="Calibri" panose="020F0502020204030204"/>
              <a:ea typeface="+mn-ea"/>
              <a:cs typeface="+mn-cs"/>
            </a:rPr>
            <a:t>souvent</a:t>
          </a:r>
          <a:r>
            <a:rPr lang="en-US" sz="1200" dirty="0">
              <a:solidFill>
                <a:sysClr val="window" lastClr="FFFFFF"/>
              </a:solidFill>
              <a:latin typeface="Calibri" panose="020F0502020204030204"/>
              <a:ea typeface="+mn-ea"/>
              <a:cs typeface="+mn-cs"/>
            </a:rPr>
            <a:t> </a:t>
          </a:r>
          <a:br>
            <a:rPr lang="en-US" sz="1200" dirty="0">
              <a:solidFill>
                <a:sysClr val="window" lastClr="FFFFFF"/>
              </a:solidFill>
              <a:latin typeface="Calibri" panose="020F0502020204030204"/>
              <a:ea typeface="+mn-ea"/>
              <a:cs typeface="+mn-cs"/>
            </a:rPr>
          </a:br>
          <a:r>
            <a:rPr lang="en-US" sz="1200" dirty="0">
              <a:solidFill>
                <a:sysClr val="window" lastClr="FFFFFF"/>
              </a:solidFill>
              <a:latin typeface="Calibri" panose="020F0502020204030204"/>
              <a:ea typeface="+mn-ea"/>
              <a:cs typeface="+mn-cs"/>
            </a:rPr>
            <a:t>chez les </a:t>
          </a:r>
          <a:r>
            <a:rPr lang="en-US" sz="1200" dirty="0" err="1">
              <a:solidFill>
                <a:sysClr val="window" lastClr="FFFFFF"/>
              </a:solidFill>
              <a:latin typeface="Calibri" panose="020F0502020204030204"/>
              <a:ea typeface="+mn-ea"/>
              <a:cs typeface="+mn-cs"/>
            </a:rPr>
            <a:t>personnes</a:t>
          </a:r>
          <a:r>
            <a:rPr lang="en-US" sz="1200" dirty="0">
              <a:solidFill>
                <a:sysClr val="window" lastClr="FFFFFF"/>
              </a:solidFill>
              <a:latin typeface="Calibri" panose="020F0502020204030204"/>
              <a:ea typeface="+mn-ea"/>
              <a:cs typeface="+mn-cs"/>
            </a:rPr>
            <a:t> </a:t>
          </a:r>
          <a:r>
            <a:rPr lang="en-US" sz="1200" dirty="0" err="1">
              <a:solidFill>
                <a:sysClr val="window" lastClr="FFFFFF"/>
              </a:solidFill>
              <a:latin typeface="Calibri" panose="020F0502020204030204"/>
              <a:ea typeface="+mn-ea"/>
              <a:cs typeface="+mn-cs"/>
            </a:rPr>
            <a:t>âgées</a:t>
          </a:r>
          <a:r>
            <a:rPr lang="en-US" sz="1200" dirty="0">
              <a:solidFill>
                <a:sysClr val="window" lastClr="FFFFFF"/>
              </a:solidFill>
              <a:latin typeface="Calibri" panose="020F0502020204030204"/>
              <a:ea typeface="+mn-ea"/>
              <a:cs typeface="+mn-cs"/>
            </a:rPr>
            <a:t> )</a:t>
          </a:r>
        </a:p>
      </dgm:t>
    </dgm:pt>
    <dgm:pt modelId="{1E50A5DB-F7CA-4295-B029-A3710BFC428E}" type="parTrans" cxnId="{9B2E0FFE-A50D-4EE7-9E46-74417FCBA8B6}">
      <dgm:prSet/>
      <dgm:spPr/>
      <dgm:t>
        <a:bodyPr/>
        <a:lstStyle/>
        <a:p>
          <a:endParaRPr lang="en-US" sz="1200"/>
        </a:p>
      </dgm:t>
    </dgm:pt>
    <dgm:pt modelId="{EC0F4217-9270-4A52-8F22-1E32DB583839}" type="sibTrans" cxnId="{9B2E0FFE-A50D-4EE7-9E46-74417FCBA8B6}">
      <dgm:prSet/>
      <dgm:spPr/>
      <dgm:t>
        <a:bodyPr/>
        <a:lstStyle/>
        <a:p>
          <a:endParaRPr lang="en-US" sz="1200"/>
        </a:p>
      </dgm:t>
    </dgm:pt>
    <dgm:pt modelId="{BBB8128A-5F57-4F6E-B585-E189E3ACC2CD}">
      <dgm:prSet phldrT="[Text]" custT="1"/>
      <dgm:spPr>
        <a:xfrm>
          <a:off x="5954259" y="2004781"/>
          <a:ext cx="943264" cy="65624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a:ea typeface="+mn-ea"/>
              <a:cs typeface="+mn-cs"/>
            </a:rPr>
            <a:t>1 symptôme</a:t>
          </a:r>
        </a:p>
      </dgm:t>
    </dgm:pt>
    <dgm:pt modelId="{0AC3AFFC-20F7-463A-88D3-F1172E2D0725}" type="parTrans" cxnId="{79313065-3519-4FA2-AF4D-0F66FCA1D40E}">
      <dgm:prSet/>
      <dgm:spPr>
        <a:xfrm>
          <a:off x="6425891" y="1658490"/>
          <a:ext cx="1206449" cy="346291"/>
        </a:xfrm>
        <a:custGeom>
          <a:avLst/>
          <a:gdLst/>
          <a:ahLst/>
          <a:cxnLst/>
          <a:rect l="0" t="0" r="0" b="0"/>
          <a:pathLst>
            <a:path>
              <a:moveTo>
                <a:pt x="1206449" y="0"/>
              </a:moveTo>
              <a:lnTo>
                <a:pt x="1206449" y="299869"/>
              </a:lnTo>
              <a:lnTo>
                <a:pt x="0" y="299869"/>
              </a:lnTo>
              <a:lnTo>
                <a:pt x="0" y="346291"/>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endParaRPr lang="en-US" sz="1200"/>
        </a:p>
      </dgm:t>
    </dgm:pt>
    <dgm:pt modelId="{4FDC413C-AEE4-498C-B3E1-878AE99540E6}" type="sibTrans" cxnId="{79313065-3519-4FA2-AF4D-0F66FCA1D40E}">
      <dgm:prSet/>
      <dgm:spPr/>
      <dgm:t>
        <a:bodyPr/>
        <a:lstStyle/>
        <a:p>
          <a:endParaRPr lang="en-US" sz="1200"/>
        </a:p>
      </dgm:t>
    </dgm:pt>
    <dgm:pt modelId="{AB659DAB-8B8E-4837-9160-44A16B7FBB06}">
      <dgm:prSet phldrT="[Text]" custT="1"/>
      <dgm:spPr>
        <a:xfrm>
          <a:off x="248025" y="2392952"/>
          <a:ext cx="825990" cy="510681"/>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a:ea typeface="+mn-ea"/>
              <a:cs typeface="+mn-cs"/>
            </a:rPr>
            <a:t>&gt; 5 jours</a:t>
          </a:r>
        </a:p>
      </dgm:t>
    </dgm:pt>
    <dgm:pt modelId="{D3885A42-4B92-4F3C-9FB9-273873E5B333}" type="parTrans" cxnId="{B5664AC1-7AD7-4FFE-9CA7-B9AF691E4BE1}">
      <dgm:prSet/>
      <dgm:spPr>
        <a:xfrm>
          <a:off x="661020" y="2088944"/>
          <a:ext cx="979289" cy="304007"/>
        </a:xfrm>
        <a:custGeom>
          <a:avLst/>
          <a:gdLst/>
          <a:ahLst/>
          <a:cxnLst/>
          <a:rect l="0" t="0" r="0" b="0"/>
          <a:pathLst>
            <a:path>
              <a:moveTo>
                <a:pt x="979289" y="0"/>
              </a:moveTo>
              <a:lnTo>
                <a:pt x="979289" y="257585"/>
              </a:lnTo>
              <a:lnTo>
                <a:pt x="0" y="257585"/>
              </a:lnTo>
              <a:lnTo>
                <a:pt x="0" y="304007"/>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endParaRPr lang="en-US" sz="1200"/>
        </a:p>
      </dgm:t>
    </dgm:pt>
    <dgm:pt modelId="{A1DF880B-3E6C-449E-9E67-EEBFD9E9CE44}" type="sibTrans" cxnId="{B5664AC1-7AD7-4FFE-9CA7-B9AF691E4BE1}">
      <dgm:prSet/>
      <dgm:spPr/>
      <dgm:t>
        <a:bodyPr/>
        <a:lstStyle/>
        <a:p>
          <a:endParaRPr lang="en-US" sz="1200"/>
        </a:p>
      </dgm:t>
    </dgm:pt>
    <dgm:pt modelId="{FDA95025-EACD-4FFF-BF4F-382DF8F31C2B}">
      <dgm:prSet phldrT="[Text]" custT="1"/>
      <dgm:spPr>
        <a:xfrm>
          <a:off x="1708458" y="2390934"/>
          <a:ext cx="943348" cy="509656"/>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pitchFamily="34" charset="0"/>
              <a:ea typeface="+mn-ea"/>
              <a:cs typeface="Calibri" panose="020F0502020204030204" pitchFamily="34" charset="0"/>
            </a:rPr>
            <a:t>≤ 5 jours</a:t>
          </a:r>
          <a:endParaRPr lang="en-US" sz="1200">
            <a:solidFill>
              <a:sysClr val="window" lastClr="FFFFFF"/>
            </a:solidFill>
            <a:latin typeface="Calibri" panose="020F0502020204030204"/>
            <a:ea typeface="+mn-ea"/>
            <a:cs typeface="+mn-cs"/>
          </a:endParaRPr>
        </a:p>
      </dgm:t>
    </dgm:pt>
    <dgm:pt modelId="{124FB079-04C0-4C11-BEBB-5A1DE6260E7A}" type="parTrans" cxnId="{C6390073-8D3A-425F-9689-E659EF1FCEBC}">
      <dgm:prSet/>
      <dgm:spPr>
        <a:xfrm>
          <a:off x="1640310" y="2088944"/>
          <a:ext cx="539823" cy="301989"/>
        </a:xfrm>
        <a:custGeom>
          <a:avLst/>
          <a:gdLst/>
          <a:ahLst/>
          <a:cxnLst/>
          <a:rect l="0" t="0" r="0" b="0"/>
          <a:pathLst>
            <a:path>
              <a:moveTo>
                <a:pt x="0" y="0"/>
              </a:moveTo>
              <a:lnTo>
                <a:pt x="0" y="255567"/>
              </a:lnTo>
              <a:lnTo>
                <a:pt x="539823" y="255567"/>
              </a:lnTo>
              <a:lnTo>
                <a:pt x="539823" y="301989"/>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endParaRPr lang="en-US" sz="1200"/>
        </a:p>
      </dgm:t>
    </dgm:pt>
    <dgm:pt modelId="{D1CC0D1B-D3BC-4429-9B69-F0B5B9208C2B}" type="sibTrans" cxnId="{C6390073-8D3A-425F-9689-E659EF1FCEBC}">
      <dgm:prSet/>
      <dgm:spPr/>
      <dgm:t>
        <a:bodyPr/>
        <a:lstStyle/>
        <a:p>
          <a:endParaRPr lang="en-US" sz="1200"/>
        </a:p>
      </dgm:t>
    </dgm:pt>
    <dgm:pt modelId="{A6AD24F4-A214-4D61-8BAF-079572CC3904}">
      <dgm:prSet phldrT="[Text]" custT="1"/>
      <dgm:spPr>
        <a:xfrm>
          <a:off x="391371" y="3251833"/>
          <a:ext cx="1275335" cy="1406125"/>
        </a:xfrm>
        <a:prstGeom prst="rect">
          <a:avLst/>
        </a:prstGeom>
        <a:solidFill>
          <a:srgbClr val="FF7C80"/>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BE" sz="1200" dirty="0">
              <a:solidFill>
                <a:sysClr val="window" lastClr="FFFFFF"/>
              </a:solidFill>
              <a:latin typeface="Calibri" panose="020F0502020204030204"/>
              <a:ea typeface="+mn-ea"/>
              <a:cs typeface="+mn-cs"/>
            </a:rPr>
            <a:t>Pas de test en officine</a:t>
          </a:r>
        </a:p>
        <a:p>
          <a:pPr>
            <a:buNone/>
          </a:pPr>
          <a:r>
            <a:rPr lang="fr-BE" sz="1200" dirty="0">
              <a:solidFill>
                <a:sysClr val="window" lastClr="FFFFFF"/>
              </a:solidFill>
              <a:latin typeface="Calibri" panose="020F0502020204030204"/>
              <a:ea typeface="+mn-ea"/>
              <a:cs typeface="+mn-cs"/>
            </a:rPr>
            <a:t>Contacter le médecin et observer une quarantaine</a:t>
          </a:r>
          <a:endParaRPr lang="en-US" sz="1200" dirty="0">
            <a:solidFill>
              <a:sysClr val="window" lastClr="FFFFFF"/>
            </a:solidFill>
            <a:latin typeface="Calibri" panose="020F0502020204030204"/>
            <a:ea typeface="+mn-ea"/>
            <a:cs typeface="+mn-cs"/>
          </a:endParaRPr>
        </a:p>
      </dgm:t>
    </dgm:pt>
    <dgm:pt modelId="{F061AB13-0CE6-49D7-A182-A6A93FACAFE9}" type="parTrans" cxnId="{FB263F47-0713-48AD-8E02-BDB0FA67A4E1}">
      <dgm:prSet/>
      <dgm:spPr>
        <a:xfrm>
          <a:off x="284904" y="2903634"/>
          <a:ext cx="91440" cy="1051261"/>
        </a:xfrm>
        <a:custGeom>
          <a:avLst/>
          <a:gdLst/>
          <a:ahLst/>
          <a:cxnLst/>
          <a:rect l="0" t="0" r="0" b="0"/>
          <a:pathLst>
            <a:path>
              <a:moveTo>
                <a:pt x="45720" y="0"/>
              </a:moveTo>
              <a:lnTo>
                <a:pt x="45720" y="1051261"/>
              </a:lnTo>
              <a:lnTo>
                <a:pt x="106467" y="1051261"/>
              </a:lnTo>
            </a:path>
          </a:pathLst>
        </a:custGeom>
        <a:noFill/>
        <a:ln w="12700" cap="flat" cmpd="sng" algn="ctr">
          <a:solidFill>
            <a:srgbClr val="4472C4">
              <a:shade val="80000"/>
              <a:hueOff val="0"/>
              <a:satOff val="0"/>
              <a:lumOff val="0"/>
              <a:alphaOff val="0"/>
            </a:srgbClr>
          </a:solidFill>
          <a:prstDash val="solid"/>
          <a:miter lim="800000"/>
        </a:ln>
        <a:effectLst/>
      </dgm:spPr>
      <dgm:t>
        <a:bodyPr/>
        <a:lstStyle/>
        <a:p>
          <a:endParaRPr lang="en-US" sz="1200"/>
        </a:p>
      </dgm:t>
    </dgm:pt>
    <dgm:pt modelId="{ECCCD6D3-B6C4-40D4-91B2-76F61D555D01}" type="sibTrans" cxnId="{FB263F47-0713-48AD-8E02-BDB0FA67A4E1}">
      <dgm:prSet/>
      <dgm:spPr/>
      <dgm:t>
        <a:bodyPr/>
        <a:lstStyle/>
        <a:p>
          <a:endParaRPr lang="en-US" sz="1200"/>
        </a:p>
      </dgm:t>
    </dgm:pt>
    <dgm:pt modelId="{9F026D1B-6692-4008-9724-A9F94BBC0B4B}">
      <dgm:prSet phldrT="[Text]" custT="1"/>
      <dgm:spPr>
        <a:xfrm>
          <a:off x="2037975" y="3403082"/>
          <a:ext cx="920610" cy="923232"/>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nl-BE" sz="1200" dirty="0">
              <a:solidFill>
                <a:sysClr val="window" lastClr="FFFFFF"/>
              </a:solidFill>
              <a:latin typeface="Calibri" panose="020F0502020204030204"/>
              <a:ea typeface="+mn-ea"/>
              <a:cs typeface="+mn-cs"/>
            </a:rPr>
            <a:t>Test </a:t>
          </a:r>
          <a:r>
            <a:rPr lang="nl-BE" sz="1200" dirty="0" err="1">
              <a:solidFill>
                <a:sysClr val="window" lastClr="FFFFFF"/>
              </a:solidFill>
              <a:latin typeface="Calibri" panose="020F0502020204030204"/>
              <a:ea typeface="+mn-ea"/>
              <a:cs typeface="+mn-cs"/>
            </a:rPr>
            <a:t>antigénique</a:t>
          </a:r>
          <a:r>
            <a:rPr lang="nl-BE" sz="1200" dirty="0">
              <a:solidFill>
                <a:sysClr val="window" lastClr="FFFFFF"/>
              </a:solidFill>
              <a:latin typeface="Calibri" panose="020F0502020204030204"/>
              <a:ea typeface="+mn-ea"/>
              <a:cs typeface="+mn-cs"/>
            </a:rPr>
            <a:t> </a:t>
          </a:r>
          <a:r>
            <a:rPr lang="nl-BE" sz="1200" dirty="0" err="1">
              <a:solidFill>
                <a:sysClr val="window" lastClr="FFFFFF"/>
              </a:solidFill>
              <a:latin typeface="Calibri" panose="020F0502020204030204"/>
              <a:ea typeface="+mn-ea"/>
              <a:cs typeface="+mn-cs"/>
            </a:rPr>
            <a:t>rapide</a:t>
          </a:r>
          <a:r>
            <a:rPr lang="nl-BE" sz="1200" dirty="0">
              <a:solidFill>
                <a:sysClr val="window" lastClr="FFFFFF"/>
              </a:solidFill>
              <a:latin typeface="Calibri" panose="020F0502020204030204"/>
              <a:ea typeface="+mn-ea"/>
              <a:cs typeface="+mn-cs"/>
            </a:rPr>
            <a:t> en </a:t>
          </a:r>
          <a:r>
            <a:rPr lang="nl-BE" sz="1200" dirty="0" err="1">
              <a:solidFill>
                <a:sysClr val="window" lastClr="FFFFFF"/>
              </a:solidFill>
              <a:latin typeface="Calibri" panose="020F0502020204030204"/>
              <a:ea typeface="+mn-ea"/>
              <a:cs typeface="+mn-cs"/>
            </a:rPr>
            <a:t>officine</a:t>
          </a:r>
          <a:endParaRPr lang="en-US" sz="1200" dirty="0">
            <a:solidFill>
              <a:sysClr val="window" lastClr="FFFFFF"/>
            </a:solidFill>
            <a:latin typeface="Calibri" panose="020F0502020204030204"/>
            <a:ea typeface="+mn-ea"/>
            <a:cs typeface="+mn-cs"/>
          </a:endParaRPr>
        </a:p>
      </dgm:t>
    </dgm:pt>
    <dgm:pt modelId="{36050F6C-9175-4B65-A7BD-F2B061F4DC6D}" type="parTrans" cxnId="{DA62BF24-AEA6-4C1F-B95B-E58358FF6A06}">
      <dgm:prSet/>
      <dgm:spPr>
        <a:xfrm>
          <a:off x="1802793" y="2900590"/>
          <a:ext cx="235181" cy="964108"/>
        </a:xfrm>
        <a:custGeom>
          <a:avLst/>
          <a:gdLst/>
          <a:ahLst/>
          <a:cxnLst/>
          <a:rect l="0" t="0" r="0" b="0"/>
          <a:pathLst>
            <a:path>
              <a:moveTo>
                <a:pt x="0" y="0"/>
              </a:moveTo>
              <a:lnTo>
                <a:pt x="0" y="964108"/>
              </a:lnTo>
              <a:lnTo>
                <a:pt x="235181" y="964108"/>
              </a:lnTo>
            </a:path>
          </a:pathLst>
        </a:custGeom>
        <a:noFill/>
        <a:ln w="12700" cap="flat" cmpd="sng" algn="ctr">
          <a:solidFill>
            <a:srgbClr val="4472C4">
              <a:shade val="80000"/>
              <a:hueOff val="0"/>
              <a:satOff val="0"/>
              <a:lumOff val="0"/>
              <a:alphaOff val="0"/>
            </a:srgbClr>
          </a:solidFill>
          <a:prstDash val="solid"/>
          <a:miter lim="800000"/>
        </a:ln>
        <a:effectLst/>
      </dgm:spPr>
      <dgm:t>
        <a:bodyPr/>
        <a:lstStyle/>
        <a:p>
          <a:endParaRPr lang="en-US" sz="1200"/>
        </a:p>
      </dgm:t>
    </dgm:pt>
    <dgm:pt modelId="{1F72A4FE-67D3-47FA-A30E-3EE263B8A47F}" type="sibTrans" cxnId="{DA62BF24-AEA6-4C1F-B95B-E58358FF6A06}">
      <dgm:prSet/>
      <dgm:spPr/>
      <dgm:t>
        <a:bodyPr/>
        <a:lstStyle/>
        <a:p>
          <a:endParaRPr lang="en-US" sz="1200"/>
        </a:p>
      </dgm:t>
    </dgm:pt>
    <dgm:pt modelId="{E135FB29-F3D7-4A99-B1E0-80323E16794B}" type="pres">
      <dgm:prSet presAssocID="{6EEB24D6-9074-4498-902E-3A17B17B4758}" presName="hierChild1" presStyleCnt="0">
        <dgm:presLayoutVars>
          <dgm:orgChart val="1"/>
          <dgm:chPref val="1"/>
          <dgm:dir/>
          <dgm:animOne val="branch"/>
          <dgm:animLvl val="lvl"/>
          <dgm:resizeHandles/>
        </dgm:presLayoutVars>
      </dgm:prSet>
      <dgm:spPr/>
    </dgm:pt>
    <dgm:pt modelId="{172D90B6-0E2D-4167-B000-421BF325C9D8}" type="pres">
      <dgm:prSet presAssocID="{6DABB18B-C526-4E1D-AEB0-9B59AFBF9B15}" presName="hierRoot1" presStyleCnt="0">
        <dgm:presLayoutVars>
          <dgm:hierBranch val="init"/>
        </dgm:presLayoutVars>
      </dgm:prSet>
      <dgm:spPr/>
    </dgm:pt>
    <dgm:pt modelId="{F18892D7-21D8-4B1F-9260-0BF556C71A73}" type="pres">
      <dgm:prSet presAssocID="{6DABB18B-C526-4E1D-AEB0-9B59AFBF9B15}" presName="rootComposite1" presStyleCnt="0"/>
      <dgm:spPr/>
    </dgm:pt>
    <dgm:pt modelId="{E9BAB250-21A4-42D4-92BC-0C99DE37270F}" type="pres">
      <dgm:prSet presAssocID="{6DABB18B-C526-4E1D-AEB0-9B59AFBF9B15}" presName="rootText1" presStyleLbl="node0" presStyleIdx="0" presStyleCnt="3" custScaleX="652846" custScaleY="811549" custLinFactY="-100000" custLinFactNeighborX="43291" custLinFactNeighborY="-101874">
        <dgm:presLayoutVars>
          <dgm:chPref val="3"/>
        </dgm:presLayoutVars>
      </dgm:prSet>
      <dgm:spPr/>
    </dgm:pt>
    <dgm:pt modelId="{2C397612-20F8-4ECB-A0DC-6262D9A4DE48}" type="pres">
      <dgm:prSet presAssocID="{6DABB18B-C526-4E1D-AEB0-9B59AFBF9B15}" presName="rootConnector1" presStyleLbl="node1" presStyleIdx="0" presStyleCnt="0"/>
      <dgm:spPr/>
    </dgm:pt>
    <dgm:pt modelId="{2B9CE90F-B6D5-492D-BED8-F7B77AC8DA5E}" type="pres">
      <dgm:prSet presAssocID="{6DABB18B-C526-4E1D-AEB0-9B59AFBF9B15}" presName="hierChild2" presStyleCnt="0"/>
      <dgm:spPr/>
    </dgm:pt>
    <dgm:pt modelId="{5C4056D2-9BBE-4B9D-9CCF-F12967C2DA15}" type="pres">
      <dgm:prSet presAssocID="{D3885A42-4B92-4F3C-9FB9-273873E5B333}" presName="Name37" presStyleLbl="parChTrans1D2" presStyleIdx="0" presStyleCnt="6"/>
      <dgm:spPr/>
    </dgm:pt>
    <dgm:pt modelId="{B0161532-E6FD-47C4-A1DF-5367DDB2A0CD}" type="pres">
      <dgm:prSet presAssocID="{AB659DAB-8B8E-4837-9160-44A16B7FBB06}" presName="hierRoot2" presStyleCnt="0">
        <dgm:presLayoutVars>
          <dgm:hierBranch val="init"/>
        </dgm:presLayoutVars>
      </dgm:prSet>
      <dgm:spPr/>
    </dgm:pt>
    <dgm:pt modelId="{DBEA15C5-0E8E-4099-BB51-9D83DFB7AF17}" type="pres">
      <dgm:prSet presAssocID="{AB659DAB-8B8E-4837-9160-44A16B7FBB06}" presName="rootComposite" presStyleCnt="0"/>
      <dgm:spPr/>
    </dgm:pt>
    <dgm:pt modelId="{309D8C84-4D4F-46D1-A88F-999D615EA019}" type="pres">
      <dgm:prSet presAssocID="{AB659DAB-8B8E-4837-9160-44A16B7FBB06}" presName="rootText" presStyleLbl="node2" presStyleIdx="0" presStyleCnt="6" custScaleX="186828" custScaleY="231019" custLinFactY="-6349" custLinFactNeighborX="-13525" custLinFactNeighborY="-100000">
        <dgm:presLayoutVars>
          <dgm:chPref val="3"/>
        </dgm:presLayoutVars>
      </dgm:prSet>
      <dgm:spPr/>
    </dgm:pt>
    <dgm:pt modelId="{A4C585AE-A624-4D24-9BC9-6A357AE9CBB2}" type="pres">
      <dgm:prSet presAssocID="{AB659DAB-8B8E-4837-9160-44A16B7FBB06}" presName="rootConnector" presStyleLbl="node2" presStyleIdx="0" presStyleCnt="6"/>
      <dgm:spPr/>
    </dgm:pt>
    <dgm:pt modelId="{43E3FBF7-FA14-4738-AC51-831D1D2B9872}" type="pres">
      <dgm:prSet presAssocID="{AB659DAB-8B8E-4837-9160-44A16B7FBB06}" presName="hierChild4" presStyleCnt="0"/>
      <dgm:spPr/>
    </dgm:pt>
    <dgm:pt modelId="{CA550385-92BA-40BD-89AD-8ED648476ADE}" type="pres">
      <dgm:prSet presAssocID="{F061AB13-0CE6-49D7-A182-A6A93FACAFE9}" presName="Name37" presStyleLbl="parChTrans1D3" presStyleIdx="0" presStyleCnt="7"/>
      <dgm:spPr/>
    </dgm:pt>
    <dgm:pt modelId="{4F11ECF6-40B0-4765-8471-E73D24342576}" type="pres">
      <dgm:prSet presAssocID="{A6AD24F4-A214-4D61-8BAF-079572CC3904}" presName="hierRoot2" presStyleCnt="0">
        <dgm:presLayoutVars>
          <dgm:hierBranch val="init"/>
        </dgm:presLayoutVars>
      </dgm:prSet>
      <dgm:spPr/>
    </dgm:pt>
    <dgm:pt modelId="{45912D8D-38DA-4DC3-B574-988AE4D15532}" type="pres">
      <dgm:prSet presAssocID="{A6AD24F4-A214-4D61-8BAF-079572CC3904}" presName="rootComposite" presStyleCnt="0"/>
      <dgm:spPr/>
    </dgm:pt>
    <dgm:pt modelId="{C9511986-234E-4064-9CA4-0BB2A879E838}" type="pres">
      <dgm:prSet presAssocID="{A6AD24F4-A214-4D61-8BAF-079572CC3904}" presName="rootText" presStyleLbl="node3" presStyleIdx="0" presStyleCnt="7" custScaleX="288464" custScaleY="636094" custLinFactNeighborX="-27809" custLinFactNeighborY="9167">
        <dgm:presLayoutVars>
          <dgm:chPref val="3"/>
        </dgm:presLayoutVars>
      </dgm:prSet>
      <dgm:spPr/>
    </dgm:pt>
    <dgm:pt modelId="{EE8A7CD8-1E94-48BC-B13D-B2959829F7A3}" type="pres">
      <dgm:prSet presAssocID="{A6AD24F4-A214-4D61-8BAF-079572CC3904}" presName="rootConnector" presStyleLbl="node3" presStyleIdx="0" presStyleCnt="7"/>
      <dgm:spPr/>
    </dgm:pt>
    <dgm:pt modelId="{C2194A1D-4769-42E0-9273-587E4F3BEC8D}" type="pres">
      <dgm:prSet presAssocID="{A6AD24F4-A214-4D61-8BAF-079572CC3904}" presName="hierChild4" presStyleCnt="0"/>
      <dgm:spPr/>
    </dgm:pt>
    <dgm:pt modelId="{7E676AE1-1B94-4DCF-AB07-D4957361C411}" type="pres">
      <dgm:prSet presAssocID="{A6AD24F4-A214-4D61-8BAF-079572CC3904}" presName="hierChild5" presStyleCnt="0"/>
      <dgm:spPr/>
    </dgm:pt>
    <dgm:pt modelId="{53ABB1E3-828E-44AC-8D78-F1A074DD0EBE}" type="pres">
      <dgm:prSet presAssocID="{AB659DAB-8B8E-4837-9160-44A16B7FBB06}" presName="hierChild5" presStyleCnt="0"/>
      <dgm:spPr/>
    </dgm:pt>
    <dgm:pt modelId="{1C17E8D2-6FA2-4524-AFB4-68272FD43E7B}" type="pres">
      <dgm:prSet presAssocID="{124FB079-04C0-4C11-BEBB-5A1DE6260E7A}" presName="Name37" presStyleLbl="parChTrans1D2" presStyleIdx="1" presStyleCnt="6"/>
      <dgm:spPr/>
    </dgm:pt>
    <dgm:pt modelId="{E8A9B186-1537-4D3F-9C11-7051843C368E}" type="pres">
      <dgm:prSet presAssocID="{FDA95025-EACD-4FFF-BF4F-382DF8F31C2B}" presName="hierRoot2" presStyleCnt="0">
        <dgm:presLayoutVars>
          <dgm:hierBranch val="init"/>
        </dgm:presLayoutVars>
      </dgm:prSet>
      <dgm:spPr/>
    </dgm:pt>
    <dgm:pt modelId="{6313B94C-86AA-42FE-A9A1-186711D58E90}" type="pres">
      <dgm:prSet presAssocID="{FDA95025-EACD-4FFF-BF4F-382DF8F31C2B}" presName="rootComposite" presStyleCnt="0"/>
      <dgm:spPr/>
    </dgm:pt>
    <dgm:pt modelId="{D5F72F2E-E342-4ADA-8008-1BAC5AC80AC6}" type="pres">
      <dgm:prSet presAssocID="{FDA95025-EACD-4FFF-BF4F-382DF8F31C2B}" presName="rootText" presStyleLbl="node2" presStyleIdx="1" presStyleCnt="6" custScaleX="213373" custScaleY="230555" custLinFactY="-7262" custLinFactNeighborX="13978" custLinFactNeighborY="-100000">
        <dgm:presLayoutVars>
          <dgm:chPref val="3"/>
        </dgm:presLayoutVars>
      </dgm:prSet>
      <dgm:spPr/>
    </dgm:pt>
    <dgm:pt modelId="{1AEE4719-4CC5-4ED2-AF4D-057357F263B5}" type="pres">
      <dgm:prSet presAssocID="{FDA95025-EACD-4FFF-BF4F-382DF8F31C2B}" presName="rootConnector" presStyleLbl="node2" presStyleIdx="1" presStyleCnt="6"/>
      <dgm:spPr/>
    </dgm:pt>
    <dgm:pt modelId="{16B29E5C-F689-4DB9-8831-483DC0EDF5AC}" type="pres">
      <dgm:prSet presAssocID="{FDA95025-EACD-4FFF-BF4F-382DF8F31C2B}" presName="hierChild4" presStyleCnt="0"/>
      <dgm:spPr/>
    </dgm:pt>
    <dgm:pt modelId="{BE99DD8D-8F4D-4F30-8CF8-D004ABB28245}" type="pres">
      <dgm:prSet presAssocID="{36050F6C-9175-4B65-A7BD-F2B061F4DC6D}" presName="Name37" presStyleLbl="parChTrans1D3" presStyleIdx="1" presStyleCnt="7"/>
      <dgm:spPr/>
    </dgm:pt>
    <dgm:pt modelId="{0807858E-D72E-4B60-BC16-C8F3D4FD2986}" type="pres">
      <dgm:prSet presAssocID="{9F026D1B-6692-4008-9724-A9F94BBC0B4B}" presName="hierRoot2" presStyleCnt="0">
        <dgm:presLayoutVars>
          <dgm:hierBranch val="init"/>
        </dgm:presLayoutVars>
      </dgm:prSet>
      <dgm:spPr/>
    </dgm:pt>
    <dgm:pt modelId="{1F94100F-9D80-4E99-97C7-FB21E064BD0C}" type="pres">
      <dgm:prSet presAssocID="{9F026D1B-6692-4008-9724-A9F94BBC0B4B}" presName="rootComposite" presStyleCnt="0"/>
      <dgm:spPr/>
    </dgm:pt>
    <dgm:pt modelId="{A5F83F41-9EB7-48F4-973A-B70BEA994648}" type="pres">
      <dgm:prSet presAssocID="{9F026D1B-6692-4008-9724-A9F94BBC0B4B}" presName="rootText" presStyleLbl="node3" presStyleIdx="1" presStyleCnt="7" custScaleX="208230" custScaleY="417646" custLinFactNeighborX="35167" custLinFactNeighborY="78052">
        <dgm:presLayoutVars>
          <dgm:chPref val="3"/>
        </dgm:presLayoutVars>
      </dgm:prSet>
      <dgm:spPr/>
    </dgm:pt>
    <dgm:pt modelId="{DDDEF5CB-F0F6-4057-A336-5BC1D9FB75A1}" type="pres">
      <dgm:prSet presAssocID="{9F026D1B-6692-4008-9724-A9F94BBC0B4B}" presName="rootConnector" presStyleLbl="node3" presStyleIdx="1" presStyleCnt="7"/>
      <dgm:spPr/>
    </dgm:pt>
    <dgm:pt modelId="{78AEEC5C-1018-483F-8BD8-CD9A0EEB8A18}" type="pres">
      <dgm:prSet presAssocID="{9F026D1B-6692-4008-9724-A9F94BBC0B4B}" presName="hierChild4" presStyleCnt="0"/>
      <dgm:spPr/>
    </dgm:pt>
    <dgm:pt modelId="{052059B0-C600-4FB2-B277-C331ACCDAEB7}" type="pres">
      <dgm:prSet presAssocID="{9F026D1B-6692-4008-9724-A9F94BBC0B4B}" presName="hierChild5" presStyleCnt="0"/>
      <dgm:spPr/>
    </dgm:pt>
    <dgm:pt modelId="{84E946FC-271B-4A9E-9C98-74DCDF2F50D7}" type="pres">
      <dgm:prSet presAssocID="{FDA95025-EACD-4FFF-BF4F-382DF8F31C2B}" presName="hierChild5" presStyleCnt="0"/>
      <dgm:spPr/>
    </dgm:pt>
    <dgm:pt modelId="{B8126892-6324-4399-A791-D23BD4381FFC}" type="pres">
      <dgm:prSet presAssocID="{6DABB18B-C526-4E1D-AEB0-9B59AFBF9B15}" presName="hierChild3" presStyleCnt="0"/>
      <dgm:spPr/>
    </dgm:pt>
    <dgm:pt modelId="{CC9BD34A-9FFA-4C18-BAD2-BA6A0F32CD0F}" type="pres">
      <dgm:prSet presAssocID="{C9A4F940-6189-48E3-948F-69815E1A3277}" presName="hierRoot1" presStyleCnt="0">
        <dgm:presLayoutVars>
          <dgm:hierBranch val="init"/>
        </dgm:presLayoutVars>
      </dgm:prSet>
      <dgm:spPr/>
    </dgm:pt>
    <dgm:pt modelId="{61C07DAE-0DB3-45B8-BD3F-B681C7B7490D}" type="pres">
      <dgm:prSet presAssocID="{C9A4F940-6189-48E3-948F-69815E1A3277}" presName="rootComposite1" presStyleCnt="0"/>
      <dgm:spPr/>
    </dgm:pt>
    <dgm:pt modelId="{81614AA3-3575-4394-8D2C-55C2407FDBB8}" type="pres">
      <dgm:prSet presAssocID="{C9A4F940-6189-48E3-948F-69815E1A3277}" presName="rootText1" presStyleLbl="node0" presStyleIdx="1" presStyleCnt="3" custScaleX="571515" custScaleY="533477" custLinFactY="-100000" custLinFactNeighborX="38909" custLinFactNeighborY="-101874">
        <dgm:presLayoutVars>
          <dgm:chPref val="3"/>
        </dgm:presLayoutVars>
      </dgm:prSet>
      <dgm:spPr/>
    </dgm:pt>
    <dgm:pt modelId="{0CB77372-0C8A-4078-8E08-DA3DB9AA770C}" type="pres">
      <dgm:prSet presAssocID="{C9A4F940-6189-48E3-948F-69815E1A3277}" presName="rootConnector1" presStyleLbl="node1" presStyleIdx="0" presStyleCnt="0"/>
      <dgm:spPr/>
    </dgm:pt>
    <dgm:pt modelId="{8F25FBE8-7107-4CF4-997A-62FF3B8F9B6A}" type="pres">
      <dgm:prSet presAssocID="{C9A4F940-6189-48E3-948F-69815E1A3277}" presName="hierChild2" presStyleCnt="0"/>
      <dgm:spPr/>
    </dgm:pt>
    <dgm:pt modelId="{165B9AFB-BB57-41B5-A893-E46FABDC43D4}" type="pres">
      <dgm:prSet presAssocID="{BF815708-4139-4924-A14F-58AF7ACC9D2C}" presName="Name37" presStyleLbl="parChTrans1D2" presStyleIdx="2" presStyleCnt="6"/>
      <dgm:spPr/>
    </dgm:pt>
    <dgm:pt modelId="{8FD22486-7D3D-4DA5-97FC-4C5CD2627AA2}" type="pres">
      <dgm:prSet presAssocID="{85DF35C5-194F-4CAF-8E67-29BB87EC89DD}" presName="hierRoot2" presStyleCnt="0">
        <dgm:presLayoutVars>
          <dgm:hierBranch val="init"/>
        </dgm:presLayoutVars>
      </dgm:prSet>
      <dgm:spPr/>
    </dgm:pt>
    <dgm:pt modelId="{AEE7D133-E4AE-4988-AF97-C2C34390B916}" type="pres">
      <dgm:prSet presAssocID="{85DF35C5-194F-4CAF-8E67-29BB87EC89DD}" presName="rootComposite" presStyleCnt="0"/>
      <dgm:spPr/>
    </dgm:pt>
    <dgm:pt modelId="{FE8C6412-D6B1-44E2-AF26-EAF8AAFE5240}" type="pres">
      <dgm:prSet presAssocID="{85DF35C5-194F-4CAF-8E67-29BB87EC89DD}" presName="rootText" presStyleLbl="node2" presStyleIdx="2" presStyleCnt="6" custScaleX="209844" custScaleY="157500" custLinFactY="9999" custLinFactNeighborX="-37142" custLinFactNeighborY="100000">
        <dgm:presLayoutVars>
          <dgm:chPref val="3"/>
        </dgm:presLayoutVars>
      </dgm:prSet>
      <dgm:spPr/>
    </dgm:pt>
    <dgm:pt modelId="{72F1A195-E5D7-4C9B-B62B-BD3A0D8064EA}" type="pres">
      <dgm:prSet presAssocID="{85DF35C5-194F-4CAF-8E67-29BB87EC89DD}" presName="rootConnector" presStyleLbl="node2" presStyleIdx="2" presStyleCnt="6"/>
      <dgm:spPr/>
    </dgm:pt>
    <dgm:pt modelId="{E9FB8E6E-5B15-4F09-A36A-75AB240971B5}" type="pres">
      <dgm:prSet presAssocID="{85DF35C5-194F-4CAF-8E67-29BB87EC89DD}" presName="hierChild4" presStyleCnt="0"/>
      <dgm:spPr/>
    </dgm:pt>
    <dgm:pt modelId="{2420FFB9-B3CC-429C-A7F2-3615225AB409}" type="pres">
      <dgm:prSet presAssocID="{75962ACA-7A75-4FCC-8A31-A3DA2C4D2217}" presName="Name37" presStyleLbl="parChTrans1D3" presStyleIdx="2" presStyleCnt="7"/>
      <dgm:spPr/>
    </dgm:pt>
    <dgm:pt modelId="{3A0D31A1-1C61-4152-80B2-96B8F8D2EF34}" type="pres">
      <dgm:prSet presAssocID="{EB274EC4-82AB-44AA-840F-723C1D93BB5F}" presName="hierRoot2" presStyleCnt="0">
        <dgm:presLayoutVars>
          <dgm:hierBranch val="init"/>
        </dgm:presLayoutVars>
      </dgm:prSet>
      <dgm:spPr/>
    </dgm:pt>
    <dgm:pt modelId="{814A1387-D966-4116-BCE7-BC9FC6177A56}" type="pres">
      <dgm:prSet presAssocID="{EB274EC4-82AB-44AA-840F-723C1D93BB5F}" presName="rootComposite" presStyleCnt="0"/>
      <dgm:spPr/>
    </dgm:pt>
    <dgm:pt modelId="{14477AF8-F692-4FB1-921C-358037E26844}" type="pres">
      <dgm:prSet presAssocID="{EB274EC4-82AB-44AA-840F-723C1D93BB5F}" presName="rootText" presStyleLbl="node3" presStyleIdx="2" presStyleCnt="7" custScaleX="293514" custScaleY="551592" custLinFactY="169211" custLinFactNeighborX="-3353" custLinFactNeighborY="200000">
        <dgm:presLayoutVars>
          <dgm:chPref val="3"/>
        </dgm:presLayoutVars>
      </dgm:prSet>
      <dgm:spPr/>
    </dgm:pt>
    <dgm:pt modelId="{C2F55721-AD36-4957-8E7A-69DA36247AEB}" type="pres">
      <dgm:prSet presAssocID="{EB274EC4-82AB-44AA-840F-723C1D93BB5F}" presName="rootConnector" presStyleLbl="node3" presStyleIdx="2" presStyleCnt="7"/>
      <dgm:spPr/>
    </dgm:pt>
    <dgm:pt modelId="{DC2BE4FA-A01C-4AEC-A018-49B0C11BF05B}" type="pres">
      <dgm:prSet presAssocID="{EB274EC4-82AB-44AA-840F-723C1D93BB5F}" presName="hierChild4" presStyleCnt="0"/>
      <dgm:spPr/>
    </dgm:pt>
    <dgm:pt modelId="{514673D4-223D-4CE7-95CA-54B95F7F49EE}" type="pres">
      <dgm:prSet presAssocID="{EB274EC4-82AB-44AA-840F-723C1D93BB5F}" presName="hierChild5" presStyleCnt="0"/>
      <dgm:spPr/>
    </dgm:pt>
    <dgm:pt modelId="{DAAB804D-992F-4113-A5F4-12C8E575EBBA}" type="pres">
      <dgm:prSet presAssocID="{85DF35C5-194F-4CAF-8E67-29BB87EC89DD}" presName="hierChild5" presStyleCnt="0"/>
      <dgm:spPr/>
    </dgm:pt>
    <dgm:pt modelId="{4F5E2F8B-CE72-4EB8-ADAA-8A2C3299033C}" type="pres">
      <dgm:prSet presAssocID="{06B9F558-DC83-4888-897E-AC1F528ADEAF}" presName="Name37" presStyleLbl="parChTrans1D2" presStyleIdx="3" presStyleCnt="6"/>
      <dgm:spPr/>
    </dgm:pt>
    <dgm:pt modelId="{C75AA251-8E65-4365-A3BC-B32F05FB4105}" type="pres">
      <dgm:prSet presAssocID="{3CABD7EB-AFB1-40EA-8B97-25107C8AC3E4}" presName="hierRoot2" presStyleCnt="0">
        <dgm:presLayoutVars>
          <dgm:hierBranch val="init"/>
        </dgm:presLayoutVars>
      </dgm:prSet>
      <dgm:spPr/>
    </dgm:pt>
    <dgm:pt modelId="{F2EDFB9E-D9F5-456F-B930-B35FF4E2723B}" type="pres">
      <dgm:prSet presAssocID="{3CABD7EB-AFB1-40EA-8B97-25107C8AC3E4}" presName="rootComposite" presStyleCnt="0"/>
      <dgm:spPr/>
    </dgm:pt>
    <dgm:pt modelId="{7C490331-6EE0-45D0-B3F5-AA248548DC2B}" type="pres">
      <dgm:prSet presAssocID="{3CABD7EB-AFB1-40EA-8B97-25107C8AC3E4}" presName="rootText" presStyleLbl="node2" presStyleIdx="3" presStyleCnt="6" custScaleX="180289" custScaleY="174934" custLinFactY="9301" custLinFactNeighborX="36737" custLinFactNeighborY="100000">
        <dgm:presLayoutVars>
          <dgm:chPref val="3"/>
        </dgm:presLayoutVars>
      </dgm:prSet>
      <dgm:spPr/>
    </dgm:pt>
    <dgm:pt modelId="{AF1BF5E4-77A6-43E1-9131-963DF012B99E}" type="pres">
      <dgm:prSet presAssocID="{3CABD7EB-AFB1-40EA-8B97-25107C8AC3E4}" presName="rootConnector" presStyleLbl="node2" presStyleIdx="3" presStyleCnt="6"/>
      <dgm:spPr/>
    </dgm:pt>
    <dgm:pt modelId="{2346360E-CEB5-4535-BB20-370959E1BE94}" type="pres">
      <dgm:prSet presAssocID="{3CABD7EB-AFB1-40EA-8B97-25107C8AC3E4}" presName="hierChild4" presStyleCnt="0"/>
      <dgm:spPr/>
    </dgm:pt>
    <dgm:pt modelId="{19A555D6-E1E9-4AE7-A143-48EEF162F4BD}" type="pres">
      <dgm:prSet presAssocID="{3436ACF4-D425-45C1-8E52-81BEA885FED2}" presName="Name37" presStyleLbl="parChTrans1D3" presStyleIdx="3" presStyleCnt="7"/>
      <dgm:spPr/>
    </dgm:pt>
    <dgm:pt modelId="{8EC313A5-F294-44F0-B03F-8178837F1963}" type="pres">
      <dgm:prSet presAssocID="{BCFCD0C9-51B3-41E9-B48E-4930AAA37DDA}" presName="hierRoot2" presStyleCnt="0">
        <dgm:presLayoutVars>
          <dgm:hierBranch val="init"/>
        </dgm:presLayoutVars>
      </dgm:prSet>
      <dgm:spPr/>
    </dgm:pt>
    <dgm:pt modelId="{9E86F6F8-8547-494E-AD31-E4D07C29259B}" type="pres">
      <dgm:prSet presAssocID="{BCFCD0C9-51B3-41E9-B48E-4930AAA37DDA}" presName="rootComposite" presStyleCnt="0"/>
      <dgm:spPr/>
    </dgm:pt>
    <dgm:pt modelId="{47FE797C-5244-4B09-B1DF-BC1E6A4C6B90}" type="pres">
      <dgm:prSet presAssocID="{BCFCD0C9-51B3-41E9-B48E-4930AAA37DDA}" presName="rootText" presStyleLbl="node3" presStyleIdx="3" presStyleCnt="7" custScaleX="230075" custScaleY="510830" custLinFactY="112215" custLinFactNeighborX="51318" custLinFactNeighborY="200000">
        <dgm:presLayoutVars>
          <dgm:chPref val="3"/>
        </dgm:presLayoutVars>
      </dgm:prSet>
      <dgm:spPr/>
    </dgm:pt>
    <dgm:pt modelId="{74EF03DA-6A80-4E22-9D80-20669CCE547D}" type="pres">
      <dgm:prSet presAssocID="{BCFCD0C9-51B3-41E9-B48E-4930AAA37DDA}" presName="rootConnector" presStyleLbl="node3" presStyleIdx="3" presStyleCnt="7"/>
      <dgm:spPr/>
    </dgm:pt>
    <dgm:pt modelId="{3EE1C0D2-3F7F-4C4D-90EC-2CA28E432CA6}" type="pres">
      <dgm:prSet presAssocID="{BCFCD0C9-51B3-41E9-B48E-4930AAA37DDA}" presName="hierChild4" presStyleCnt="0"/>
      <dgm:spPr/>
    </dgm:pt>
    <dgm:pt modelId="{516CB083-C8D3-454E-988B-5AAB5AA8FA69}" type="pres">
      <dgm:prSet presAssocID="{BCFCD0C9-51B3-41E9-B48E-4930AAA37DDA}" presName="hierChild5" presStyleCnt="0"/>
      <dgm:spPr/>
    </dgm:pt>
    <dgm:pt modelId="{42060D8E-290C-49BD-94E8-3DC538AC8061}" type="pres">
      <dgm:prSet presAssocID="{3CABD7EB-AFB1-40EA-8B97-25107C8AC3E4}" presName="hierChild5" presStyleCnt="0"/>
      <dgm:spPr/>
    </dgm:pt>
    <dgm:pt modelId="{7002EC20-AB9E-46FB-9A5E-220E6F4A531A}" type="pres">
      <dgm:prSet presAssocID="{C9A4F940-6189-48E3-948F-69815E1A3277}" presName="hierChild3" presStyleCnt="0"/>
      <dgm:spPr/>
    </dgm:pt>
    <dgm:pt modelId="{80622861-4579-42A8-B908-11C6D33AF8D6}" type="pres">
      <dgm:prSet presAssocID="{9F39A565-3869-4B60-975F-FCB73B8A5B35}" presName="hierRoot1" presStyleCnt="0">
        <dgm:presLayoutVars>
          <dgm:hierBranch val="init"/>
        </dgm:presLayoutVars>
      </dgm:prSet>
      <dgm:spPr/>
    </dgm:pt>
    <dgm:pt modelId="{40F80177-FB46-4C75-BCC5-D58D53795F3E}" type="pres">
      <dgm:prSet presAssocID="{9F39A565-3869-4B60-975F-FCB73B8A5B35}" presName="rootComposite1" presStyleCnt="0"/>
      <dgm:spPr/>
    </dgm:pt>
    <dgm:pt modelId="{99DE58C7-372D-413C-8E8F-D68AD98C695A}" type="pres">
      <dgm:prSet presAssocID="{9F39A565-3869-4B60-975F-FCB73B8A5B35}" presName="rootText1" presStyleLbl="node0" presStyleIdx="2" presStyleCnt="3" custScaleX="861722" custScaleY="616823" custLinFactY="-100000" custLinFactNeighborX="27810" custLinFactNeighborY="-101874">
        <dgm:presLayoutVars>
          <dgm:chPref val="3"/>
        </dgm:presLayoutVars>
      </dgm:prSet>
      <dgm:spPr/>
    </dgm:pt>
    <dgm:pt modelId="{86952B6E-2194-4462-8136-E47AACAE6959}" type="pres">
      <dgm:prSet presAssocID="{9F39A565-3869-4B60-975F-FCB73B8A5B35}" presName="rootConnector1" presStyleLbl="node1" presStyleIdx="0" presStyleCnt="0"/>
      <dgm:spPr/>
    </dgm:pt>
    <dgm:pt modelId="{F44DDB12-E198-455A-8130-C369B44C605B}" type="pres">
      <dgm:prSet presAssocID="{9F39A565-3869-4B60-975F-FCB73B8A5B35}" presName="hierChild2" presStyleCnt="0"/>
      <dgm:spPr/>
    </dgm:pt>
    <dgm:pt modelId="{3144BC56-1C89-4E94-A257-3FA35F82CB75}" type="pres">
      <dgm:prSet presAssocID="{0AC3AFFC-20F7-463A-88D3-F1172E2D0725}" presName="Name37" presStyleLbl="parChTrans1D2" presStyleIdx="4" presStyleCnt="6"/>
      <dgm:spPr/>
    </dgm:pt>
    <dgm:pt modelId="{EAD84140-51FE-47E5-8144-705C8FDC23F3}" type="pres">
      <dgm:prSet presAssocID="{BBB8128A-5F57-4F6E-B585-E189E3ACC2CD}" presName="hierRoot2" presStyleCnt="0">
        <dgm:presLayoutVars>
          <dgm:hierBranch val="init"/>
        </dgm:presLayoutVars>
      </dgm:prSet>
      <dgm:spPr/>
    </dgm:pt>
    <dgm:pt modelId="{EF8A6D24-C53E-4DE3-BEDE-F579231115C1}" type="pres">
      <dgm:prSet presAssocID="{BBB8128A-5F57-4F6E-B585-E189E3ACC2CD}" presName="rootComposite" presStyleCnt="0"/>
      <dgm:spPr/>
    </dgm:pt>
    <dgm:pt modelId="{06B12640-B69B-4435-819F-BE563C8DCA31}" type="pres">
      <dgm:prSet presAssocID="{BBB8128A-5F57-4F6E-B585-E189E3ACC2CD}" presName="rootText" presStyleLbl="node2" presStyleIdx="4" presStyleCnt="6" custScaleX="213354" custScaleY="296870" custLinFactNeighborX="-15018" custLinFactNeighborY="-87221">
        <dgm:presLayoutVars>
          <dgm:chPref val="3"/>
        </dgm:presLayoutVars>
      </dgm:prSet>
      <dgm:spPr/>
    </dgm:pt>
    <dgm:pt modelId="{CAA360C8-AC47-4571-ABA6-4DBF5D609AB5}" type="pres">
      <dgm:prSet presAssocID="{BBB8128A-5F57-4F6E-B585-E189E3ACC2CD}" presName="rootConnector" presStyleLbl="node2" presStyleIdx="4" presStyleCnt="6"/>
      <dgm:spPr/>
    </dgm:pt>
    <dgm:pt modelId="{59D6AD79-9105-4D11-A104-6DF858127DF4}" type="pres">
      <dgm:prSet presAssocID="{BBB8128A-5F57-4F6E-B585-E189E3ACC2CD}" presName="hierChild4" presStyleCnt="0"/>
      <dgm:spPr/>
    </dgm:pt>
    <dgm:pt modelId="{7060F6A3-8BD3-4F2E-A7BD-A97584F8E093}" type="pres">
      <dgm:prSet presAssocID="{0AD68826-7931-4E72-B2C8-523A822F33EB}" presName="Name37" presStyleLbl="parChTrans1D3" presStyleIdx="4" presStyleCnt="7"/>
      <dgm:spPr/>
    </dgm:pt>
    <dgm:pt modelId="{8E410713-5215-4A86-B6DE-1307D37E6CFC}" type="pres">
      <dgm:prSet presAssocID="{55FBC89D-C51B-4084-9DF1-E3A5E887F4D2}" presName="hierRoot2" presStyleCnt="0">
        <dgm:presLayoutVars>
          <dgm:hierBranch val="init"/>
        </dgm:presLayoutVars>
      </dgm:prSet>
      <dgm:spPr/>
    </dgm:pt>
    <dgm:pt modelId="{39E5C759-BAA9-4FF3-885C-9D85A952D133}" type="pres">
      <dgm:prSet presAssocID="{55FBC89D-C51B-4084-9DF1-E3A5E887F4D2}" presName="rootComposite" presStyleCnt="0"/>
      <dgm:spPr/>
    </dgm:pt>
    <dgm:pt modelId="{A7328173-EB72-449F-BBA9-EB42890C2890}" type="pres">
      <dgm:prSet presAssocID="{55FBC89D-C51B-4084-9DF1-E3A5E887F4D2}" presName="rootText" presStyleLbl="node3" presStyleIdx="4" presStyleCnt="7" custScaleX="233569" custScaleY="575586" custLinFactNeighborX="-28214" custLinFactNeighborY="-26172">
        <dgm:presLayoutVars>
          <dgm:chPref val="3"/>
        </dgm:presLayoutVars>
      </dgm:prSet>
      <dgm:spPr/>
    </dgm:pt>
    <dgm:pt modelId="{2339BD5E-5021-47AD-B932-2C1269831E89}" type="pres">
      <dgm:prSet presAssocID="{55FBC89D-C51B-4084-9DF1-E3A5E887F4D2}" presName="rootConnector" presStyleLbl="node3" presStyleIdx="4" presStyleCnt="7"/>
      <dgm:spPr/>
    </dgm:pt>
    <dgm:pt modelId="{0A0DF3F9-6CA8-41A2-9F9E-91C246971766}" type="pres">
      <dgm:prSet presAssocID="{55FBC89D-C51B-4084-9DF1-E3A5E887F4D2}" presName="hierChild4" presStyleCnt="0"/>
      <dgm:spPr/>
    </dgm:pt>
    <dgm:pt modelId="{3A1DE808-78D6-4702-95AC-D30FDC5F8ED9}" type="pres">
      <dgm:prSet presAssocID="{55FBC89D-C51B-4084-9DF1-E3A5E887F4D2}" presName="hierChild5" presStyleCnt="0"/>
      <dgm:spPr/>
    </dgm:pt>
    <dgm:pt modelId="{FD812B3E-40BC-4E28-9DB6-1CBB8B495032}" type="pres">
      <dgm:prSet presAssocID="{BBB8128A-5F57-4F6E-B585-E189E3ACC2CD}" presName="hierChild5" presStyleCnt="0"/>
      <dgm:spPr/>
    </dgm:pt>
    <dgm:pt modelId="{E9E2ED54-E2B1-4B25-9027-606D9430E65B}" type="pres">
      <dgm:prSet presAssocID="{FA7CF149-854E-47F6-B036-31F8799ECB3D}" presName="Name37" presStyleLbl="parChTrans1D2" presStyleIdx="5" presStyleCnt="6"/>
      <dgm:spPr/>
    </dgm:pt>
    <dgm:pt modelId="{F4E1C659-7373-4031-970E-7ED4E7287497}" type="pres">
      <dgm:prSet presAssocID="{B14A62C9-EC95-44D0-A08E-C22F2A8C1C51}" presName="hierRoot2" presStyleCnt="0">
        <dgm:presLayoutVars>
          <dgm:hierBranch val="init"/>
        </dgm:presLayoutVars>
      </dgm:prSet>
      <dgm:spPr/>
    </dgm:pt>
    <dgm:pt modelId="{E8C80507-2CAF-4835-A1AC-8F21E0C60E8D}" type="pres">
      <dgm:prSet presAssocID="{B14A62C9-EC95-44D0-A08E-C22F2A8C1C51}" presName="rootComposite" presStyleCnt="0"/>
      <dgm:spPr/>
    </dgm:pt>
    <dgm:pt modelId="{8387C6CE-4786-47CD-ACCB-6128C6454750}" type="pres">
      <dgm:prSet presAssocID="{B14A62C9-EC95-44D0-A08E-C22F2A8C1C51}" presName="rootText" presStyleLbl="node2" presStyleIdx="5" presStyleCnt="6" custScaleX="255727" custScaleY="281806" custLinFactNeighborX="19172" custLinFactNeighborY="-85052">
        <dgm:presLayoutVars>
          <dgm:chPref val="3"/>
        </dgm:presLayoutVars>
      </dgm:prSet>
      <dgm:spPr/>
    </dgm:pt>
    <dgm:pt modelId="{11C84210-5BFA-410B-B621-453E34479DDC}" type="pres">
      <dgm:prSet presAssocID="{B14A62C9-EC95-44D0-A08E-C22F2A8C1C51}" presName="rootConnector" presStyleLbl="node2" presStyleIdx="5" presStyleCnt="6"/>
      <dgm:spPr/>
    </dgm:pt>
    <dgm:pt modelId="{8CBAEAF3-232F-4374-9AA5-DCC2B9B968D1}" type="pres">
      <dgm:prSet presAssocID="{B14A62C9-EC95-44D0-A08E-C22F2A8C1C51}" presName="hierChild4" presStyleCnt="0"/>
      <dgm:spPr/>
    </dgm:pt>
    <dgm:pt modelId="{7EEB3AC4-D34E-4439-9428-843CBCCB68AA}" type="pres">
      <dgm:prSet presAssocID="{AC37FF4E-6B31-49AC-AD19-7A33F5877E18}" presName="Name37" presStyleLbl="parChTrans1D3" presStyleIdx="5" presStyleCnt="7"/>
      <dgm:spPr/>
    </dgm:pt>
    <dgm:pt modelId="{94BED06A-0B98-4266-A83A-5B70410681E4}" type="pres">
      <dgm:prSet presAssocID="{663ACEC6-95AE-4AE7-B37C-8A931D5E191C}" presName="hierRoot2" presStyleCnt="0">
        <dgm:presLayoutVars>
          <dgm:hierBranch val="init"/>
        </dgm:presLayoutVars>
      </dgm:prSet>
      <dgm:spPr/>
    </dgm:pt>
    <dgm:pt modelId="{3C3FB638-5C8D-42DA-97D3-B2FEA464A0A1}" type="pres">
      <dgm:prSet presAssocID="{663ACEC6-95AE-4AE7-B37C-8A931D5E191C}" presName="rootComposite" presStyleCnt="0"/>
      <dgm:spPr/>
    </dgm:pt>
    <dgm:pt modelId="{62964AAD-A711-45DE-9F05-2BF6DFCFCBD3}" type="pres">
      <dgm:prSet presAssocID="{663ACEC6-95AE-4AE7-B37C-8A931D5E191C}" presName="rootText" presStyleLbl="node3" presStyleIdx="5" presStyleCnt="7" custScaleX="206071" custScaleY="183070" custLinFactNeighborX="-48291" custLinFactNeighborY="17063">
        <dgm:presLayoutVars>
          <dgm:chPref val="3"/>
        </dgm:presLayoutVars>
      </dgm:prSet>
      <dgm:spPr/>
    </dgm:pt>
    <dgm:pt modelId="{3504437B-7878-4E39-9CF6-4F649B4142BA}" type="pres">
      <dgm:prSet presAssocID="{663ACEC6-95AE-4AE7-B37C-8A931D5E191C}" presName="rootConnector" presStyleLbl="node3" presStyleIdx="5" presStyleCnt="7"/>
      <dgm:spPr/>
    </dgm:pt>
    <dgm:pt modelId="{E9867F09-2023-4549-B050-E6E28635C975}" type="pres">
      <dgm:prSet presAssocID="{663ACEC6-95AE-4AE7-B37C-8A931D5E191C}" presName="hierChild4" presStyleCnt="0"/>
      <dgm:spPr/>
    </dgm:pt>
    <dgm:pt modelId="{026F65E5-BAD9-48A2-A624-B9B002480F1D}" type="pres">
      <dgm:prSet presAssocID="{9EA3EA3E-EACB-4EA2-A911-8D2AC5499DAA}" presName="Name37" presStyleLbl="parChTrans1D4" presStyleIdx="0" presStyleCnt="2"/>
      <dgm:spPr/>
    </dgm:pt>
    <dgm:pt modelId="{9262A6CC-90BB-4CAA-9D79-74A1EDC5693A}" type="pres">
      <dgm:prSet presAssocID="{7B6DF0BD-3917-4FF8-9E91-8FB9B29392EC}" presName="hierRoot2" presStyleCnt="0">
        <dgm:presLayoutVars>
          <dgm:hierBranch val="init"/>
        </dgm:presLayoutVars>
      </dgm:prSet>
      <dgm:spPr/>
    </dgm:pt>
    <dgm:pt modelId="{654CBEB6-2C33-476D-AD6F-CA9CB611132A}" type="pres">
      <dgm:prSet presAssocID="{7B6DF0BD-3917-4FF8-9E91-8FB9B29392EC}" presName="rootComposite" presStyleCnt="0"/>
      <dgm:spPr/>
    </dgm:pt>
    <dgm:pt modelId="{F4EAB138-2503-42FF-A19D-B0367ABCF33C}" type="pres">
      <dgm:prSet presAssocID="{7B6DF0BD-3917-4FF8-9E91-8FB9B29392EC}" presName="rootText" presStyleLbl="node4" presStyleIdx="0" presStyleCnt="2" custScaleX="277991" custScaleY="681146" custLinFactY="44488" custLinFactNeighborX="-47806" custLinFactNeighborY="100000">
        <dgm:presLayoutVars>
          <dgm:chPref val="3"/>
        </dgm:presLayoutVars>
      </dgm:prSet>
      <dgm:spPr/>
    </dgm:pt>
    <dgm:pt modelId="{907EA9BF-64F6-4AC3-B501-5052FAC9F040}" type="pres">
      <dgm:prSet presAssocID="{7B6DF0BD-3917-4FF8-9E91-8FB9B29392EC}" presName="rootConnector" presStyleLbl="node4" presStyleIdx="0" presStyleCnt="2"/>
      <dgm:spPr/>
    </dgm:pt>
    <dgm:pt modelId="{D888B718-FC34-4435-93DA-0506F1D511FB}" type="pres">
      <dgm:prSet presAssocID="{7B6DF0BD-3917-4FF8-9E91-8FB9B29392EC}" presName="hierChild4" presStyleCnt="0"/>
      <dgm:spPr/>
    </dgm:pt>
    <dgm:pt modelId="{D114E7A3-06F7-4ADD-95DA-05F2A9E4CAAE}" type="pres">
      <dgm:prSet presAssocID="{7B6DF0BD-3917-4FF8-9E91-8FB9B29392EC}" presName="hierChild5" presStyleCnt="0"/>
      <dgm:spPr/>
    </dgm:pt>
    <dgm:pt modelId="{2888B38D-3A87-4CDB-AF1B-1386DB018595}" type="pres">
      <dgm:prSet presAssocID="{663ACEC6-95AE-4AE7-B37C-8A931D5E191C}" presName="hierChild5" presStyleCnt="0"/>
      <dgm:spPr/>
    </dgm:pt>
    <dgm:pt modelId="{49E65D81-0B99-4A27-A74E-62A00E4791F2}" type="pres">
      <dgm:prSet presAssocID="{5F495CB4-CFC4-41F4-A51E-B64821EEF948}" presName="Name37" presStyleLbl="parChTrans1D3" presStyleIdx="6" presStyleCnt="7"/>
      <dgm:spPr/>
    </dgm:pt>
    <dgm:pt modelId="{FB7382AB-E27F-4182-BDDC-CBF7A4B47BDD}" type="pres">
      <dgm:prSet presAssocID="{778CEE9D-E5B8-4453-9B4F-76DD9ECD7CEC}" presName="hierRoot2" presStyleCnt="0">
        <dgm:presLayoutVars>
          <dgm:hierBranch val="init"/>
        </dgm:presLayoutVars>
      </dgm:prSet>
      <dgm:spPr/>
    </dgm:pt>
    <dgm:pt modelId="{3943B832-DE28-4268-BD26-A9E8546EB390}" type="pres">
      <dgm:prSet presAssocID="{778CEE9D-E5B8-4453-9B4F-76DD9ECD7CEC}" presName="rootComposite" presStyleCnt="0"/>
      <dgm:spPr/>
    </dgm:pt>
    <dgm:pt modelId="{8CE0F7D1-C64A-4358-B739-96E5E2D7F7DD}" type="pres">
      <dgm:prSet presAssocID="{778CEE9D-E5B8-4453-9B4F-76DD9ECD7CEC}" presName="rootText" presStyleLbl="node3" presStyleIdx="6" presStyleCnt="7" custScaleX="166502" custScaleY="178256" custLinFactNeighborX="-25179" custLinFactNeighborY="15898">
        <dgm:presLayoutVars>
          <dgm:chPref val="3"/>
        </dgm:presLayoutVars>
      </dgm:prSet>
      <dgm:spPr/>
    </dgm:pt>
    <dgm:pt modelId="{8DF3C8BE-1F5C-4FCD-A2CC-EE1A838274F5}" type="pres">
      <dgm:prSet presAssocID="{778CEE9D-E5B8-4453-9B4F-76DD9ECD7CEC}" presName="rootConnector" presStyleLbl="node3" presStyleIdx="6" presStyleCnt="7"/>
      <dgm:spPr/>
    </dgm:pt>
    <dgm:pt modelId="{707F7027-892A-4EEC-9845-C81E1B5716A6}" type="pres">
      <dgm:prSet presAssocID="{778CEE9D-E5B8-4453-9B4F-76DD9ECD7CEC}" presName="hierChild4" presStyleCnt="0"/>
      <dgm:spPr/>
    </dgm:pt>
    <dgm:pt modelId="{F972A06D-44D5-44F8-9391-3563E527F162}" type="pres">
      <dgm:prSet presAssocID="{638E4AFD-9FD9-438A-97F4-B4D989F59E03}" presName="Name37" presStyleLbl="parChTrans1D4" presStyleIdx="1" presStyleCnt="2"/>
      <dgm:spPr/>
    </dgm:pt>
    <dgm:pt modelId="{30EF37D8-43F8-49E6-9F9B-4BC8C167B885}" type="pres">
      <dgm:prSet presAssocID="{08A371E7-1124-4F87-A935-8E13C255E546}" presName="hierRoot2" presStyleCnt="0">
        <dgm:presLayoutVars>
          <dgm:hierBranch val="init"/>
        </dgm:presLayoutVars>
      </dgm:prSet>
      <dgm:spPr/>
    </dgm:pt>
    <dgm:pt modelId="{636D1B53-3266-43FC-B258-A86123CBC6C5}" type="pres">
      <dgm:prSet presAssocID="{08A371E7-1124-4F87-A935-8E13C255E546}" presName="rootComposite" presStyleCnt="0"/>
      <dgm:spPr/>
    </dgm:pt>
    <dgm:pt modelId="{71F28C21-8881-42FB-B5F5-567DBB053D4E}" type="pres">
      <dgm:prSet presAssocID="{08A371E7-1124-4F87-A935-8E13C255E546}" presName="rootText" presStyleLbl="node4" presStyleIdx="1" presStyleCnt="2" custScaleX="230585" custScaleY="516872" custLinFactNeighborX="20119" custLinFactNeighborY="72354">
        <dgm:presLayoutVars>
          <dgm:chPref val="3"/>
        </dgm:presLayoutVars>
      </dgm:prSet>
      <dgm:spPr/>
    </dgm:pt>
    <dgm:pt modelId="{F215B9E4-C89E-4C3E-BB88-D3B2823931F8}" type="pres">
      <dgm:prSet presAssocID="{08A371E7-1124-4F87-A935-8E13C255E546}" presName="rootConnector" presStyleLbl="node4" presStyleIdx="1" presStyleCnt="2"/>
      <dgm:spPr/>
    </dgm:pt>
    <dgm:pt modelId="{553252DA-D4BE-4C46-AE23-6A9DBBD10E40}" type="pres">
      <dgm:prSet presAssocID="{08A371E7-1124-4F87-A935-8E13C255E546}" presName="hierChild4" presStyleCnt="0"/>
      <dgm:spPr/>
    </dgm:pt>
    <dgm:pt modelId="{6B544E44-CAF0-4685-8F1A-AB924954A816}" type="pres">
      <dgm:prSet presAssocID="{08A371E7-1124-4F87-A935-8E13C255E546}" presName="hierChild5" presStyleCnt="0"/>
      <dgm:spPr/>
    </dgm:pt>
    <dgm:pt modelId="{0ED93E0E-A1F1-466C-90E5-AB8B32294660}" type="pres">
      <dgm:prSet presAssocID="{778CEE9D-E5B8-4453-9B4F-76DD9ECD7CEC}" presName="hierChild5" presStyleCnt="0"/>
      <dgm:spPr/>
    </dgm:pt>
    <dgm:pt modelId="{C6068082-C5E2-40D7-9563-BC5FCC6AECEA}" type="pres">
      <dgm:prSet presAssocID="{B14A62C9-EC95-44D0-A08E-C22F2A8C1C51}" presName="hierChild5" presStyleCnt="0"/>
      <dgm:spPr/>
    </dgm:pt>
    <dgm:pt modelId="{2A0C86D7-A243-4D56-B97C-F3C4DFD2C431}" type="pres">
      <dgm:prSet presAssocID="{9F39A565-3869-4B60-975F-FCB73B8A5B35}" presName="hierChild3" presStyleCnt="0"/>
      <dgm:spPr/>
    </dgm:pt>
  </dgm:ptLst>
  <dgm:cxnLst>
    <dgm:cxn modelId="{D797C103-709B-4BEF-9193-9E54EE05C4DB}" type="presOf" srcId="{638E4AFD-9FD9-438A-97F4-B4D989F59E03}" destId="{F972A06D-44D5-44F8-9391-3563E527F162}" srcOrd="0" destOrd="0" presId="urn:microsoft.com/office/officeart/2005/8/layout/orgChart1"/>
    <dgm:cxn modelId="{6CC28508-4CE6-43C7-AFBD-B21CD1997905}" srcId="{9F39A565-3869-4B60-975F-FCB73B8A5B35}" destId="{B14A62C9-EC95-44D0-A08E-C22F2A8C1C51}" srcOrd="1" destOrd="0" parTransId="{FA7CF149-854E-47F6-B036-31F8799ECB3D}" sibTransId="{A1398B23-CB24-4B6F-9865-C3B5EF6A3F18}"/>
    <dgm:cxn modelId="{57620E0B-C65D-4134-B31C-4B235AE6CC25}" srcId="{B14A62C9-EC95-44D0-A08E-C22F2A8C1C51}" destId="{778CEE9D-E5B8-4453-9B4F-76DD9ECD7CEC}" srcOrd="1" destOrd="0" parTransId="{5F495CB4-CFC4-41F4-A51E-B64821EEF948}" sibTransId="{55E728C2-79B5-4AD1-BE0D-E3CE425BA778}"/>
    <dgm:cxn modelId="{C920B012-EED3-4E72-8D10-4311805F86E4}" type="presOf" srcId="{BCFCD0C9-51B3-41E9-B48E-4930AAA37DDA}" destId="{47FE797C-5244-4B09-B1DF-BC1E6A4C6B90}" srcOrd="0" destOrd="0" presId="urn:microsoft.com/office/officeart/2005/8/layout/orgChart1"/>
    <dgm:cxn modelId="{FEDCB119-32FC-46B8-8017-D74199620541}" type="presOf" srcId="{0AC3AFFC-20F7-463A-88D3-F1172E2D0725}" destId="{3144BC56-1C89-4E94-A257-3FA35F82CB75}" srcOrd="0" destOrd="0" presId="urn:microsoft.com/office/officeart/2005/8/layout/orgChart1"/>
    <dgm:cxn modelId="{EFA75C1A-19B4-426F-9865-B7BF0C9A6A82}" srcId="{3CABD7EB-AFB1-40EA-8B97-25107C8AC3E4}" destId="{BCFCD0C9-51B3-41E9-B48E-4930AAA37DDA}" srcOrd="0" destOrd="0" parTransId="{3436ACF4-D425-45C1-8E52-81BEA885FED2}" sibTransId="{47EA90A1-9A75-4DFF-A7D0-BF354B9DDA69}"/>
    <dgm:cxn modelId="{D1A60320-C1C3-41F5-906C-48A3ECB28A5B}" type="presOf" srcId="{FDA95025-EACD-4FFF-BF4F-382DF8F31C2B}" destId="{1AEE4719-4CC5-4ED2-AF4D-057357F263B5}" srcOrd="1" destOrd="0" presId="urn:microsoft.com/office/officeart/2005/8/layout/orgChart1"/>
    <dgm:cxn modelId="{DA62BF24-AEA6-4C1F-B95B-E58358FF6A06}" srcId="{FDA95025-EACD-4FFF-BF4F-382DF8F31C2B}" destId="{9F026D1B-6692-4008-9724-A9F94BBC0B4B}" srcOrd="0" destOrd="0" parTransId="{36050F6C-9175-4B65-A7BD-F2B061F4DC6D}" sibTransId="{1F72A4FE-67D3-47FA-A30E-3EE263B8A47F}"/>
    <dgm:cxn modelId="{509A3225-3ECC-4DD7-B47F-226D5EDCB790}" type="presOf" srcId="{9EA3EA3E-EACB-4EA2-A911-8D2AC5499DAA}" destId="{026F65E5-BAD9-48A2-A624-B9B002480F1D}" srcOrd="0" destOrd="0" presId="urn:microsoft.com/office/officeart/2005/8/layout/orgChart1"/>
    <dgm:cxn modelId="{4F64D625-C52D-471D-915C-B41E3CD478AF}" type="presOf" srcId="{85DF35C5-194F-4CAF-8E67-29BB87EC89DD}" destId="{72F1A195-E5D7-4C9B-B62B-BD3A0D8064EA}" srcOrd="1" destOrd="0" presId="urn:microsoft.com/office/officeart/2005/8/layout/orgChart1"/>
    <dgm:cxn modelId="{682C7926-8E2F-4859-96BF-18AF3D6D21BB}" type="presOf" srcId="{AB659DAB-8B8E-4837-9160-44A16B7FBB06}" destId="{A4C585AE-A624-4D24-9BC9-6A357AE9CBB2}" srcOrd="1" destOrd="0" presId="urn:microsoft.com/office/officeart/2005/8/layout/orgChart1"/>
    <dgm:cxn modelId="{CFE33931-16CC-4EBE-9644-DBEFC5CB1C55}" type="presOf" srcId="{663ACEC6-95AE-4AE7-B37C-8A931D5E191C}" destId="{62964AAD-A711-45DE-9F05-2BF6DFCFCBD3}" srcOrd="0" destOrd="0" presId="urn:microsoft.com/office/officeart/2005/8/layout/orgChart1"/>
    <dgm:cxn modelId="{E38FE535-AA1C-44C0-8ED5-283DF2C0DB09}" srcId="{BBB8128A-5F57-4F6E-B585-E189E3ACC2CD}" destId="{55FBC89D-C51B-4084-9DF1-E3A5E887F4D2}" srcOrd="0" destOrd="0" parTransId="{0AD68826-7931-4E72-B2C8-523A822F33EB}" sibTransId="{D2DDAB2E-116D-4481-80C3-1EF9BA008A2C}"/>
    <dgm:cxn modelId="{2C59D238-3FFA-464A-870C-55CB9016193B}" type="presOf" srcId="{36050F6C-9175-4B65-A7BD-F2B061F4DC6D}" destId="{BE99DD8D-8F4D-4F30-8CF8-D004ABB28245}" srcOrd="0" destOrd="0" presId="urn:microsoft.com/office/officeart/2005/8/layout/orgChart1"/>
    <dgm:cxn modelId="{0DC2A339-AAB9-4FEF-AA7C-2757F1241C93}" type="presOf" srcId="{FA7CF149-854E-47F6-B036-31F8799ECB3D}" destId="{E9E2ED54-E2B1-4B25-9027-606D9430E65B}" srcOrd="0" destOrd="0" presId="urn:microsoft.com/office/officeart/2005/8/layout/orgChart1"/>
    <dgm:cxn modelId="{60871E3A-E62D-4324-BA71-07193B751B5A}" type="presOf" srcId="{3436ACF4-D425-45C1-8E52-81BEA885FED2}" destId="{19A555D6-E1E9-4AE7-A143-48EEF162F4BD}" srcOrd="0" destOrd="0" presId="urn:microsoft.com/office/officeart/2005/8/layout/orgChart1"/>
    <dgm:cxn modelId="{967EA03D-33F4-4FC2-A61C-8678B96C02E9}" type="presOf" srcId="{6EEB24D6-9074-4498-902E-3A17B17B4758}" destId="{E135FB29-F3D7-4A99-B1E0-80323E16794B}" srcOrd="0" destOrd="0" presId="urn:microsoft.com/office/officeart/2005/8/layout/orgChart1"/>
    <dgm:cxn modelId="{FADC9361-CBD9-4510-B3AF-38EB224A0E44}" type="presOf" srcId="{06B9F558-DC83-4888-897E-AC1F528ADEAF}" destId="{4F5E2F8B-CE72-4EB8-ADAA-8A2C3299033C}" srcOrd="0" destOrd="0" presId="urn:microsoft.com/office/officeart/2005/8/layout/orgChart1"/>
    <dgm:cxn modelId="{941DE241-94B8-4229-A9F0-34CE04665A4D}" type="presOf" srcId="{BCFCD0C9-51B3-41E9-B48E-4930AAA37DDA}" destId="{74EF03DA-6A80-4E22-9D80-20669CCE547D}" srcOrd="1" destOrd="0" presId="urn:microsoft.com/office/officeart/2005/8/layout/orgChart1"/>
    <dgm:cxn modelId="{A0263045-5379-4C1F-9FBE-56EC50C5C9A6}" type="presOf" srcId="{BBB8128A-5F57-4F6E-B585-E189E3ACC2CD}" destId="{06B12640-B69B-4435-819F-BE563C8DCA31}" srcOrd="0" destOrd="0" presId="urn:microsoft.com/office/officeart/2005/8/layout/orgChart1"/>
    <dgm:cxn modelId="{79313065-3519-4FA2-AF4D-0F66FCA1D40E}" srcId="{9F39A565-3869-4B60-975F-FCB73B8A5B35}" destId="{BBB8128A-5F57-4F6E-B585-E189E3ACC2CD}" srcOrd="0" destOrd="0" parTransId="{0AC3AFFC-20F7-463A-88D3-F1172E2D0725}" sibTransId="{4FDC413C-AEE4-498C-B3E1-878AE99540E6}"/>
    <dgm:cxn modelId="{A20F6445-72A8-4C01-AF53-FD04DB19D374}" srcId="{C9A4F940-6189-48E3-948F-69815E1A3277}" destId="{3CABD7EB-AFB1-40EA-8B97-25107C8AC3E4}" srcOrd="1" destOrd="0" parTransId="{06B9F558-DC83-4888-897E-AC1F528ADEAF}" sibTransId="{A5E51A3F-0306-4BC3-AE75-E737B8D523F4}"/>
    <dgm:cxn modelId="{01FD5165-08EB-47B2-98C8-D43E7FC9D5CA}" type="presOf" srcId="{7B6DF0BD-3917-4FF8-9E91-8FB9B29392EC}" destId="{907EA9BF-64F6-4AC3-B501-5052FAC9F040}" srcOrd="1" destOrd="0" presId="urn:microsoft.com/office/officeart/2005/8/layout/orgChart1"/>
    <dgm:cxn modelId="{FB263F47-0713-48AD-8E02-BDB0FA67A4E1}" srcId="{AB659DAB-8B8E-4837-9160-44A16B7FBB06}" destId="{A6AD24F4-A214-4D61-8BAF-079572CC3904}" srcOrd="0" destOrd="0" parTransId="{F061AB13-0CE6-49D7-A182-A6A93FACAFE9}" sibTransId="{ECCCD6D3-B6C4-40D4-91B2-76F61D555D01}"/>
    <dgm:cxn modelId="{3C516267-238F-418A-8DC1-43828C9E451F}" srcId="{B14A62C9-EC95-44D0-A08E-C22F2A8C1C51}" destId="{663ACEC6-95AE-4AE7-B37C-8A931D5E191C}" srcOrd="0" destOrd="0" parTransId="{AC37FF4E-6B31-49AC-AD19-7A33F5877E18}" sibTransId="{78D96649-D9AF-4FBD-BE47-84667D628105}"/>
    <dgm:cxn modelId="{B21D0D69-C8FD-4AF0-B734-0679A7B4AC89}" type="presOf" srcId="{124FB079-04C0-4C11-BEBB-5A1DE6260E7A}" destId="{1C17E8D2-6FA2-4524-AFB4-68272FD43E7B}" srcOrd="0" destOrd="0" presId="urn:microsoft.com/office/officeart/2005/8/layout/orgChart1"/>
    <dgm:cxn modelId="{8C7BE14A-D74F-46BC-8EB6-313980BADAA2}" type="presOf" srcId="{08A371E7-1124-4F87-A935-8E13C255E546}" destId="{F215B9E4-C89E-4C3E-BB88-D3B2823931F8}" srcOrd="1" destOrd="0" presId="urn:microsoft.com/office/officeart/2005/8/layout/orgChart1"/>
    <dgm:cxn modelId="{9D37554C-0919-4120-93C2-F1D33124609B}" type="presOf" srcId="{3CABD7EB-AFB1-40EA-8B97-25107C8AC3E4}" destId="{AF1BF5E4-77A6-43E1-9131-963DF012B99E}" srcOrd="1" destOrd="0" presId="urn:microsoft.com/office/officeart/2005/8/layout/orgChart1"/>
    <dgm:cxn modelId="{736CA64E-B42F-45AD-9552-183853078F81}" type="presOf" srcId="{55FBC89D-C51B-4084-9DF1-E3A5E887F4D2}" destId="{A7328173-EB72-449F-BBA9-EB42890C2890}" srcOrd="0" destOrd="0" presId="urn:microsoft.com/office/officeart/2005/8/layout/orgChart1"/>
    <dgm:cxn modelId="{C732B36E-BF44-4436-84D2-C63C60713B1A}" srcId="{6EEB24D6-9074-4498-902E-3A17B17B4758}" destId="{C9A4F940-6189-48E3-948F-69815E1A3277}" srcOrd="1" destOrd="0" parTransId="{CEB9A34B-7656-465A-9134-5EA845DB4D3B}" sibTransId="{3E7D8004-D0A1-4DA8-B352-3E171BAB9C84}"/>
    <dgm:cxn modelId="{6ECD1470-03C6-4199-9FD6-044055BEFCAE}" type="presOf" srcId="{7B6DF0BD-3917-4FF8-9E91-8FB9B29392EC}" destId="{F4EAB138-2503-42FF-A19D-B0367ABCF33C}" srcOrd="0" destOrd="0" presId="urn:microsoft.com/office/officeart/2005/8/layout/orgChart1"/>
    <dgm:cxn modelId="{D250AF52-EEEF-4632-88DD-BB185D6D10CE}" type="presOf" srcId="{AC37FF4E-6B31-49AC-AD19-7A33F5877E18}" destId="{7EEB3AC4-D34E-4439-9428-843CBCCB68AA}" srcOrd="0" destOrd="0" presId="urn:microsoft.com/office/officeart/2005/8/layout/orgChart1"/>
    <dgm:cxn modelId="{C6390073-8D3A-425F-9689-E659EF1FCEBC}" srcId="{6DABB18B-C526-4E1D-AEB0-9B59AFBF9B15}" destId="{FDA95025-EACD-4FFF-BF4F-382DF8F31C2B}" srcOrd="1" destOrd="0" parTransId="{124FB079-04C0-4C11-BEBB-5A1DE6260E7A}" sibTransId="{D1CC0D1B-D3BC-4429-9B69-F0B5B9208C2B}"/>
    <dgm:cxn modelId="{8D76F258-3852-4E1C-8EC0-0444FAC9A56C}" type="presOf" srcId="{C9A4F940-6189-48E3-948F-69815E1A3277}" destId="{81614AA3-3575-4394-8D2C-55C2407FDBB8}" srcOrd="0" destOrd="0" presId="urn:microsoft.com/office/officeart/2005/8/layout/orgChart1"/>
    <dgm:cxn modelId="{22B92E7E-F553-46F3-BE8B-F7EA6022E48C}" type="presOf" srcId="{B14A62C9-EC95-44D0-A08E-C22F2A8C1C51}" destId="{11C84210-5BFA-410B-B621-453E34479DDC}" srcOrd="1" destOrd="0" presId="urn:microsoft.com/office/officeart/2005/8/layout/orgChart1"/>
    <dgm:cxn modelId="{76073385-D9CD-4365-87B2-045C45E60D82}" srcId="{663ACEC6-95AE-4AE7-B37C-8A931D5E191C}" destId="{7B6DF0BD-3917-4FF8-9E91-8FB9B29392EC}" srcOrd="0" destOrd="0" parTransId="{9EA3EA3E-EACB-4EA2-A911-8D2AC5499DAA}" sibTransId="{797B8220-09BC-48B9-BF69-B3CBE5438E21}"/>
    <dgm:cxn modelId="{49993788-25D8-4C19-89D2-68B8B349A2D0}" type="presOf" srcId="{9F39A565-3869-4B60-975F-FCB73B8A5B35}" destId="{99DE58C7-372D-413C-8E8F-D68AD98C695A}" srcOrd="0" destOrd="0" presId="urn:microsoft.com/office/officeart/2005/8/layout/orgChart1"/>
    <dgm:cxn modelId="{586A998B-F4B2-43A2-A6B3-B68740A649FD}" type="presOf" srcId="{9F026D1B-6692-4008-9724-A9F94BBC0B4B}" destId="{DDDEF5CB-F0F6-4057-A336-5BC1D9FB75A1}" srcOrd="1" destOrd="0" presId="urn:microsoft.com/office/officeart/2005/8/layout/orgChart1"/>
    <dgm:cxn modelId="{BE39699E-334B-42CB-A3ED-9EB8382D8C1A}" type="presOf" srcId="{9F39A565-3869-4B60-975F-FCB73B8A5B35}" destId="{86952B6E-2194-4462-8136-E47AACAE6959}" srcOrd="1" destOrd="0" presId="urn:microsoft.com/office/officeart/2005/8/layout/orgChart1"/>
    <dgm:cxn modelId="{CFB3E09F-F39F-4D62-A533-277F1A3DB772}" type="presOf" srcId="{A6AD24F4-A214-4D61-8BAF-079572CC3904}" destId="{C9511986-234E-4064-9CA4-0BB2A879E838}" srcOrd="0" destOrd="0" presId="urn:microsoft.com/office/officeart/2005/8/layout/orgChart1"/>
    <dgm:cxn modelId="{7DA0C7A5-5F55-4DAA-9AFC-F01C845E036E}" type="presOf" srcId="{D3885A42-4B92-4F3C-9FB9-273873E5B333}" destId="{5C4056D2-9BBE-4B9D-9CCF-F12967C2DA15}" srcOrd="0" destOrd="0" presId="urn:microsoft.com/office/officeart/2005/8/layout/orgChart1"/>
    <dgm:cxn modelId="{8FC344A9-DC33-449E-820C-EAC7A055D6CF}" type="presOf" srcId="{B14A62C9-EC95-44D0-A08E-C22F2A8C1C51}" destId="{8387C6CE-4786-47CD-ACCB-6128C6454750}" srcOrd="0" destOrd="0" presId="urn:microsoft.com/office/officeart/2005/8/layout/orgChart1"/>
    <dgm:cxn modelId="{49E3CEB0-2021-4EF1-B7F3-194F9A04F814}" type="presOf" srcId="{0AD68826-7931-4E72-B2C8-523A822F33EB}" destId="{7060F6A3-8BD3-4F2E-A7BD-A97584F8E093}" srcOrd="0" destOrd="0" presId="urn:microsoft.com/office/officeart/2005/8/layout/orgChart1"/>
    <dgm:cxn modelId="{5510A4B4-BB37-4CFE-90A5-02C7DB0D0CE7}" srcId="{778CEE9D-E5B8-4453-9B4F-76DD9ECD7CEC}" destId="{08A371E7-1124-4F87-A935-8E13C255E546}" srcOrd="0" destOrd="0" parTransId="{638E4AFD-9FD9-438A-97F4-B4D989F59E03}" sibTransId="{F4705951-D09F-434C-8492-6E140C7992FE}"/>
    <dgm:cxn modelId="{F7CC59B5-A123-4AB9-90FD-B4A3DEF5BAE5}" type="presOf" srcId="{55FBC89D-C51B-4084-9DF1-E3A5E887F4D2}" destId="{2339BD5E-5021-47AD-B932-2C1269831E89}" srcOrd="1" destOrd="0" presId="urn:microsoft.com/office/officeart/2005/8/layout/orgChart1"/>
    <dgm:cxn modelId="{762562BA-F6C0-429D-A51E-3F6B65B56885}" type="presOf" srcId="{3CABD7EB-AFB1-40EA-8B97-25107C8AC3E4}" destId="{7C490331-6EE0-45D0-B3F5-AA248548DC2B}" srcOrd="0" destOrd="0" presId="urn:microsoft.com/office/officeart/2005/8/layout/orgChart1"/>
    <dgm:cxn modelId="{615C7EBA-DBDB-43BD-AAFC-81610427FA15}" type="presOf" srcId="{F061AB13-0CE6-49D7-A182-A6A93FACAFE9}" destId="{CA550385-92BA-40BD-89AD-8ED648476ADE}" srcOrd="0" destOrd="0" presId="urn:microsoft.com/office/officeart/2005/8/layout/orgChart1"/>
    <dgm:cxn modelId="{CF505CBD-15F8-4A62-8952-1CA127BCABF1}" type="presOf" srcId="{C9A4F940-6189-48E3-948F-69815E1A3277}" destId="{0CB77372-0C8A-4078-8E08-DA3DB9AA770C}" srcOrd="1" destOrd="0" presId="urn:microsoft.com/office/officeart/2005/8/layout/orgChart1"/>
    <dgm:cxn modelId="{B5664AC1-7AD7-4FFE-9CA7-B9AF691E4BE1}" srcId="{6DABB18B-C526-4E1D-AEB0-9B59AFBF9B15}" destId="{AB659DAB-8B8E-4837-9160-44A16B7FBB06}" srcOrd="0" destOrd="0" parTransId="{D3885A42-4B92-4F3C-9FB9-273873E5B333}" sibTransId="{A1DF880B-3E6C-449E-9E67-EEBFD9E9CE44}"/>
    <dgm:cxn modelId="{5AB46EC3-1D9D-49FB-8368-BD8C018A501A}" type="presOf" srcId="{6DABB18B-C526-4E1D-AEB0-9B59AFBF9B15}" destId="{2C397612-20F8-4ECB-A0DC-6262D9A4DE48}" srcOrd="1" destOrd="0" presId="urn:microsoft.com/office/officeart/2005/8/layout/orgChart1"/>
    <dgm:cxn modelId="{C0D081C4-2F0B-42F2-A372-48A4A7F409E7}" type="presOf" srcId="{08A371E7-1124-4F87-A935-8E13C255E546}" destId="{71F28C21-8881-42FB-B5F5-567DBB053D4E}" srcOrd="0" destOrd="0" presId="urn:microsoft.com/office/officeart/2005/8/layout/orgChart1"/>
    <dgm:cxn modelId="{82DA08C5-23C7-42EB-8D84-938D11721A4D}" type="presOf" srcId="{A6AD24F4-A214-4D61-8BAF-079572CC3904}" destId="{EE8A7CD8-1E94-48BC-B13D-B2959829F7A3}" srcOrd="1" destOrd="0" presId="urn:microsoft.com/office/officeart/2005/8/layout/orgChart1"/>
    <dgm:cxn modelId="{5FF423C5-FD91-4024-85B5-51BA535E8FC2}" srcId="{85DF35C5-194F-4CAF-8E67-29BB87EC89DD}" destId="{EB274EC4-82AB-44AA-840F-723C1D93BB5F}" srcOrd="0" destOrd="0" parTransId="{75962ACA-7A75-4FCC-8A31-A3DA2C4D2217}" sibTransId="{00911EC3-E485-4A4C-A66C-9727D052F82C}"/>
    <dgm:cxn modelId="{A944F9C6-A924-408D-B797-50A9FED9D177}" type="presOf" srcId="{778CEE9D-E5B8-4453-9B4F-76DD9ECD7CEC}" destId="{8CE0F7D1-C64A-4358-B739-96E5E2D7F7DD}" srcOrd="0" destOrd="0" presId="urn:microsoft.com/office/officeart/2005/8/layout/orgChart1"/>
    <dgm:cxn modelId="{5C40E6C9-8D15-4AEB-9392-C94731DDCD3D}" type="presOf" srcId="{BBB8128A-5F57-4F6E-B585-E189E3ACC2CD}" destId="{CAA360C8-AC47-4571-ABA6-4DBF5D609AB5}" srcOrd="1" destOrd="0" presId="urn:microsoft.com/office/officeart/2005/8/layout/orgChart1"/>
    <dgm:cxn modelId="{0CC1E1D0-9473-4154-9A43-FB8E64CAEEB1}" type="presOf" srcId="{EB274EC4-82AB-44AA-840F-723C1D93BB5F}" destId="{C2F55721-AD36-4957-8E7A-69DA36247AEB}" srcOrd="1" destOrd="0" presId="urn:microsoft.com/office/officeart/2005/8/layout/orgChart1"/>
    <dgm:cxn modelId="{339A38D4-D1BB-40E6-922D-3BDC1AB0868F}" type="presOf" srcId="{6DABB18B-C526-4E1D-AEB0-9B59AFBF9B15}" destId="{E9BAB250-21A4-42D4-92BC-0C99DE37270F}" srcOrd="0" destOrd="0" presId="urn:microsoft.com/office/officeart/2005/8/layout/orgChart1"/>
    <dgm:cxn modelId="{0D265AD6-EBD1-425E-B656-35E557E59E7C}" type="presOf" srcId="{85DF35C5-194F-4CAF-8E67-29BB87EC89DD}" destId="{FE8C6412-D6B1-44E2-AF26-EAF8AAFE5240}" srcOrd="0" destOrd="0" presId="urn:microsoft.com/office/officeart/2005/8/layout/orgChart1"/>
    <dgm:cxn modelId="{310757DC-D551-4639-8686-6F7C42F68896}" type="presOf" srcId="{FDA95025-EACD-4FFF-BF4F-382DF8F31C2B}" destId="{D5F72F2E-E342-4ADA-8008-1BAC5AC80AC6}" srcOrd="0" destOrd="0" presId="urn:microsoft.com/office/officeart/2005/8/layout/orgChart1"/>
    <dgm:cxn modelId="{66D9B7E8-19C5-4CE1-9EDA-42B1090AA860}" type="presOf" srcId="{9F026D1B-6692-4008-9724-A9F94BBC0B4B}" destId="{A5F83F41-9EB7-48F4-973A-B70BEA994648}" srcOrd="0" destOrd="0" presId="urn:microsoft.com/office/officeart/2005/8/layout/orgChart1"/>
    <dgm:cxn modelId="{23D30DF1-19C9-43E3-9B46-0554679C3ED2}" type="presOf" srcId="{75962ACA-7A75-4FCC-8A31-A3DA2C4D2217}" destId="{2420FFB9-B3CC-429C-A7F2-3615225AB409}" srcOrd="0" destOrd="0" presId="urn:microsoft.com/office/officeart/2005/8/layout/orgChart1"/>
    <dgm:cxn modelId="{5918D3F1-84F0-4472-B96E-BFDCB6EADFEB}" type="presOf" srcId="{EB274EC4-82AB-44AA-840F-723C1D93BB5F}" destId="{14477AF8-F692-4FB1-921C-358037E26844}" srcOrd="0" destOrd="0" presId="urn:microsoft.com/office/officeart/2005/8/layout/orgChart1"/>
    <dgm:cxn modelId="{8EE77DF5-80BE-4F21-99A3-6BC4B133409B}" type="presOf" srcId="{AB659DAB-8B8E-4837-9160-44A16B7FBB06}" destId="{309D8C84-4D4F-46D1-A88F-999D615EA019}" srcOrd="0" destOrd="0" presId="urn:microsoft.com/office/officeart/2005/8/layout/orgChart1"/>
    <dgm:cxn modelId="{E46F87F5-69E1-4A63-8E8B-0BDC1F78501E}" srcId="{6EEB24D6-9074-4498-902E-3A17B17B4758}" destId="{6DABB18B-C526-4E1D-AEB0-9B59AFBF9B15}" srcOrd="0" destOrd="0" parTransId="{C83B02A6-A367-4C60-A8E3-E2BB18088586}" sibTransId="{643AB23E-E503-4029-AC3F-908D7FC7D720}"/>
    <dgm:cxn modelId="{A3638DF9-ACD2-491D-B181-5575CF028FCE}" srcId="{C9A4F940-6189-48E3-948F-69815E1A3277}" destId="{85DF35C5-194F-4CAF-8E67-29BB87EC89DD}" srcOrd="0" destOrd="0" parTransId="{BF815708-4139-4924-A14F-58AF7ACC9D2C}" sibTransId="{546D9C03-5686-4887-9F5E-8D70FC39E30F}"/>
    <dgm:cxn modelId="{025FD4FA-7EEA-49B0-9351-C29007DC79E6}" type="presOf" srcId="{5F495CB4-CFC4-41F4-A51E-B64821EEF948}" destId="{49E65D81-0B99-4A27-A74E-62A00E4791F2}" srcOrd="0" destOrd="0" presId="urn:microsoft.com/office/officeart/2005/8/layout/orgChart1"/>
    <dgm:cxn modelId="{78F6EDFC-3394-428A-97BC-D113BAEADE0F}" type="presOf" srcId="{778CEE9D-E5B8-4453-9B4F-76DD9ECD7CEC}" destId="{8DF3C8BE-1F5C-4FCD-A2CC-EE1A838274F5}" srcOrd="1" destOrd="0" presId="urn:microsoft.com/office/officeart/2005/8/layout/orgChart1"/>
    <dgm:cxn modelId="{64C153FD-7D53-4316-AFBC-72794584CB08}" type="presOf" srcId="{BF815708-4139-4924-A14F-58AF7ACC9D2C}" destId="{165B9AFB-BB57-41B5-A893-E46FABDC43D4}" srcOrd="0" destOrd="0" presId="urn:microsoft.com/office/officeart/2005/8/layout/orgChart1"/>
    <dgm:cxn modelId="{07CC7CFD-EF9A-4A5B-B237-DF0F4A82D819}" type="presOf" srcId="{663ACEC6-95AE-4AE7-B37C-8A931D5E191C}" destId="{3504437B-7878-4E39-9CF6-4F649B4142BA}" srcOrd="1" destOrd="0" presId="urn:microsoft.com/office/officeart/2005/8/layout/orgChart1"/>
    <dgm:cxn modelId="{9B2E0FFE-A50D-4EE7-9E46-74417FCBA8B6}" srcId="{6EEB24D6-9074-4498-902E-3A17B17B4758}" destId="{9F39A565-3869-4B60-975F-FCB73B8A5B35}" srcOrd="2" destOrd="0" parTransId="{1E50A5DB-F7CA-4295-B029-A3710BFC428E}" sibTransId="{EC0F4217-9270-4A52-8F22-1E32DB583839}"/>
    <dgm:cxn modelId="{A5576FF9-0B09-47C2-8DD2-C7A837C55441}" type="presParOf" srcId="{E135FB29-F3D7-4A99-B1E0-80323E16794B}" destId="{172D90B6-0E2D-4167-B000-421BF325C9D8}" srcOrd="0" destOrd="0" presId="urn:microsoft.com/office/officeart/2005/8/layout/orgChart1"/>
    <dgm:cxn modelId="{16A4E0BB-5FB5-4F2F-B1B8-A0296F191081}" type="presParOf" srcId="{172D90B6-0E2D-4167-B000-421BF325C9D8}" destId="{F18892D7-21D8-4B1F-9260-0BF556C71A73}" srcOrd="0" destOrd="0" presId="urn:microsoft.com/office/officeart/2005/8/layout/orgChart1"/>
    <dgm:cxn modelId="{ED0D2D01-3253-40B1-A189-2C75D617B070}" type="presParOf" srcId="{F18892D7-21D8-4B1F-9260-0BF556C71A73}" destId="{E9BAB250-21A4-42D4-92BC-0C99DE37270F}" srcOrd="0" destOrd="0" presId="urn:microsoft.com/office/officeart/2005/8/layout/orgChart1"/>
    <dgm:cxn modelId="{9122CAFD-EEE8-4CB7-AD81-8834E5AB3A38}" type="presParOf" srcId="{F18892D7-21D8-4B1F-9260-0BF556C71A73}" destId="{2C397612-20F8-4ECB-A0DC-6262D9A4DE48}" srcOrd="1" destOrd="0" presId="urn:microsoft.com/office/officeart/2005/8/layout/orgChart1"/>
    <dgm:cxn modelId="{2AFD780C-A029-4E0C-997B-0BEF63F37843}" type="presParOf" srcId="{172D90B6-0E2D-4167-B000-421BF325C9D8}" destId="{2B9CE90F-B6D5-492D-BED8-F7B77AC8DA5E}" srcOrd="1" destOrd="0" presId="urn:microsoft.com/office/officeart/2005/8/layout/orgChart1"/>
    <dgm:cxn modelId="{836E30E1-E21A-43D6-BD0F-234DF704E55B}" type="presParOf" srcId="{2B9CE90F-B6D5-492D-BED8-F7B77AC8DA5E}" destId="{5C4056D2-9BBE-4B9D-9CCF-F12967C2DA15}" srcOrd="0" destOrd="0" presId="urn:microsoft.com/office/officeart/2005/8/layout/orgChart1"/>
    <dgm:cxn modelId="{A2075513-EF96-48C6-81C6-D2BAD3BEA159}" type="presParOf" srcId="{2B9CE90F-B6D5-492D-BED8-F7B77AC8DA5E}" destId="{B0161532-E6FD-47C4-A1DF-5367DDB2A0CD}" srcOrd="1" destOrd="0" presId="urn:microsoft.com/office/officeart/2005/8/layout/orgChart1"/>
    <dgm:cxn modelId="{AA89C005-7F9C-4514-88EF-1268D3BEA7F6}" type="presParOf" srcId="{B0161532-E6FD-47C4-A1DF-5367DDB2A0CD}" destId="{DBEA15C5-0E8E-4099-BB51-9D83DFB7AF17}" srcOrd="0" destOrd="0" presId="urn:microsoft.com/office/officeart/2005/8/layout/orgChart1"/>
    <dgm:cxn modelId="{3D31E55A-2F44-4251-A6EF-74607B0022F4}" type="presParOf" srcId="{DBEA15C5-0E8E-4099-BB51-9D83DFB7AF17}" destId="{309D8C84-4D4F-46D1-A88F-999D615EA019}" srcOrd="0" destOrd="0" presId="urn:microsoft.com/office/officeart/2005/8/layout/orgChart1"/>
    <dgm:cxn modelId="{5663A5B5-65DF-4088-B8E4-A1BA6D09BF5B}" type="presParOf" srcId="{DBEA15C5-0E8E-4099-BB51-9D83DFB7AF17}" destId="{A4C585AE-A624-4D24-9BC9-6A357AE9CBB2}" srcOrd="1" destOrd="0" presId="urn:microsoft.com/office/officeart/2005/8/layout/orgChart1"/>
    <dgm:cxn modelId="{F15265D4-8BA1-45CD-A8C2-7F5E50F88B78}" type="presParOf" srcId="{B0161532-E6FD-47C4-A1DF-5367DDB2A0CD}" destId="{43E3FBF7-FA14-4738-AC51-831D1D2B9872}" srcOrd="1" destOrd="0" presId="urn:microsoft.com/office/officeart/2005/8/layout/orgChart1"/>
    <dgm:cxn modelId="{88F47C64-2EB9-4045-B1D2-62492415944E}" type="presParOf" srcId="{43E3FBF7-FA14-4738-AC51-831D1D2B9872}" destId="{CA550385-92BA-40BD-89AD-8ED648476ADE}" srcOrd="0" destOrd="0" presId="urn:microsoft.com/office/officeart/2005/8/layout/orgChart1"/>
    <dgm:cxn modelId="{C915655D-21B9-47D1-BA84-2B436EA1A44E}" type="presParOf" srcId="{43E3FBF7-FA14-4738-AC51-831D1D2B9872}" destId="{4F11ECF6-40B0-4765-8471-E73D24342576}" srcOrd="1" destOrd="0" presId="urn:microsoft.com/office/officeart/2005/8/layout/orgChart1"/>
    <dgm:cxn modelId="{C9B4EB8A-9977-4CC9-8144-F5BB9453C03C}" type="presParOf" srcId="{4F11ECF6-40B0-4765-8471-E73D24342576}" destId="{45912D8D-38DA-4DC3-B574-988AE4D15532}" srcOrd="0" destOrd="0" presId="urn:microsoft.com/office/officeart/2005/8/layout/orgChart1"/>
    <dgm:cxn modelId="{175F633F-804A-48F5-A3F2-C1D070FB94A6}" type="presParOf" srcId="{45912D8D-38DA-4DC3-B574-988AE4D15532}" destId="{C9511986-234E-4064-9CA4-0BB2A879E838}" srcOrd="0" destOrd="0" presId="urn:microsoft.com/office/officeart/2005/8/layout/orgChart1"/>
    <dgm:cxn modelId="{0956E955-4FBA-414C-BEDB-FA13EA55DED8}" type="presParOf" srcId="{45912D8D-38DA-4DC3-B574-988AE4D15532}" destId="{EE8A7CD8-1E94-48BC-B13D-B2959829F7A3}" srcOrd="1" destOrd="0" presId="urn:microsoft.com/office/officeart/2005/8/layout/orgChart1"/>
    <dgm:cxn modelId="{4CE5C08E-2CA7-4D20-AADD-34950DA34DF9}" type="presParOf" srcId="{4F11ECF6-40B0-4765-8471-E73D24342576}" destId="{C2194A1D-4769-42E0-9273-587E4F3BEC8D}" srcOrd="1" destOrd="0" presId="urn:microsoft.com/office/officeart/2005/8/layout/orgChart1"/>
    <dgm:cxn modelId="{13F78E19-6A05-4234-A405-31A2FF46D4CF}" type="presParOf" srcId="{4F11ECF6-40B0-4765-8471-E73D24342576}" destId="{7E676AE1-1B94-4DCF-AB07-D4957361C411}" srcOrd="2" destOrd="0" presId="urn:microsoft.com/office/officeart/2005/8/layout/orgChart1"/>
    <dgm:cxn modelId="{3A6B769D-2FCB-4AA9-B2B2-E2D7E3D35672}" type="presParOf" srcId="{B0161532-E6FD-47C4-A1DF-5367DDB2A0CD}" destId="{53ABB1E3-828E-44AC-8D78-F1A074DD0EBE}" srcOrd="2" destOrd="0" presId="urn:microsoft.com/office/officeart/2005/8/layout/orgChart1"/>
    <dgm:cxn modelId="{FCABAA5F-49E8-4306-AF04-342EE0808263}" type="presParOf" srcId="{2B9CE90F-B6D5-492D-BED8-F7B77AC8DA5E}" destId="{1C17E8D2-6FA2-4524-AFB4-68272FD43E7B}" srcOrd="2" destOrd="0" presId="urn:microsoft.com/office/officeart/2005/8/layout/orgChart1"/>
    <dgm:cxn modelId="{1EEF86D9-8019-4372-BE87-33DECFBDAAB0}" type="presParOf" srcId="{2B9CE90F-B6D5-492D-BED8-F7B77AC8DA5E}" destId="{E8A9B186-1537-4D3F-9C11-7051843C368E}" srcOrd="3" destOrd="0" presId="urn:microsoft.com/office/officeart/2005/8/layout/orgChart1"/>
    <dgm:cxn modelId="{A59D9877-AA47-4225-BE7C-C9CA119A9D42}" type="presParOf" srcId="{E8A9B186-1537-4D3F-9C11-7051843C368E}" destId="{6313B94C-86AA-42FE-A9A1-186711D58E90}" srcOrd="0" destOrd="0" presId="urn:microsoft.com/office/officeart/2005/8/layout/orgChart1"/>
    <dgm:cxn modelId="{2A5C937F-35AC-43B5-8C52-44E9E7FA34C2}" type="presParOf" srcId="{6313B94C-86AA-42FE-A9A1-186711D58E90}" destId="{D5F72F2E-E342-4ADA-8008-1BAC5AC80AC6}" srcOrd="0" destOrd="0" presId="urn:microsoft.com/office/officeart/2005/8/layout/orgChart1"/>
    <dgm:cxn modelId="{8CF8B3FF-BA36-4F1D-85DE-7F5FBEB6F6C8}" type="presParOf" srcId="{6313B94C-86AA-42FE-A9A1-186711D58E90}" destId="{1AEE4719-4CC5-4ED2-AF4D-057357F263B5}" srcOrd="1" destOrd="0" presId="urn:microsoft.com/office/officeart/2005/8/layout/orgChart1"/>
    <dgm:cxn modelId="{A14F0523-C3EF-44D8-A5FA-06B2ED14EDD9}" type="presParOf" srcId="{E8A9B186-1537-4D3F-9C11-7051843C368E}" destId="{16B29E5C-F689-4DB9-8831-483DC0EDF5AC}" srcOrd="1" destOrd="0" presId="urn:microsoft.com/office/officeart/2005/8/layout/orgChart1"/>
    <dgm:cxn modelId="{EF3E685E-775E-4E93-9F84-DE0BC6E1CC77}" type="presParOf" srcId="{16B29E5C-F689-4DB9-8831-483DC0EDF5AC}" destId="{BE99DD8D-8F4D-4F30-8CF8-D004ABB28245}" srcOrd="0" destOrd="0" presId="urn:microsoft.com/office/officeart/2005/8/layout/orgChart1"/>
    <dgm:cxn modelId="{AE1066C2-5759-45AF-A248-914E8DE75394}" type="presParOf" srcId="{16B29E5C-F689-4DB9-8831-483DC0EDF5AC}" destId="{0807858E-D72E-4B60-BC16-C8F3D4FD2986}" srcOrd="1" destOrd="0" presId="urn:microsoft.com/office/officeart/2005/8/layout/orgChart1"/>
    <dgm:cxn modelId="{81443FCE-2CE6-43E1-84AE-B53A636D6F89}" type="presParOf" srcId="{0807858E-D72E-4B60-BC16-C8F3D4FD2986}" destId="{1F94100F-9D80-4E99-97C7-FB21E064BD0C}" srcOrd="0" destOrd="0" presId="urn:microsoft.com/office/officeart/2005/8/layout/orgChart1"/>
    <dgm:cxn modelId="{F2E6C4C1-AF2B-49AD-BD1F-7BBB37CE0377}" type="presParOf" srcId="{1F94100F-9D80-4E99-97C7-FB21E064BD0C}" destId="{A5F83F41-9EB7-48F4-973A-B70BEA994648}" srcOrd="0" destOrd="0" presId="urn:microsoft.com/office/officeart/2005/8/layout/orgChart1"/>
    <dgm:cxn modelId="{5055CC5C-4DA2-4F4D-9D27-339ADD1C5381}" type="presParOf" srcId="{1F94100F-9D80-4E99-97C7-FB21E064BD0C}" destId="{DDDEF5CB-F0F6-4057-A336-5BC1D9FB75A1}" srcOrd="1" destOrd="0" presId="urn:microsoft.com/office/officeart/2005/8/layout/orgChart1"/>
    <dgm:cxn modelId="{DAA2A17A-1591-4964-AAAF-3A4B1205D9BB}" type="presParOf" srcId="{0807858E-D72E-4B60-BC16-C8F3D4FD2986}" destId="{78AEEC5C-1018-483F-8BD8-CD9A0EEB8A18}" srcOrd="1" destOrd="0" presId="urn:microsoft.com/office/officeart/2005/8/layout/orgChart1"/>
    <dgm:cxn modelId="{1EAE4D15-479F-42A0-8270-539E14504EFA}" type="presParOf" srcId="{0807858E-D72E-4B60-BC16-C8F3D4FD2986}" destId="{052059B0-C600-4FB2-B277-C331ACCDAEB7}" srcOrd="2" destOrd="0" presId="urn:microsoft.com/office/officeart/2005/8/layout/orgChart1"/>
    <dgm:cxn modelId="{7CBC1551-20A2-49D6-A9D4-2D95AE213AC8}" type="presParOf" srcId="{E8A9B186-1537-4D3F-9C11-7051843C368E}" destId="{84E946FC-271B-4A9E-9C98-74DCDF2F50D7}" srcOrd="2" destOrd="0" presId="urn:microsoft.com/office/officeart/2005/8/layout/orgChart1"/>
    <dgm:cxn modelId="{E48634BE-2650-4F73-9E2A-2896757DE511}" type="presParOf" srcId="{172D90B6-0E2D-4167-B000-421BF325C9D8}" destId="{B8126892-6324-4399-A791-D23BD4381FFC}" srcOrd="2" destOrd="0" presId="urn:microsoft.com/office/officeart/2005/8/layout/orgChart1"/>
    <dgm:cxn modelId="{12318486-5E6E-4D80-922C-67DD60A1879A}" type="presParOf" srcId="{E135FB29-F3D7-4A99-B1E0-80323E16794B}" destId="{CC9BD34A-9FFA-4C18-BAD2-BA6A0F32CD0F}" srcOrd="1" destOrd="0" presId="urn:microsoft.com/office/officeart/2005/8/layout/orgChart1"/>
    <dgm:cxn modelId="{BD86633E-FA92-4A54-8C8B-A300878BB32F}" type="presParOf" srcId="{CC9BD34A-9FFA-4C18-BAD2-BA6A0F32CD0F}" destId="{61C07DAE-0DB3-45B8-BD3F-B681C7B7490D}" srcOrd="0" destOrd="0" presId="urn:microsoft.com/office/officeart/2005/8/layout/orgChart1"/>
    <dgm:cxn modelId="{D375C99B-2398-488D-99B5-D430FC9A817C}" type="presParOf" srcId="{61C07DAE-0DB3-45B8-BD3F-B681C7B7490D}" destId="{81614AA3-3575-4394-8D2C-55C2407FDBB8}" srcOrd="0" destOrd="0" presId="urn:microsoft.com/office/officeart/2005/8/layout/orgChart1"/>
    <dgm:cxn modelId="{E8872340-5B67-4E24-8783-581F4B14A795}" type="presParOf" srcId="{61C07DAE-0DB3-45B8-BD3F-B681C7B7490D}" destId="{0CB77372-0C8A-4078-8E08-DA3DB9AA770C}" srcOrd="1" destOrd="0" presId="urn:microsoft.com/office/officeart/2005/8/layout/orgChart1"/>
    <dgm:cxn modelId="{B159F107-ACD1-4F26-92F4-A16BAEDD4875}" type="presParOf" srcId="{CC9BD34A-9FFA-4C18-BAD2-BA6A0F32CD0F}" destId="{8F25FBE8-7107-4CF4-997A-62FF3B8F9B6A}" srcOrd="1" destOrd="0" presId="urn:microsoft.com/office/officeart/2005/8/layout/orgChart1"/>
    <dgm:cxn modelId="{2B42E5D4-25ED-4049-8448-A451935E3685}" type="presParOf" srcId="{8F25FBE8-7107-4CF4-997A-62FF3B8F9B6A}" destId="{165B9AFB-BB57-41B5-A893-E46FABDC43D4}" srcOrd="0" destOrd="0" presId="urn:microsoft.com/office/officeart/2005/8/layout/orgChart1"/>
    <dgm:cxn modelId="{5710B1C5-2F77-4246-9C20-221D38A0092F}" type="presParOf" srcId="{8F25FBE8-7107-4CF4-997A-62FF3B8F9B6A}" destId="{8FD22486-7D3D-4DA5-97FC-4C5CD2627AA2}" srcOrd="1" destOrd="0" presId="urn:microsoft.com/office/officeart/2005/8/layout/orgChart1"/>
    <dgm:cxn modelId="{F650E42D-96D7-4585-A6EB-BD6E0B7CF626}" type="presParOf" srcId="{8FD22486-7D3D-4DA5-97FC-4C5CD2627AA2}" destId="{AEE7D133-E4AE-4988-AF97-C2C34390B916}" srcOrd="0" destOrd="0" presId="urn:microsoft.com/office/officeart/2005/8/layout/orgChart1"/>
    <dgm:cxn modelId="{2E718DF2-3CC5-4632-9DD9-9369DB43C96A}" type="presParOf" srcId="{AEE7D133-E4AE-4988-AF97-C2C34390B916}" destId="{FE8C6412-D6B1-44E2-AF26-EAF8AAFE5240}" srcOrd="0" destOrd="0" presId="urn:microsoft.com/office/officeart/2005/8/layout/orgChart1"/>
    <dgm:cxn modelId="{22EC2DF8-6395-4634-91B9-8CBD820CB020}" type="presParOf" srcId="{AEE7D133-E4AE-4988-AF97-C2C34390B916}" destId="{72F1A195-E5D7-4C9B-B62B-BD3A0D8064EA}" srcOrd="1" destOrd="0" presId="urn:microsoft.com/office/officeart/2005/8/layout/orgChart1"/>
    <dgm:cxn modelId="{A6FE5F96-0636-468C-81D5-1DEFA8E55467}" type="presParOf" srcId="{8FD22486-7D3D-4DA5-97FC-4C5CD2627AA2}" destId="{E9FB8E6E-5B15-4F09-A36A-75AB240971B5}" srcOrd="1" destOrd="0" presId="urn:microsoft.com/office/officeart/2005/8/layout/orgChart1"/>
    <dgm:cxn modelId="{BC613CA5-F984-4CED-A7AF-7FCFDE8D96C0}" type="presParOf" srcId="{E9FB8E6E-5B15-4F09-A36A-75AB240971B5}" destId="{2420FFB9-B3CC-429C-A7F2-3615225AB409}" srcOrd="0" destOrd="0" presId="urn:microsoft.com/office/officeart/2005/8/layout/orgChart1"/>
    <dgm:cxn modelId="{CBFB1741-63A2-4F05-AA71-E75669A9D5B1}" type="presParOf" srcId="{E9FB8E6E-5B15-4F09-A36A-75AB240971B5}" destId="{3A0D31A1-1C61-4152-80B2-96B8F8D2EF34}" srcOrd="1" destOrd="0" presId="urn:microsoft.com/office/officeart/2005/8/layout/orgChart1"/>
    <dgm:cxn modelId="{3FB4EC79-EEFE-46A9-987B-DDEB1258CA15}" type="presParOf" srcId="{3A0D31A1-1C61-4152-80B2-96B8F8D2EF34}" destId="{814A1387-D966-4116-BCE7-BC9FC6177A56}" srcOrd="0" destOrd="0" presId="urn:microsoft.com/office/officeart/2005/8/layout/orgChart1"/>
    <dgm:cxn modelId="{3E370222-ABBC-4BD0-B8C0-53AA8E1DFAB1}" type="presParOf" srcId="{814A1387-D966-4116-BCE7-BC9FC6177A56}" destId="{14477AF8-F692-4FB1-921C-358037E26844}" srcOrd="0" destOrd="0" presId="urn:microsoft.com/office/officeart/2005/8/layout/orgChart1"/>
    <dgm:cxn modelId="{316F019F-5D35-485E-B9D4-A9567A9D4EFE}" type="presParOf" srcId="{814A1387-D966-4116-BCE7-BC9FC6177A56}" destId="{C2F55721-AD36-4957-8E7A-69DA36247AEB}" srcOrd="1" destOrd="0" presId="urn:microsoft.com/office/officeart/2005/8/layout/orgChart1"/>
    <dgm:cxn modelId="{71CF0A95-97FD-4532-8813-5BAA4E93D306}" type="presParOf" srcId="{3A0D31A1-1C61-4152-80B2-96B8F8D2EF34}" destId="{DC2BE4FA-A01C-4AEC-A018-49B0C11BF05B}" srcOrd="1" destOrd="0" presId="urn:microsoft.com/office/officeart/2005/8/layout/orgChart1"/>
    <dgm:cxn modelId="{C67A6CAE-5A01-4165-AF84-6F8EA2D4DA58}" type="presParOf" srcId="{3A0D31A1-1C61-4152-80B2-96B8F8D2EF34}" destId="{514673D4-223D-4CE7-95CA-54B95F7F49EE}" srcOrd="2" destOrd="0" presId="urn:microsoft.com/office/officeart/2005/8/layout/orgChart1"/>
    <dgm:cxn modelId="{0E1D4353-EF2B-4BB1-9078-9C68781E0EA2}" type="presParOf" srcId="{8FD22486-7D3D-4DA5-97FC-4C5CD2627AA2}" destId="{DAAB804D-992F-4113-A5F4-12C8E575EBBA}" srcOrd="2" destOrd="0" presId="urn:microsoft.com/office/officeart/2005/8/layout/orgChart1"/>
    <dgm:cxn modelId="{A435FFB2-60DA-421F-8A74-199F322FD0F3}" type="presParOf" srcId="{8F25FBE8-7107-4CF4-997A-62FF3B8F9B6A}" destId="{4F5E2F8B-CE72-4EB8-ADAA-8A2C3299033C}" srcOrd="2" destOrd="0" presId="urn:microsoft.com/office/officeart/2005/8/layout/orgChart1"/>
    <dgm:cxn modelId="{D957E379-A455-44FD-AAE0-CBCCC3A6D491}" type="presParOf" srcId="{8F25FBE8-7107-4CF4-997A-62FF3B8F9B6A}" destId="{C75AA251-8E65-4365-A3BC-B32F05FB4105}" srcOrd="3" destOrd="0" presId="urn:microsoft.com/office/officeart/2005/8/layout/orgChart1"/>
    <dgm:cxn modelId="{47E9DE58-B5AF-482E-83B0-AB468A2E992A}" type="presParOf" srcId="{C75AA251-8E65-4365-A3BC-B32F05FB4105}" destId="{F2EDFB9E-D9F5-456F-B930-B35FF4E2723B}" srcOrd="0" destOrd="0" presId="urn:microsoft.com/office/officeart/2005/8/layout/orgChart1"/>
    <dgm:cxn modelId="{047F96BC-4EC3-459B-A160-2DE7ABF653A1}" type="presParOf" srcId="{F2EDFB9E-D9F5-456F-B930-B35FF4E2723B}" destId="{7C490331-6EE0-45D0-B3F5-AA248548DC2B}" srcOrd="0" destOrd="0" presId="urn:microsoft.com/office/officeart/2005/8/layout/orgChart1"/>
    <dgm:cxn modelId="{84B31E3D-958C-4F4D-83BD-ACC2BFDD475D}" type="presParOf" srcId="{F2EDFB9E-D9F5-456F-B930-B35FF4E2723B}" destId="{AF1BF5E4-77A6-43E1-9131-963DF012B99E}" srcOrd="1" destOrd="0" presId="urn:microsoft.com/office/officeart/2005/8/layout/orgChart1"/>
    <dgm:cxn modelId="{6255126D-038D-4D6B-B30A-0C3710C4A1F2}" type="presParOf" srcId="{C75AA251-8E65-4365-A3BC-B32F05FB4105}" destId="{2346360E-CEB5-4535-BB20-370959E1BE94}" srcOrd="1" destOrd="0" presId="urn:microsoft.com/office/officeart/2005/8/layout/orgChart1"/>
    <dgm:cxn modelId="{4C597821-567E-48F4-BB9B-82C2E873D1B1}" type="presParOf" srcId="{2346360E-CEB5-4535-BB20-370959E1BE94}" destId="{19A555D6-E1E9-4AE7-A143-48EEF162F4BD}" srcOrd="0" destOrd="0" presId="urn:microsoft.com/office/officeart/2005/8/layout/orgChart1"/>
    <dgm:cxn modelId="{EFCFA854-3AFF-449A-ABB4-A1ECE62D74EB}" type="presParOf" srcId="{2346360E-CEB5-4535-BB20-370959E1BE94}" destId="{8EC313A5-F294-44F0-B03F-8178837F1963}" srcOrd="1" destOrd="0" presId="urn:microsoft.com/office/officeart/2005/8/layout/orgChart1"/>
    <dgm:cxn modelId="{E681CC6F-E4B9-4E59-8F10-CCABFD6EA34A}" type="presParOf" srcId="{8EC313A5-F294-44F0-B03F-8178837F1963}" destId="{9E86F6F8-8547-494E-AD31-E4D07C29259B}" srcOrd="0" destOrd="0" presId="urn:microsoft.com/office/officeart/2005/8/layout/orgChart1"/>
    <dgm:cxn modelId="{0A02846E-E166-4DF2-B3EC-4355C6B89E33}" type="presParOf" srcId="{9E86F6F8-8547-494E-AD31-E4D07C29259B}" destId="{47FE797C-5244-4B09-B1DF-BC1E6A4C6B90}" srcOrd="0" destOrd="0" presId="urn:microsoft.com/office/officeart/2005/8/layout/orgChart1"/>
    <dgm:cxn modelId="{DD2C031E-569C-4FAA-A7B2-B5F2F1A960C2}" type="presParOf" srcId="{9E86F6F8-8547-494E-AD31-E4D07C29259B}" destId="{74EF03DA-6A80-4E22-9D80-20669CCE547D}" srcOrd="1" destOrd="0" presId="urn:microsoft.com/office/officeart/2005/8/layout/orgChart1"/>
    <dgm:cxn modelId="{13602D57-B9D5-4008-A80B-AE21F7719C5E}" type="presParOf" srcId="{8EC313A5-F294-44F0-B03F-8178837F1963}" destId="{3EE1C0D2-3F7F-4C4D-90EC-2CA28E432CA6}" srcOrd="1" destOrd="0" presId="urn:microsoft.com/office/officeart/2005/8/layout/orgChart1"/>
    <dgm:cxn modelId="{BF18A248-A34D-4D9E-BB27-7AA59244C33C}" type="presParOf" srcId="{8EC313A5-F294-44F0-B03F-8178837F1963}" destId="{516CB083-C8D3-454E-988B-5AAB5AA8FA69}" srcOrd="2" destOrd="0" presId="urn:microsoft.com/office/officeart/2005/8/layout/orgChart1"/>
    <dgm:cxn modelId="{29F622DC-FEA5-4C83-91B5-856882291F01}" type="presParOf" srcId="{C75AA251-8E65-4365-A3BC-B32F05FB4105}" destId="{42060D8E-290C-49BD-94E8-3DC538AC8061}" srcOrd="2" destOrd="0" presId="urn:microsoft.com/office/officeart/2005/8/layout/orgChart1"/>
    <dgm:cxn modelId="{365CB25C-60ED-49D1-A0B3-F441C5EFF537}" type="presParOf" srcId="{CC9BD34A-9FFA-4C18-BAD2-BA6A0F32CD0F}" destId="{7002EC20-AB9E-46FB-9A5E-220E6F4A531A}" srcOrd="2" destOrd="0" presId="urn:microsoft.com/office/officeart/2005/8/layout/orgChart1"/>
    <dgm:cxn modelId="{D35FEAE2-7034-41EA-97A5-95F1331C3905}" type="presParOf" srcId="{E135FB29-F3D7-4A99-B1E0-80323E16794B}" destId="{80622861-4579-42A8-B908-11C6D33AF8D6}" srcOrd="2" destOrd="0" presId="urn:microsoft.com/office/officeart/2005/8/layout/orgChart1"/>
    <dgm:cxn modelId="{6C69651F-0AE2-43F5-9623-FCD26F1A6E38}" type="presParOf" srcId="{80622861-4579-42A8-B908-11C6D33AF8D6}" destId="{40F80177-FB46-4C75-BCC5-D58D53795F3E}" srcOrd="0" destOrd="0" presId="urn:microsoft.com/office/officeart/2005/8/layout/orgChart1"/>
    <dgm:cxn modelId="{B369640B-D4A5-4893-99D3-9CE3DA325C6B}" type="presParOf" srcId="{40F80177-FB46-4C75-BCC5-D58D53795F3E}" destId="{99DE58C7-372D-413C-8E8F-D68AD98C695A}" srcOrd="0" destOrd="0" presId="urn:microsoft.com/office/officeart/2005/8/layout/orgChart1"/>
    <dgm:cxn modelId="{FE6F28B8-C5B4-41B3-AE66-E4C0E0123B75}" type="presParOf" srcId="{40F80177-FB46-4C75-BCC5-D58D53795F3E}" destId="{86952B6E-2194-4462-8136-E47AACAE6959}" srcOrd="1" destOrd="0" presId="urn:microsoft.com/office/officeart/2005/8/layout/orgChart1"/>
    <dgm:cxn modelId="{37FFF472-5BC6-419C-80A4-1214D4C5331D}" type="presParOf" srcId="{80622861-4579-42A8-B908-11C6D33AF8D6}" destId="{F44DDB12-E198-455A-8130-C369B44C605B}" srcOrd="1" destOrd="0" presId="urn:microsoft.com/office/officeart/2005/8/layout/orgChart1"/>
    <dgm:cxn modelId="{785F75A6-8A05-43FB-ADD1-940E580ED472}" type="presParOf" srcId="{F44DDB12-E198-455A-8130-C369B44C605B}" destId="{3144BC56-1C89-4E94-A257-3FA35F82CB75}" srcOrd="0" destOrd="0" presId="urn:microsoft.com/office/officeart/2005/8/layout/orgChart1"/>
    <dgm:cxn modelId="{EC36893C-4664-4D32-8D49-7A0721936C16}" type="presParOf" srcId="{F44DDB12-E198-455A-8130-C369B44C605B}" destId="{EAD84140-51FE-47E5-8144-705C8FDC23F3}" srcOrd="1" destOrd="0" presId="urn:microsoft.com/office/officeart/2005/8/layout/orgChart1"/>
    <dgm:cxn modelId="{62656C2A-F15C-4DBE-B0BB-4B2EBE320E1E}" type="presParOf" srcId="{EAD84140-51FE-47E5-8144-705C8FDC23F3}" destId="{EF8A6D24-C53E-4DE3-BEDE-F579231115C1}" srcOrd="0" destOrd="0" presId="urn:microsoft.com/office/officeart/2005/8/layout/orgChart1"/>
    <dgm:cxn modelId="{7C394A98-D8C5-435E-83E8-46D26B8AA0DA}" type="presParOf" srcId="{EF8A6D24-C53E-4DE3-BEDE-F579231115C1}" destId="{06B12640-B69B-4435-819F-BE563C8DCA31}" srcOrd="0" destOrd="0" presId="urn:microsoft.com/office/officeart/2005/8/layout/orgChart1"/>
    <dgm:cxn modelId="{EF86DDB1-B186-451B-B39F-F85B9C0F0725}" type="presParOf" srcId="{EF8A6D24-C53E-4DE3-BEDE-F579231115C1}" destId="{CAA360C8-AC47-4571-ABA6-4DBF5D609AB5}" srcOrd="1" destOrd="0" presId="urn:microsoft.com/office/officeart/2005/8/layout/orgChart1"/>
    <dgm:cxn modelId="{BD1AE181-1D1F-43B2-B38A-93BE2405483B}" type="presParOf" srcId="{EAD84140-51FE-47E5-8144-705C8FDC23F3}" destId="{59D6AD79-9105-4D11-A104-6DF858127DF4}" srcOrd="1" destOrd="0" presId="urn:microsoft.com/office/officeart/2005/8/layout/orgChart1"/>
    <dgm:cxn modelId="{C1348A2C-3C61-4CBE-A9FC-D925CAA18FFB}" type="presParOf" srcId="{59D6AD79-9105-4D11-A104-6DF858127DF4}" destId="{7060F6A3-8BD3-4F2E-A7BD-A97584F8E093}" srcOrd="0" destOrd="0" presId="urn:microsoft.com/office/officeart/2005/8/layout/orgChart1"/>
    <dgm:cxn modelId="{40EE5CC6-8387-4108-8011-B26BF4FDA870}" type="presParOf" srcId="{59D6AD79-9105-4D11-A104-6DF858127DF4}" destId="{8E410713-5215-4A86-B6DE-1307D37E6CFC}" srcOrd="1" destOrd="0" presId="urn:microsoft.com/office/officeart/2005/8/layout/orgChart1"/>
    <dgm:cxn modelId="{F18E11DB-51A9-4EC5-A231-D5718F4F2A2E}" type="presParOf" srcId="{8E410713-5215-4A86-B6DE-1307D37E6CFC}" destId="{39E5C759-BAA9-4FF3-885C-9D85A952D133}" srcOrd="0" destOrd="0" presId="urn:microsoft.com/office/officeart/2005/8/layout/orgChart1"/>
    <dgm:cxn modelId="{570879B3-F346-4A20-8244-8B104B5E5319}" type="presParOf" srcId="{39E5C759-BAA9-4FF3-885C-9D85A952D133}" destId="{A7328173-EB72-449F-BBA9-EB42890C2890}" srcOrd="0" destOrd="0" presId="urn:microsoft.com/office/officeart/2005/8/layout/orgChart1"/>
    <dgm:cxn modelId="{7324A882-A8EE-4F19-83A5-0D80E0403B7F}" type="presParOf" srcId="{39E5C759-BAA9-4FF3-885C-9D85A952D133}" destId="{2339BD5E-5021-47AD-B932-2C1269831E89}" srcOrd="1" destOrd="0" presId="urn:microsoft.com/office/officeart/2005/8/layout/orgChart1"/>
    <dgm:cxn modelId="{F09813E7-13B3-4F8E-9A5A-5AD6D82C84C1}" type="presParOf" srcId="{8E410713-5215-4A86-B6DE-1307D37E6CFC}" destId="{0A0DF3F9-6CA8-41A2-9F9E-91C246971766}" srcOrd="1" destOrd="0" presId="urn:microsoft.com/office/officeart/2005/8/layout/orgChart1"/>
    <dgm:cxn modelId="{94462A6C-EDC2-4424-A1E9-0A4207A356CD}" type="presParOf" srcId="{8E410713-5215-4A86-B6DE-1307D37E6CFC}" destId="{3A1DE808-78D6-4702-95AC-D30FDC5F8ED9}" srcOrd="2" destOrd="0" presId="urn:microsoft.com/office/officeart/2005/8/layout/orgChart1"/>
    <dgm:cxn modelId="{8EDF0C1B-297A-413D-B66A-67DFE6859158}" type="presParOf" srcId="{EAD84140-51FE-47E5-8144-705C8FDC23F3}" destId="{FD812B3E-40BC-4E28-9DB6-1CBB8B495032}" srcOrd="2" destOrd="0" presId="urn:microsoft.com/office/officeart/2005/8/layout/orgChart1"/>
    <dgm:cxn modelId="{50A3AF67-D4EB-4964-A72D-5458B5C6069F}" type="presParOf" srcId="{F44DDB12-E198-455A-8130-C369B44C605B}" destId="{E9E2ED54-E2B1-4B25-9027-606D9430E65B}" srcOrd="2" destOrd="0" presId="urn:microsoft.com/office/officeart/2005/8/layout/orgChart1"/>
    <dgm:cxn modelId="{DE1DEB56-DD82-45A0-9CF3-1FF0AFEFAF17}" type="presParOf" srcId="{F44DDB12-E198-455A-8130-C369B44C605B}" destId="{F4E1C659-7373-4031-970E-7ED4E7287497}" srcOrd="3" destOrd="0" presId="urn:microsoft.com/office/officeart/2005/8/layout/orgChart1"/>
    <dgm:cxn modelId="{8288ADB8-4579-4AE7-8396-E9740FFC4B5F}" type="presParOf" srcId="{F4E1C659-7373-4031-970E-7ED4E7287497}" destId="{E8C80507-2CAF-4835-A1AC-8F21E0C60E8D}" srcOrd="0" destOrd="0" presId="urn:microsoft.com/office/officeart/2005/8/layout/orgChart1"/>
    <dgm:cxn modelId="{0BB72FE5-1DCC-497A-88D2-8B69074A922B}" type="presParOf" srcId="{E8C80507-2CAF-4835-A1AC-8F21E0C60E8D}" destId="{8387C6CE-4786-47CD-ACCB-6128C6454750}" srcOrd="0" destOrd="0" presId="urn:microsoft.com/office/officeart/2005/8/layout/orgChart1"/>
    <dgm:cxn modelId="{8E619800-0C54-4808-9C1F-E3B7C8432676}" type="presParOf" srcId="{E8C80507-2CAF-4835-A1AC-8F21E0C60E8D}" destId="{11C84210-5BFA-410B-B621-453E34479DDC}" srcOrd="1" destOrd="0" presId="urn:microsoft.com/office/officeart/2005/8/layout/orgChart1"/>
    <dgm:cxn modelId="{31412DDB-290D-4253-928A-58320737A9BC}" type="presParOf" srcId="{F4E1C659-7373-4031-970E-7ED4E7287497}" destId="{8CBAEAF3-232F-4374-9AA5-DCC2B9B968D1}" srcOrd="1" destOrd="0" presId="urn:microsoft.com/office/officeart/2005/8/layout/orgChart1"/>
    <dgm:cxn modelId="{F3C2E9E1-B72A-46D4-AF7E-FF15859999FC}" type="presParOf" srcId="{8CBAEAF3-232F-4374-9AA5-DCC2B9B968D1}" destId="{7EEB3AC4-D34E-4439-9428-843CBCCB68AA}" srcOrd="0" destOrd="0" presId="urn:microsoft.com/office/officeart/2005/8/layout/orgChart1"/>
    <dgm:cxn modelId="{50E25693-3BB4-4521-87B6-D955E1013139}" type="presParOf" srcId="{8CBAEAF3-232F-4374-9AA5-DCC2B9B968D1}" destId="{94BED06A-0B98-4266-A83A-5B70410681E4}" srcOrd="1" destOrd="0" presId="urn:microsoft.com/office/officeart/2005/8/layout/orgChart1"/>
    <dgm:cxn modelId="{A65E6E1B-73BC-4193-B936-A83376FA4D6B}" type="presParOf" srcId="{94BED06A-0B98-4266-A83A-5B70410681E4}" destId="{3C3FB638-5C8D-42DA-97D3-B2FEA464A0A1}" srcOrd="0" destOrd="0" presId="urn:microsoft.com/office/officeart/2005/8/layout/orgChart1"/>
    <dgm:cxn modelId="{53876A5C-3EDC-450B-82D6-DEF1A9F88B13}" type="presParOf" srcId="{3C3FB638-5C8D-42DA-97D3-B2FEA464A0A1}" destId="{62964AAD-A711-45DE-9F05-2BF6DFCFCBD3}" srcOrd="0" destOrd="0" presId="urn:microsoft.com/office/officeart/2005/8/layout/orgChart1"/>
    <dgm:cxn modelId="{588C6A8A-BBE6-40E8-BADC-8306A4187083}" type="presParOf" srcId="{3C3FB638-5C8D-42DA-97D3-B2FEA464A0A1}" destId="{3504437B-7878-4E39-9CF6-4F649B4142BA}" srcOrd="1" destOrd="0" presId="urn:microsoft.com/office/officeart/2005/8/layout/orgChart1"/>
    <dgm:cxn modelId="{FE0A576A-4CB2-42E4-8939-6A37C147A769}" type="presParOf" srcId="{94BED06A-0B98-4266-A83A-5B70410681E4}" destId="{E9867F09-2023-4549-B050-E6E28635C975}" srcOrd="1" destOrd="0" presId="urn:microsoft.com/office/officeart/2005/8/layout/orgChart1"/>
    <dgm:cxn modelId="{1EA33B4F-6FE3-4BA3-A9FB-80A15617687F}" type="presParOf" srcId="{E9867F09-2023-4549-B050-E6E28635C975}" destId="{026F65E5-BAD9-48A2-A624-B9B002480F1D}" srcOrd="0" destOrd="0" presId="urn:microsoft.com/office/officeart/2005/8/layout/orgChart1"/>
    <dgm:cxn modelId="{6170E727-A679-4F51-ABB1-87C2169E88D3}" type="presParOf" srcId="{E9867F09-2023-4549-B050-E6E28635C975}" destId="{9262A6CC-90BB-4CAA-9D79-74A1EDC5693A}" srcOrd="1" destOrd="0" presId="urn:microsoft.com/office/officeart/2005/8/layout/orgChart1"/>
    <dgm:cxn modelId="{EB180A69-419D-4E62-9D9A-C34BF92823D2}" type="presParOf" srcId="{9262A6CC-90BB-4CAA-9D79-74A1EDC5693A}" destId="{654CBEB6-2C33-476D-AD6F-CA9CB611132A}" srcOrd="0" destOrd="0" presId="urn:microsoft.com/office/officeart/2005/8/layout/orgChart1"/>
    <dgm:cxn modelId="{622D4C5D-C451-4FF8-9C33-54DBBAA32FB6}" type="presParOf" srcId="{654CBEB6-2C33-476D-AD6F-CA9CB611132A}" destId="{F4EAB138-2503-42FF-A19D-B0367ABCF33C}" srcOrd="0" destOrd="0" presId="urn:microsoft.com/office/officeart/2005/8/layout/orgChart1"/>
    <dgm:cxn modelId="{3F5FA5BA-84DE-4C4F-BB90-DADA0300ACF6}" type="presParOf" srcId="{654CBEB6-2C33-476D-AD6F-CA9CB611132A}" destId="{907EA9BF-64F6-4AC3-B501-5052FAC9F040}" srcOrd="1" destOrd="0" presId="urn:microsoft.com/office/officeart/2005/8/layout/orgChart1"/>
    <dgm:cxn modelId="{DB23D3FB-A18B-4FE1-A214-8DAC1AACCC86}" type="presParOf" srcId="{9262A6CC-90BB-4CAA-9D79-74A1EDC5693A}" destId="{D888B718-FC34-4435-93DA-0506F1D511FB}" srcOrd="1" destOrd="0" presId="urn:microsoft.com/office/officeart/2005/8/layout/orgChart1"/>
    <dgm:cxn modelId="{B7DCD2E8-6EBF-4671-9ADE-2890CC34EC0C}" type="presParOf" srcId="{9262A6CC-90BB-4CAA-9D79-74A1EDC5693A}" destId="{D114E7A3-06F7-4ADD-95DA-05F2A9E4CAAE}" srcOrd="2" destOrd="0" presId="urn:microsoft.com/office/officeart/2005/8/layout/orgChart1"/>
    <dgm:cxn modelId="{6BC37BB2-75B2-4C6D-80F3-698B3EDA79CC}" type="presParOf" srcId="{94BED06A-0B98-4266-A83A-5B70410681E4}" destId="{2888B38D-3A87-4CDB-AF1B-1386DB018595}" srcOrd="2" destOrd="0" presId="urn:microsoft.com/office/officeart/2005/8/layout/orgChart1"/>
    <dgm:cxn modelId="{A18DC2B9-734E-421F-8B61-6E56EB19B2CB}" type="presParOf" srcId="{8CBAEAF3-232F-4374-9AA5-DCC2B9B968D1}" destId="{49E65D81-0B99-4A27-A74E-62A00E4791F2}" srcOrd="2" destOrd="0" presId="urn:microsoft.com/office/officeart/2005/8/layout/orgChart1"/>
    <dgm:cxn modelId="{D2446BBA-C7CD-4EC1-AAF2-687EAC92454F}" type="presParOf" srcId="{8CBAEAF3-232F-4374-9AA5-DCC2B9B968D1}" destId="{FB7382AB-E27F-4182-BDDC-CBF7A4B47BDD}" srcOrd="3" destOrd="0" presId="urn:microsoft.com/office/officeart/2005/8/layout/orgChart1"/>
    <dgm:cxn modelId="{E2D54387-6187-49B0-B912-5078B776B807}" type="presParOf" srcId="{FB7382AB-E27F-4182-BDDC-CBF7A4B47BDD}" destId="{3943B832-DE28-4268-BD26-A9E8546EB390}" srcOrd="0" destOrd="0" presId="urn:microsoft.com/office/officeart/2005/8/layout/orgChart1"/>
    <dgm:cxn modelId="{05AB294D-C7EF-4BAA-AA28-0ECC7301ED38}" type="presParOf" srcId="{3943B832-DE28-4268-BD26-A9E8546EB390}" destId="{8CE0F7D1-C64A-4358-B739-96E5E2D7F7DD}" srcOrd="0" destOrd="0" presId="urn:microsoft.com/office/officeart/2005/8/layout/orgChart1"/>
    <dgm:cxn modelId="{0B7B6C4B-CEDF-4859-8E9B-DFE085FB6CA0}" type="presParOf" srcId="{3943B832-DE28-4268-BD26-A9E8546EB390}" destId="{8DF3C8BE-1F5C-4FCD-A2CC-EE1A838274F5}" srcOrd="1" destOrd="0" presId="urn:microsoft.com/office/officeart/2005/8/layout/orgChart1"/>
    <dgm:cxn modelId="{60FD3C7F-00D8-4406-8B00-CEAE7B3489FD}" type="presParOf" srcId="{FB7382AB-E27F-4182-BDDC-CBF7A4B47BDD}" destId="{707F7027-892A-4EEC-9845-C81E1B5716A6}" srcOrd="1" destOrd="0" presId="urn:microsoft.com/office/officeart/2005/8/layout/orgChart1"/>
    <dgm:cxn modelId="{A6BE6C2B-7402-4404-83BF-D3F6C858B1BD}" type="presParOf" srcId="{707F7027-892A-4EEC-9845-C81E1B5716A6}" destId="{F972A06D-44D5-44F8-9391-3563E527F162}" srcOrd="0" destOrd="0" presId="urn:microsoft.com/office/officeart/2005/8/layout/orgChart1"/>
    <dgm:cxn modelId="{BFF8D526-11E3-43C0-A094-A92983415271}" type="presParOf" srcId="{707F7027-892A-4EEC-9845-C81E1B5716A6}" destId="{30EF37D8-43F8-49E6-9F9B-4BC8C167B885}" srcOrd="1" destOrd="0" presId="urn:microsoft.com/office/officeart/2005/8/layout/orgChart1"/>
    <dgm:cxn modelId="{5D7DE6F9-AE39-4102-9769-45C093126E2B}" type="presParOf" srcId="{30EF37D8-43F8-49E6-9F9B-4BC8C167B885}" destId="{636D1B53-3266-43FC-B258-A86123CBC6C5}" srcOrd="0" destOrd="0" presId="urn:microsoft.com/office/officeart/2005/8/layout/orgChart1"/>
    <dgm:cxn modelId="{7D938F35-5EEC-4593-BF0B-FFA4AD594A48}" type="presParOf" srcId="{636D1B53-3266-43FC-B258-A86123CBC6C5}" destId="{71F28C21-8881-42FB-B5F5-567DBB053D4E}" srcOrd="0" destOrd="0" presId="urn:microsoft.com/office/officeart/2005/8/layout/orgChart1"/>
    <dgm:cxn modelId="{FB6E7CE6-4842-4B9D-8D50-26ACFD020624}" type="presParOf" srcId="{636D1B53-3266-43FC-B258-A86123CBC6C5}" destId="{F215B9E4-C89E-4C3E-BB88-D3B2823931F8}" srcOrd="1" destOrd="0" presId="urn:microsoft.com/office/officeart/2005/8/layout/orgChart1"/>
    <dgm:cxn modelId="{85BCBD3F-52D7-49DA-85B7-27569557BD1F}" type="presParOf" srcId="{30EF37D8-43F8-49E6-9F9B-4BC8C167B885}" destId="{553252DA-D4BE-4C46-AE23-6A9DBBD10E40}" srcOrd="1" destOrd="0" presId="urn:microsoft.com/office/officeart/2005/8/layout/orgChart1"/>
    <dgm:cxn modelId="{AE3EA71E-FC9F-42E7-BBAC-9DFC11F06698}" type="presParOf" srcId="{30EF37D8-43F8-49E6-9F9B-4BC8C167B885}" destId="{6B544E44-CAF0-4685-8F1A-AB924954A816}" srcOrd="2" destOrd="0" presId="urn:microsoft.com/office/officeart/2005/8/layout/orgChart1"/>
    <dgm:cxn modelId="{FBF5563C-7307-404C-B218-8DA18E8BE4F1}" type="presParOf" srcId="{FB7382AB-E27F-4182-BDDC-CBF7A4B47BDD}" destId="{0ED93E0E-A1F1-466C-90E5-AB8B32294660}" srcOrd="2" destOrd="0" presId="urn:microsoft.com/office/officeart/2005/8/layout/orgChart1"/>
    <dgm:cxn modelId="{FB84DD12-BD5C-42F7-8A72-836E8375ED07}" type="presParOf" srcId="{F4E1C659-7373-4031-970E-7ED4E7287497}" destId="{C6068082-C5E2-40D7-9563-BC5FCC6AECEA}" srcOrd="2" destOrd="0" presId="urn:microsoft.com/office/officeart/2005/8/layout/orgChart1"/>
    <dgm:cxn modelId="{B2E6D31B-AD36-4A9B-85B2-845A7C34B513}" type="presParOf" srcId="{80622861-4579-42A8-B908-11C6D33AF8D6}" destId="{2A0C86D7-A243-4D56-B97C-F3C4DFD2C43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2A06D-44D5-44F8-9391-3563E527F162}">
      <dsp:nvSpPr>
        <dsp:cNvPr id="0" name=""/>
        <dsp:cNvSpPr/>
      </dsp:nvSpPr>
      <dsp:spPr>
        <a:xfrm>
          <a:off x="10300273" y="3734547"/>
          <a:ext cx="269037" cy="932990"/>
        </a:xfrm>
        <a:custGeom>
          <a:avLst/>
          <a:gdLst/>
          <a:ahLst/>
          <a:cxnLst/>
          <a:rect l="0" t="0" r="0" b="0"/>
          <a:pathLst>
            <a:path>
              <a:moveTo>
                <a:pt x="0" y="0"/>
              </a:moveTo>
              <a:lnTo>
                <a:pt x="0" y="788932"/>
              </a:lnTo>
              <a:lnTo>
                <a:pt x="227496" y="788932"/>
              </a:lnTo>
            </a:path>
          </a:pathLst>
        </a:custGeom>
        <a:noFill/>
        <a:ln w="12700" cap="flat" cmpd="sng" algn="ctr">
          <a:solidFill>
            <a:srgbClr val="4472C4">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9E65D81-0B99-4A27-A74E-62A00E4791F2}">
      <dsp:nvSpPr>
        <dsp:cNvPr id="0" name=""/>
        <dsp:cNvSpPr/>
      </dsp:nvSpPr>
      <dsp:spPr>
        <a:xfrm>
          <a:off x="10072890" y="2894847"/>
          <a:ext cx="575600" cy="373701"/>
        </a:xfrm>
        <a:custGeom>
          <a:avLst/>
          <a:gdLst/>
          <a:ahLst/>
          <a:cxnLst/>
          <a:rect l="0" t="0" r="0" b="0"/>
          <a:pathLst>
            <a:path>
              <a:moveTo>
                <a:pt x="0" y="0"/>
              </a:moveTo>
              <a:lnTo>
                <a:pt x="0" y="269578"/>
              </a:lnTo>
              <a:lnTo>
                <a:pt x="486724" y="269578"/>
              </a:lnTo>
              <a:lnTo>
                <a:pt x="486724" y="315999"/>
              </a:lnTo>
            </a:path>
          </a:pathLst>
        </a:custGeom>
        <a:noFill/>
        <a:ln w="12700" cap="flat" cmpd="sng" algn="ctr">
          <a:solidFill>
            <a:srgbClr val="4472C4">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026F65E5-BAD9-48A2-A624-B9B002480F1D}">
      <dsp:nvSpPr>
        <dsp:cNvPr id="0" name=""/>
        <dsp:cNvSpPr/>
      </dsp:nvSpPr>
      <dsp:spPr>
        <a:xfrm>
          <a:off x="8585151" y="3750178"/>
          <a:ext cx="164149" cy="1333241"/>
        </a:xfrm>
        <a:custGeom>
          <a:avLst/>
          <a:gdLst/>
          <a:ahLst/>
          <a:cxnLst/>
          <a:rect l="0" t="0" r="0" b="0"/>
          <a:pathLst>
            <a:path>
              <a:moveTo>
                <a:pt x="0" y="0"/>
              </a:moveTo>
              <a:lnTo>
                <a:pt x="0" y="1127382"/>
              </a:lnTo>
              <a:lnTo>
                <a:pt x="138804" y="1127382"/>
              </a:lnTo>
            </a:path>
          </a:pathLst>
        </a:custGeom>
        <a:noFill/>
        <a:ln w="12700" cap="flat" cmpd="sng" algn="ctr">
          <a:solidFill>
            <a:srgbClr val="4472C4">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7EEB3AC4-D34E-4439-9428-843CBCCB68AA}">
      <dsp:nvSpPr>
        <dsp:cNvPr id="0" name=""/>
        <dsp:cNvSpPr/>
      </dsp:nvSpPr>
      <dsp:spPr>
        <a:xfrm>
          <a:off x="9016121" y="2894847"/>
          <a:ext cx="1056769" cy="376746"/>
        </a:xfrm>
        <a:custGeom>
          <a:avLst/>
          <a:gdLst/>
          <a:ahLst/>
          <a:cxnLst/>
          <a:rect l="0" t="0" r="0" b="0"/>
          <a:pathLst>
            <a:path>
              <a:moveTo>
                <a:pt x="893598" y="0"/>
              </a:moveTo>
              <a:lnTo>
                <a:pt x="893598" y="272153"/>
              </a:lnTo>
              <a:lnTo>
                <a:pt x="0" y="272153"/>
              </a:lnTo>
              <a:lnTo>
                <a:pt x="0" y="318575"/>
              </a:lnTo>
            </a:path>
          </a:pathLst>
        </a:custGeom>
        <a:noFill/>
        <a:ln w="12700" cap="flat" cmpd="sng" algn="ctr">
          <a:solidFill>
            <a:srgbClr val="4472C4">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9E2ED54-E2B1-4B25-9027-606D9430E65B}">
      <dsp:nvSpPr>
        <dsp:cNvPr id="0" name=""/>
        <dsp:cNvSpPr/>
      </dsp:nvSpPr>
      <dsp:spPr>
        <a:xfrm>
          <a:off x="9026002" y="1742953"/>
          <a:ext cx="1046888" cy="415194"/>
        </a:xfrm>
        <a:custGeom>
          <a:avLst/>
          <a:gdLst/>
          <a:ahLst/>
          <a:cxnLst/>
          <a:rect l="0" t="0" r="0" b="0"/>
          <a:pathLst>
            <a:path>
              <a:moveTo>
                <a:pt x="0" y="0"/>
              </a:moveTo>
              <a:lnTo>
                <a:pt x="0" y="304664"/>
              </a:lnTo>
              <a:lnTo>
                <a:pt x="885243" y="304664"/>
              </a:lnTo>
              <a:lnTo>
                <a:pt x="885243" y="351085"/>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7060F6A3-8BD3-4F2E-A7BD-A97584F8E093}">
      <dsp:nvSpPr>
        <dsp:cNvPr id="0" name=""/>
        <dsp:cNvSpPr/>
      </dsp:nvSpPr>
      <dsp:spPr>
        <a:xfrm>
          <a:off x="7153054" y="2928557"/>
          <a:ext cx="98331" cy="1021743"/>
        </a:xfrm>
        <a:custGeom>
          <a:avLst/>
          <a:gdLst/>
          <a:ahLst/>
          <a:cxnLst/>
          <a:rect l="0" t="0" r="0" b="0"/>
          <a:pathLst>
            <a:path>
              <a:moveTo>
                <a:pt x="45720" y="0"/>
              </a:moveTo>
              <a:lnTo>
                <a:pt x="45720" y="863980"/>
              </a:lnTo>
              <a:lnTo>
                <a:pt x="128868" y="863980"/>
              </a:lnTo>
            </a:path>
          </a:pathLst>
        </a:custGeom>
        <a:noFill/>
        <a:ln w="12700" cap="flat" cmpd="sng" algn="ctr">
          <a:solidFill>
            <a:srgbClr val="4472C4">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144BC56-1C89-4E94-A257-3FA35F82CB75}">
      <dsp:nvSpPr>
        <dsp:cNvPr id="0" name=""/>
        <dsp:cNvSpPr/>
      </dsp:nvSpPr>
      <dsp:spPr>
        <a:xfrm>
          <a:off x="7599256" y="1742953"/>
          <a:ext cx="1426746" cy="409523"/>
        </a:xfrm>
        <a:custGeom>
          <a:avLst/>
          <a:gdLst/>
          <a:ahLst/>
          <a:cxnLst/>
          <a:rect l="0" t="0" r="0" b="0"/>
          <a:pathLst>
            <a:path>
              <a:moveTo>
                <a:pt x="1206449" y="0"/>
              </a:moveTo>
              <a:lnTo>
                <a:pt x="1206449" y="299869"/>
              </a:lnTo>
              <a:lnTo>
                <a:pt x="0" y="299869"/>
              </a:lnTo>
              <a:lnTo>
                <a:pt x="0" y="346291"/>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9A555D6-E1E9-4AE7-A143-48EEF162F4BD}">
      <dsp:nvSpPr>
        <dsp:cNvPr id="0" name=""/>
        <dsp:cNvSpPr/>
      </dsp:nvSpPr>
      <dsp:spPr>
        <a:xfrm>
          <a:off x="5680567" y="2905657"/>
          <a:ext cx="217629" cy="1307965"/>
        </a:xfrm>
        <a:custGeom>
          <a:avLst/>
          <a:gdLst/>
          <a:ahLst/>
          <a:cxnLst/>
          <a:rect l="0" t="0" r="0" b="0"/>
          <a:pathLst>
            <a:path>
              <a:moveTo>
                <a:pt x="0" y="0"/>
              </a:moveTo>
              <a:lnTo>
                <a:pt x="0" y="1106008"/>
              </a:lnTo>
              <a:lnTo>
                <a:pt x="184026" y="1106008"/>
              </a:lnTo>
            </a:path>
          </a:pathLst>
        </a:custGeom>
        <a:noFill/>
        <a:ln w="12700" cap="flat" cmpd="sng" algn="ctr">
          <a:solidFill>
            <a:srgbClr val="4472C4">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F5E2F8B-CE72-4EB8-ADAA-8A2C3299033C}">
      <dsp:nvSpPr>
        <dsp:cNvPr id="0" name=""/>
        <dsp:cNvSpPr/>
      </dsp:nvSpPr>
      <dsp:spPr>
        <a:xfrm>
          <a:off x="5227452" y="1525069"/>
          <a:ext cx="830165" cy="923273"/>
        </a:xfrm>
        <a:custGeom>
          <a:avLst/>
          <a:gdLst/>
          <a:ahLst/>
          <a:cxnLst/>
          <a:rect l="0" t="0" r="0" b="0"/>
          <a:pathLst>
            <a:path>
              <a:moveTo>
                <a:pt x="0" y="0"/>
              </a:moveTo>
              <a:lnTo>
                <a:pt x="0" y="734293"/>
              </a:lnTo>
              <a:lnTo>
                <a:pt x="701983" y="734293"/>
              </a:lnTo>
              <a:lnTo>
                <a:pt x="701983" y="780715"/>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420FFB9-B3CC-429C-A7F2-3615225AB409}">
      <dsp:nvSpPr>
        <dsp:cNvPr id="0" name=""/>
        <dsp:cNvSpPr/>
      </dsp:nvSpPr>
      <dsp:spPr>
        <a:xfrm>
          <a:off x="3626706" y="2861906"/>
          <a:ext cx="341235" cy="1508420"/>
        </a:xfrm>
        <a:custGeom>
          <a:avLst/>
          <a:gdLst/>
          <a:ahLst/>
          <a:cxnLst/>
          <a:rect l="0" t="0" r="0" b="0"/>
          <a:pathLst>
            <a:path>
              <a:moveTo>
                <a:pt x="0" y="0"/>
              </a:moveTo>
              <a:lnTo>
                <a:pt x="0" y="1275512"/>
              </a:lnTo>
              <a:lnTo>
                <a:pt x="288547" y="1275512"/>
              </a:lnTo>
            </a:path>
          </a:pathLst>
        </a:custGeom>
        <a:noFill/>
        <a:ln w="12700" cap="flat" cmpd="sng" algn="ctr">
          <a:solidFill>
            <a:srgbClr val="4472C4">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65B9AFB-BB57-41B5-A893-E46FABDC43D4}">
      <dsp:nvSpPr>
        <dsp:cNvPr id="0" name=""/>
        <dsp:cNvSpPr/>
      </dsp:nvSpPr>
      <dsp:spPr>
        <a:xfrm>
          <a:off x="4065567" y="1525069"/>
          <a:ext cx="1161885" cy="925098"/>
        </a:xfrm>
        <a:custGeom>
          <a:avLst/>
          <a:gdLst/>
          <a:ahLst/>
          <a:cxnLst/>
          <a:rect l="0" t="0" r="0" b="0"/>
          <a:pathLst>
            <a:path>
              <a:moveTo>
                <a:pt x="982484" y="0"/>
              </a:moveTo>
              <a:lnTo>
                <a:pt x="982484" y="735836"/>
              </a:lnTo>
              <a:lnTo>
                <a:pt x="0" y="735836"/>
              </a:lnTo>
              <a:lnTo>
                <a:pt x="0" y="782258"/>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E99DD8D-8F4D-4F30-8CF8-D004ABB28245}">
      <dsp:nvSpPr>
        <dsp:cNvPr id="0" name=""/>
        <dsp:cNvSpPr/>
      </dsp:nvSpPr>
      <dsp:spPr>
        <a:xfrm>
          <a:off x="2131982" y="3211859"/>
          <a:ext cx="278125" cy="1140153"/>
        </a:xfrm>
        <a:custGeom>
          <a:avLst/>
          <a:gdLst/>
          <a:ahLst/>
          <a:cxnLst/>
          <a:rect l="0" t="0" r="0" b="0"/>
          <a:pathLst>
            <a:path>
              <a:moveTo>
                <a:pt x="0" y="0"/>
              </a:moveTo>
              <a:lnTo>
                <a:pt x="0" y="964108"/>
              </a:lnTo>
              <a:lnTo>
                <a:pt x="235181" y="964108"/>
              </a:lnTo>
            </a:path>
          </a:pathLst>
        </a:custGeom>
        <a:noFill/>
        <a:ln w="12700" cap="flat" cmpd="sng" algn="ctr">
          <a:solidFill>
            <a:srgbClr val="4472C4">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C17E8D2-6FA2-4524-AFB4-68272FD43E7B}">
      <dsp:nvSpPr>
        <dsp:cNvPr id="0" name=""/>
        <dsp:cNvSpPr/>
      </dsp:nvSpPr>
      <dsp:spPr>
        <a:xfrm>
          <a:off x="1939829" y="2252008"/>
          <a:ext cx="638394" cy="357132"/>
        </a:xfrm>
        <a:custGeom>
          <a:avLst/>
          <a:gdLst/>
          <a:ahLst/>
          <a:cxnLst/>
          <a:rect l="0" t="0" r="0" b="0"/>
          <a:pathLst>
            <a:path>
              <a:moveTo>
                <a:pt x="0" y="0"/>
              </a:moveTo>
              <a:lnTo>
                <a:pt x="0" y="255567"/>
              </a:lnTo>
              <a:lnTo>
                <a:pt x="539823" y="255567"/>
              </a:lnTo>
              <a:lnTo>
                <a:pt x="539823" y="301989"/>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A550385-92BA-40BD-89AD-8ED648476ADE}">
      <dsp:nvSpPr>
        <dsp:cNvPr id="0" name=""/>
        <dsp:cNvSpPr/>
      </dsp:nvSpPr>
      <dsp:spPr>
        <a:xfrm>
          <a:off x="345276" y="3215459"/>
          <a:ext cx="91440" cy="1243221"/>
        </a:xfrm>
        <a:custGeom>
          <a:avLst/>
          <a:gdLst/>
          <a:ahLst/>
          <a:cxnLst/>
          <a:rect l="0" t="0" r="0" b="0"/>
          <a:pathLst>
            <a:path>
              <a:moveTo>
                <a:pt x="45720" y="0"/>
              </a:moveTo>
              <a:lnTo>
                <a:pt x="45720" y="1051261"/>
              </a:lnTo>
              <a:lnTo>
                <a:pt x="106467" y="1051261"/>
              </a:lnTo>
            </a:path>
          </a:pathLst>
        </a:custGeom>
        <a:noFill/>
        <a:ln w="12700" cap="flat" cmpd="sng" algn="ctr">
          <a:solidFill>
            <a:srgbClr val="4472C4">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C4056D2-9BBE-4B9D-9CCF-F12967C2DA15}">
      <dsp:nvSpPr>
        <dsp:cNvPr id="0" name=""/>
        <dsp:cNvSpPr/>
      </dsp:nvSpPr>
      <dsp:spPr>
        <a:xfrm>
          <a:off x="781722" y="2252008"/>
          <a:ext cx="1158107" cy="359519"/>
        </a:xfrm>
        <a:custGeom>
          <a:avLst/>
          <a:gdLst/>
          <a:ahLst/>
          <a:cxnLst/>
          <a:rect l="0" t="0" r="0" b="0"/>
          <a:pathLst>
            <a:path>
              <a:moveTo>
                <a:pt x="979289" y="0"/>
              </a:moveTo>
              <a:lnTo>
                <a:pt x="979289" y="257585"/>
              </a:lnTo>
              <a:lnTo>
                <a:pt x="0" y="257585"/>
              </a:lnTo>
              <a:lnTo>
                <a:pt x="0" y="304007"/>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9BAB250-21A4-42D4-92BC-0C99DE37270F}">
      <dsp:nvSpPr>
        <dsp:cNvPr id="0" name=""/>
        <dsp:cNvSpPr/>
      </dsp:nvSpPr>
      <dsp:spPr>
        <a:xfrm>
          <a:off x="233152" y="130448"/>
          <a:ext cx="3413353" cy="212155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solidFill>
                <a:sysClr val="window" lastClr="FFFFFF"/>
              </a:solidFill>
              <a:latin typeface="Calibri" panose="020F0502020204030204"/>
              <a:ea typeface="+mn-ea"/>
              <a:cs typeface="+mn-cs"/>
            </a:rPr>
            <a:t>Symptômes</a:t>
          </a:r>
          <a:r>
            <a:rPr lang="en-US" sz="1200" kern="1200" dirty="0">
              <a:solidFill>
                <a:sysClr val="window" lastClr="FFFFFF"/>
              </a:solidFill>
              <a:latin typeface="Calibri" panose="020F0502020204030204"/>
              <a:ea typeface="+mn-ea"/>
              <a:cs typeface="+mn-cs"/>
            </a:rPr>
            <a:t> </a:t>
          </a:r>
          <a:r>
            <a:rPr lang="en-US" sz="1200" kern="1200" dirty="0" err="1">
              <a:solidFill>
                <a:sysClr val="window" lastClr="FFFFFF"/>
              </a:solidFill>
              <a:latin typeface="Calibri" panose="020F0502020204030204"/>
              <a:ea typeface="+mn-ea"/>
              <a:cs typeface="+mn-cs"/>
            </a:rPr>
            <a:t>sévères</a:t>
          </a:r>
          <a:r>
            <a:rPr lang="en-US" sz="1200" kern="1200" dirty="0">
              <a:solidFill>
                <a:sysClr val="window" lastClr="FFFFFF"/>
              </a:solidFill>
              <a:latin typeface="Calibri" panose="020F0502020204030204"/>
              <a:ea typeface="+mn-ea"/>
              <a:cs typeface="+mn-cs"/>
            </a:rPr>
            <a:t> (</a:t>
          </a:r>
          <a:r>
            <a:rPr lang="en-US" sz="1200" kern="1200" dirty="0" err="1">
              <a:solidFill>
                <a:sysClr val="window" lastClr="FFFFFF"/>
              </a:solidFill>
              <a:latin typeface="Calibri" panose="020F0502020204030204"/>
              <a:ea typeface="+mn-ea"/>
              <a:cs typeface="+mn-cs"/>
            </a:rPr>
            <a:t>dyspnée</a:t>
          </a:r>
          <a:r>
            <a:rPr lang="en-US" sz="1200" kern="1200" dirty="0">
              <a:solidFill>
                <a:sysClr val="window" lastClr="FFFFFF"/>
              </a:solidFill>
              <a:latin typeface="Calibri" panose="020F0502020204030204"/>
              <a:ea typeface="+mn-ea"/>
              <a:cs typeface="+mn-cs"/>
            </a:rPr>
            <a:t>, </a:t>
          </a:r>
          <a:r>
            <a:rPr lang="en-US" sz="1200" kern="1200" dirty="0" err="1">
              <a:solidFill>
                <a:sysClr val="window" lastClr="FFFFFF"/>
              </a:solidFill>
              <a:latin typeface="Calibri" panose="020F0502020204030204"/>
              <a:ea typeface="+mn-ea"/>
              <a:cs typeface="+mn-cs"/>
            </a:rPr>
            <a:t>douleur</a:t>
          </a:r>
          <a:r>
            <a:rPr lang="en-US" sz="1200" kern="1200" dirty="0">
              <a:solidFill>
                <a:sysClr val="window" lastClr="FFFFFF"/>
              </a:solidFill>
              <a:latin typeface="Calibri" panose="020F0502020204030204"/>
              <a:ea typeface="+mn-ea"/>
              <a:cs typeface="+mn-cs"/>
            </a:rPr>
            <a:t> </a:t>
          </a:r>
          <a:r>
            <a:rPr lang="en-US" sz="1200" kern="1200" dirty="0" err="1">
              <a:solidFill>
                <a:sysClr val="window" lastClr="FFFFFF"/>
              </a:solidFill>
              <a:latin typeface="Calibri" panose="020F0502020204030204"/>
              <a:ea typeface="+mn-ea"/>
              <a:cs typeface="+mn-cs"/>
            </a:rPr>
            <a:t>thoracique</a:t>
          </a:r>
          <a:r>
            <a:rPr lang="en-US" sz="1200" kern="1200" dirty="0">
              <a:solidFill>
                <a:sysClr val="window" lastClr="FFFFFF"/>
              </a:solidFill>
              <a:latin typeface="Calibri" panose="020F0502020204030204"/>
              <a:ea typeface="+mn-ea"/>
              <a:cs typeface="+mn-cs"/>
            </a:rPr>
            <a:t>, aggravation BPCO, </a:t>
          </a:r>
          <a:r>
            <a:rPr lang="en-US" sz="1200" kern="1200" dirty="0" err="1">
              <a:solidFill>
                <a:sysClr val="window" lastClr="FFFFFF"/>
              </a:solidFill>
              <a:latin typeface="Calibri" panose="020F0502020204030204"/>
              <a:ea typeface="+mn-ea"/>
              <a:cs typeface="+mn-cs"/>
            </a:rPr>
            <a:t>asthme</a:t>
          </a:r>
          <a:r>
            <a:rPr lang="en-US" sz="1200" kern="1200" dirty="0">
              <a:solidFill>
                <a:sysClr val="window" lastClr="FFFFFF"/>
              </a:solidFill>
              <a:latin typeface="Calibri" panose="020F0502020204030204"/>
              <a:ea typeface="+mn-ea"/>
              <a:cs typeface="+mn-cs"/>
            </a:rPr>
            <a:t>, ...)</a:t>
          </a:r>
        </a:p>
        <a:p>
          <a:pPr marL="0" lvl="0" indent="0" algn="ctr" defTabSz="533400">
            <a:lnSpc>
              <a:spcPct val="90000"/>
            </a:lnSpc>
            <a:spcBef>
              <a:spcPct val="0"/>
            </a:spcBef>
            <a:spcAft>
              <a:spcPct val="35000"/>
            </a:spcAft>
            <a:buNone/>
          </a:pPr>
          <a:r>
            <a:rPr lang="en-US" sz="1200" kern="1200" dirty="0">
              <a:solidFill>
                <a:sysClr val="window" lastClr="FFFFFF"/>
              </a:solidFill>
              <a:latin typeface="Calibri" panose="020F0502020204030204"/>
              <a:ea typeface="+mn-ea"/>
              <a:cs typeface="+mn-cs"/>
            </a:rPr>
            <a:t>OU P</a:t>
          </a:r>
          <a:r>
            <a:rPr lang="fr-BE" sz="1200" kern="1200" dirty="0" err="1">
              <a:solidFill>
                <a:sysClr val="window" lastClr="FFFFFF"/>
              </a:solidFill>
              <a:latin typeface="Calibri" panose="020F0502020204030204"/>
              <a:ea typeface="+mn-ea"/>
              <a:cs typeface="+mn-cs"/>
            </a:rPr>
            <a:t>atient</a:t>
          </a:r>
          <a:r>
            <a:rPr lang="fr-BE" sz="1200" kern="1200" dirty="0">
              <a:solidFill>
                <a:sysClr val="window" lastClr="FFFFFF"/>
              </a:solidFill>
              <a:latin typeface="Calibri" panose="020F0502020204030204"/>
              <a:ea typeface="+mn-ea"/>
              <a:cs typeface="+mn-cs"/>
            </a:rPr>
            <a:t> à risque accru d’évolution sévère </a:t>
          </a:r>
          <a:br>
            <a:rPr lang="fr-BE" sz="1200" kern="1200" dirty="0">
              <a:solidFill>
                <a:sysClr val="window" lastClr="FFFFFF"/>
              </a:solidFill>
              <a:latin typeface="Calibri" panose="020F0502020204030204"/>
              <a:ea typeface="+mn-ea"/>
              <a:cs typeface="+mn-cs"/>
            </a:rPr>
          </a:br>
          <a:r>
            <a:rPr lang="fr-BE" sz="1200" kern="1200" dirty="0">
              <a:solidFill>
                <a:sysClr val="window" lastClr="FFFFFF"/>
              </a:solidFill>
              <a:latin typeface="Calibri" panose="020F0502020204030204"/>
              <a:ea typeface="+mn-ea"/>
              <a:cs typeface="+mn-cs"/>
            </a:rPr>
            <a:t>de la COVID-19 </a:t>
          </a:r>
        </a:p>
        <a:p>
          <a:pPr marL="0" lvl="0" indent="0" algn="ctr" defTabSz="533400">
            <a:lnSpc>
              <a:spcPct val="90000"/>
            </a:lnSpc>
            <a:spcBef>
              <a:spcPct val="0"/>
            </a:spcBef>
            <a:spcAft>
              <a:spcPct val="35000"/>
            </a:spcAft>
            <a:buNone/>
          </a:pPr>
          <a:r>
            <a:rPr lang="fr-BE" sz="1200" kern="1200" dirty="0">
              <a:solidFill>
                <a:sysClr val="window" lastClr="FFFFFF"/>
              </a:solidFill>
              <a:latin typeface="Calibri" panose="020F0502020204030204"/>
              <a:ea typeface="+mn-ea"/>
              <a:cs typeface="+mn-cs"/>
            </a:rPr>
            <a:t>OU G</a:t>
          </a:r>
          <a:r>
            <a:rPr lang="en-US" sz="1200" kern="1200" dirty="0" err="1">
              <a:solidFill>
                <a:sysClr val="window" lastClr="FFFFFF"/>
              </a:solidFill>
              <a:latin typeface="Calibri" panose="020F0502020204030204"/>
              <a:ea typeface="+mn-ea"/>
              <a:cs typeface="+mn-cs"/>
            </a:rPr>
            <a:t>roupe</a:t>
          </a:r>
          <a:r>
            <a:rPr lang="en-US" sz="1200" kern="1200" dirty="0">
              <a:solidFill>
                <a:sysClr val="window" lastClr="FFFFFF"/>
              </a:solidFill>
              <a:latin typeface="Calibri" panose="020F0502020204030204"/>
              <a:ea typeface="+mn-ea"/>
              <a:cs typeface="+mn-cs"/>
            </a:rPr>
            <a:t> </a:t>
          </a:r>
          <a:r>
            <a:rPr lang="en-US" sz="1200" kern="1200" dirty="0" err="1">
              <a:solidFill>
                <a:sysClr val="window" lastClr="FFFFFF"/>
              </a:solidFill>
              <a:latin typeface="Calibri" panose="020F0502020204030204"/>
              <a:ea typeface="+mn-ea"/>
              <a:cs typeface="+mn-cs"/>
            </a:rPr>
            <a:t>vulnérable</a:t>
          </a:r>
          <a:r>
            <a:rPr lang="en-US" sz="1200" kern="1200" dirty="0">
              <a:solidFill>
                <a:sysClr val="window" lastClr="FFFFFF"/>
              </a:solidFill>
              <a:latin typeface="Calibri" panose="020F0502020204030204"/>
              <a:ea typeface="+mn-ea"/>
              <a:cs typeface="+mn-cs"/>
            </a:rPr>
            <a:t> (</a:t>
          </a:r>
          <a:r>
            <a:rPr lang="en-US" sz="1200" kern="1200" dirty="0" err="1">
              <a:solidFill>
                <a:sysClr val="window" lastClr="FFFFFF"/>
              </a:solidFill>
              <a:latin typeface="Calibri" panose="020F0502020204030204"/>
              <a:ea typeface="+mn-ea"/>
              <a:cs typeface="+mn-cs"/>
            </a:rPr>
            <a:t>grossesse</a:t>
          </a:r>
          <a:r>
            <a:rPr lang="en-US" sz="1200" kern="1200" dirty="0">
              <a:solidFill>
                <a:sysClr val="window" lastClr="FFFFFF"/>
              </a:solidFill>
              <a:latin typeface="Calibri" panose="020F0502020204030204"/>
              <a:ea typeface="+mn-ea"/>
              <a:cs typeface="+mn-cs"/>
            </a:rPr>
            <a:t>, cancer, </a:t>
          </a:r>
          <a:br>
            <a:rPr lang="en-US" sz="1200" kern="1200" dirty="0">
              <a:solidFill>
                <a:sysClr val="window" lastClr="FFFFFF"/>
              </a:solidFill>
              <a:latin typeface="Calibri" panose="020F0502020204030204"/>
              <a:ea typeface="+mn-ea"/>
              <a:cs typeface="+mn-cs"/>
            </a:rPr>
          </a:br>
          <a:r>
            <a:rPr lang="en-US" sz="1200" kern="1200" dirty="0">
              <a:solidFill>
                <a:sysClr val="window" lastClr="FFFFFF"/>
              </a:solidFill>
              <a:latin typeface="Calibri" panose="020F0502020204030204"/>
              <a:ea typeface="+mn-ea"/>
              <a:cs typeface="+mn-cs"/>
            </a:rPr>
            <a:t>troubles de </a:t>
          </a:r>
          <a:r>
            <a:rPr lang="en-US" sz="1200" kern="1200" dirty="0" err="1">
              <a:solidFill>
                <a:sysClr val="window" lastClr="FFFFFF"/>
              </a:solidFill>
              <a:latin typeface="Calibri" panose="020F0502020204030204"/>
              <a:ea typeface="+mn-ea"/>
              <a:cs typeface="+mn-cs"/>
            </a:rPr>
            <a:t>l'immunité</a:t>
          </a:r>
          <a:r>
            <a:rPr lang="en-US" sz="1200" kern="1200" dirty="0">
              <a:solidFill>
                <a:sysClr val="window" lastClr="FFFFFF"/>
              </a:solidFill>
              <a:latin typeface="Calibri" panose="020F0502020204030204"/>
              <a:ea typeface="+mn-ea"/>
              <a:cs typeface="+mn-cs"/>
            </a:rPr>
            <a:t>...)</a:t>
          </a:r>
        </a:p>
      </dsp:txBody>
      <dsp:txXfrm>
        <a:off x="233152" y="130448"/>
        <a:ext cx="3413353" cy="2121559"/>
      </dsp:txXfrm>
    </dsp:sp>
    <dsp:sp modelId="{309D8C84-4D4F-46D1-A88F-999D615EA019}">
      <dsp:nvSpPr>
        <dsp:cNvPr id="0" name=""/>
        <dsp:cNvSpPr/>
      </dsp:nvSpPr>
      <dsp:spPr>
        <a:xfrm>
          <a:off x="293314" y="2611527"/>
          <a:ext cx="976815" cy="603932"/>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a:ea typeface="+mn-ea"/>
              <a:cs typeface="+mn-cs"/>
            </a:rPr>
            <a:t>&gt; 5 jours</a:t>
          </a:r>
        </a:p>
      </dsp:txBody>
      <dsp:txXfrm>
        <a:off x="293314" y="2611527"/>
        <a:ext cx="976815" cy="603932"/>
      </dsp:txXfrm>
    </dsp:sp>
    <dsp:sp modelId="{C9511986-234E-4064-9CA4-0BB2A879E838}">
      <dsp:nvSpPr>
        <dsp:cNvPr id="0" name=""/>
        <dsp:cNvSpPr/>
      </dsp:nvSpPr>
      <dsp:spPr>
        <a:xfrm>
          <a:off x="462835" y="3627239"/>
          <a:ext cx="1508211" cy="1662883"/>
        </a:xfrm>
        <a:prstGeom prst="rect">
          <a:avLst/>
        </a:prstGeom>
        <a:solidFill>
          <a:srgbClr val="FF7C8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BE" sz="1200" kern="1200" dirty="0">
              <a:solidFill>
                <a:sysClr val="window" lastClr="FFFFFF"/>
              </a:solidFill>
              <a:latin typeface="Calibri" panose="020F0502020204030204"/>
              <a:ea typeface="+mn-ea"/>
              <a:cs typeface="+mn-cs"/>
            </a:rPr>
            <a:t>Pas de test en officine</a:t>
          </a:r>
        </a:p>
        <a:p>
          <a:pPr marL="0" lvl="0" indent="0" algn="ctr" defTabSz="533400">
            <a:lnSpc>
              <a:spcPct val="90000"/>
            </a:lnSpc>
            <a:spcBef>
              <a:spcPct val="0"/>
            </a:spcBef>
            <a:spcAft>
              <a:spcPct val="35000"/>
            </a:spcAft>
            <a:buNone/>
          </a:pPr>
          <a:r>
            <a:rPr lang="fr-BE" sz="1200" kern="1200" dirty="0">
              <a:solidFill>
                <a:sysClr val="window" lastClr="FFFFFF"/>
              </a:solidFill>
              <a:latin typeface="Calibri" panose="020F0502020204030204"/>
              <a:ea typeface="+mn-ea"/>
              <a:cs typeface="+mn-cs"/>
            </a:rPr>
            <a:t>Contacter le médecin et observer une quarantaine</a:t>
          </a:r>
          <a:endParaRPr lang="en-US" sz="1200" kern="1200" dirty="0">
            <a:solidFill>
              <a:sysClr val="window" lastClr="FFFFFF"/>
            </a:solidFill>
            <a:latin typeface="Calibri" panose="020F0502020204030204"/>
            <a:ea typeface="+mn-ea"/>
            <a:cs typeface="+mn-cs"/>
          </a:endParaRPr>
        </a:p>
      </dsp:txBody>
      <dsp:txXfrm>
        <a:off x="462835" y="3627239"/>
        <a:ext cx="1508211" cy="1662883"/>
      </dsp:txXfrm>
    </dsp:sp>
    <dsp:sp modelId="{D5F72F2E-E342-4ADA-8008-1BAC5AC80AC6}">
      <dsp:nvSpPr>
        <dsp:cNvPr id="0" name=""/>
        <dsp:cNvSpPr/>
      </dsp:nvSpPr>
      <dsp:spPr>
        <a:xfrm>
          <a:off x="2020422" y="2609140"/>
          <a:ext cx="1115603" cy="60271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pitchFamily="34" charset="0"/>
              <a:ea typeface="+mn-ea"/>
              <a:cs typeface="Calibri" panose="020F0502020204030204" pitchFamily="34" charset="0"/>
            </a:rPr>
            <a:t>≤ 5 jours</a:t>
          </a:r>
          <a:endParaRPr lang="en-US" sz="1200" kern="1200">
            <a:solidFill>
              <a:sysClr val="window" lastClr="FFFFFF"/>
            </a:solidFill>
            <a:latin typeface="Calibri" panose="020F0502020204030204"/>
            <a:ea typeface="+mn-ea"/>
            <a:cs typeface="+mn-cs"/>
          </a:endParaRPr>
        </a:p>
      </dsp:txBody>
      <dsp:txXfrm>
        <a:off x="2020422" y="2609140"/>
        <a:ext cx="1115603" cy="602719"/>
      </dsp:txXfrm>
    </dsp:sp>
    <dsp:sp modelId="{A5F83F41-9EB7-48F4-973A-B70BEA994648}">
      <dsp:nvSpPr>
        <dsp:cNvPr id="0" name=""/>
        <dsp:cNvSpPr/>
      </dsp:nvSpPr>
      <dsp:spPr>
        <a:xfrm>
          <a:off x="2410108" y="3806106"/>
          <a:ext cx="1088713" cy="1091814"/>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BE" sz="1200" kern="1200" dirty="0">
              <a:solidFill>
                <a:sysClr val="window" lastClr="FFFFFF"/>
              </a:solidFill>
              <a:latin typeface="Calibri" panose="020F0502020204030204"/>
              <a:ea typeface="+mn-ea"/>
              <a:cs typeface="+mn-cs"/>
            </a:rPr>
            <a:t>Test </a:t>
          </a:r>
          <a:r>
            <a:rPr lang="nl-BE" sz="1200" kern="1200" dirty="0" err="1">
              <a:solidFill>
                <a:sysClr val="window" lastClr="FFFFFF"/>
              </a:solidFill>
              <a:latin typeface="Calibri" panose="020F0502020204030204"/>
              <a:ea typeface="+mn-ea"/>
              <a:cs typeface="+mn-cs"/>
            </a:rPr>
            <a:t>antigénique</a:t>
          </a:r>
          <a:r>
            <a:rPr lang="nl-BE" sz="1200" kern="1200" dirty="0">
              <a:solidFill>
                <a:sysClr val="window" lastClr="FFFFFF"/>
              </a:solidFill>
              <a:latin typeface="Calibri" panose="020F0502020204030204"/>
              <a:ea typeface="+mn-ea"/>
              <a:cs typeface="+mn-cs"/>
            </a:rPr>
            <a:t> </a:t>
          </a:r>
          <a:r>
            <a:rPr lang="nl-BE" sz="1200" kern="1200" dirty="0" err="1">
              <a:solidFill>
                <a:sysClr val="window" lastClr="FFFFFF"/>
              </a:solidFill>
              <a:latin typeface="Calibri" panose="020F0502020204030204"/>
              <a:ea typeface="+mn-ea"/>
              <a:cs typeface="+mn-cs"/>
            </a:rPr>
            <a:t>rapide</a:t>
          </a:r>
          <a:r>
            <a:rPr lang="nl-BE" sz="1200" kern="1200" dirty="0">
              <a:solidFill>
                <a:sysClr val="window" lastClr="FFFFFF"/>
              </a:solidFill>
              <a:latin typeface="Calibri" panose="020F0502020204030204"/>
              <a:ea typeface="+mn-ea"/>
              <a:cs typeface="+mn-cs"/>
            </a:rPr>
            <a:t> en </a:t>
          </a:r>
          <a:r>
            <a:rPr lang="nl-BE" sz="1200" kern="1200" dirty="0" err="1">
              <a:solidFill>
                <a:sysClr val="window" lastClr="FFFFFF"/>
              </a:solidFill>
              <a:latin typeface="Calibri" panose="020F0502020204030204"/>
              <a:ea typeface="+mn-ea"/>
              <a:cs typeface="+mn-cs"/>
            </a:rPr>
            <a:t>officine</a:t>
          </a:r>
          <a:endParaRPr lang="en-US" sz="1200" kern="1200" dirty="0">
            <a:solidFill>
              <a:sysClr val="window" lastClr="FFFFFF"/>
            </a:solidFill>
            <a:latin typeface="Calibri" panose="020F0502020204030204"/>
            <a:ea typeface="+mn-ea"/>
            <a:cs typeface="+mn-cs"/>
          </a:endParaRPr>
        </a:p>
      </dsp:txBody>
      <dsp:txXfrm>
        <a:off x="2410108" y="3806106"/>
        <a:ext cx="1088713" cy="1091814"/>
      </dsp:txXfrm>
    </dsp:sp>
    <dsp:sp modelId="{81614AA3-3575-4394-8D2C-55C2407FDBB8}">
      <dsp:nvSpPr>
        <dsp:cNvPr id="0" name=""/>
        <dsp:cNvSpPr/>
      </dsp:nvSpPr>
      <dsp:spPr>
        <a:xfrm>
          <a:off x="3733392" y="130448"/>
          <a:ext cx="2988120" cy="1394621"/>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BE" sz="1200" kern="1200" dirty="0" err="1">
              <a:solidFill>
                <a:sysClr val="window" lastClr="FFFFFF"/>
              </a:solidFill>
              <a:latin typeface="Calibri" panose="020F0502020204030204"/>
              <a:ea typeface="+mn-ea"/>
              <a:cs typeface="+mn-cs"/>
            </a:rPr>
            <a:t>Apparition</a:t>
          </a:r>
          <a:r>
            <a:rPr lang="nl-BE" sz="1200" kern="1200" dirty="0">
              <a:solidFill>
                <a:sysClr val="window" lastClr="FFFFFF"/>
              </a:solidFill>
              <a:latin typeface="Calibri" panose="020F0502020204030204"/>
              <a:ea typeface="+mn-ea"/>
              <a:cs typeface="+mn-cs"/>
            </a:rPr>
            <a:t> </a:t>
          </a:r>
          <a:r>
            <a:rPr lang="nl-BE" sz="1200" kern="1200" dirty="0" err="1">
              <a:solidFill>
                <a:sysClr val="window" lastClr="FFFFFF"/>
              </a:solidFill>
              <a:latin typeface="Calibri" panose="020F0502020204030204"/>
              <a:ea typeface="+mn-ea"/>
              <a:cs typeface="+mn-cs"/>
            </a:rPr>
            <a:t>aiguë</a:t>
          </a:r>
          <a:r>
            <a:rPr lang="nl-BE" sz="1200" kern="1200" dirty="0">
              <a:solidFill>
                <a:sysClr val="window" lastClr="FFFFFF"/>
              </a:solidFill>
              <a:latin typeface="Calibri" panose="020F0502020204030204"/>
              <a:ea typeface="+mn-ea"/>
              <a:cs typeface="+mn-cs"/>
            </a:rPr>
            <a:t> </a:t>
          </a:r>
          <a:r>
            <a:rPr lang="nl-BE" sz="1200" kern="1200" dirty="0" err="1">
              <a:solidFill>
                <a:sysClr val="window" lastClr="FFFFFF"/>
              </a:solidFill>
              <a:latin typeface="Calibri" panose="020F0502020204030204"/>
              <a:ea typeface="+mn-ea"/>
              <a:cs typeface="+mn-cs"/>
            </a:rPr>
            <a:t>d'anosmie</a:t>
          </a:r>
          <a:r>
            <a:rPr lang="nl-BE" sz="1200" kern="1200" dirty="0">
              <a:solidFill>
                <a:sysClr val="window" lastClr="FFFFFF"/>
              </a:solidFill>
              <a:latin typeface="Calibri" panose="020F0502020204030204"/>
              <a:ea typeface="+mn-ea"/>
              <a:cs typeface="+mn-cs"/>
            </a:rPr>
            <a:t> et/</a:t>
          </a:r>
          <a:r>
            <a:rPr lang="nl-BE" sz="1200" kern="1200" dirty="0" err="1">
              <a:solidFill>
                <a:sysClr val="window" lastClr="FFFFFF"/>
              </a:solidFill>
              <a:latin typeface="Calibri" panose="020F0502020204030204"/>
              <a:ea typeface="+mn-ea"/>
              <a:cs typeface="+mn-cs"/>
            </a:rPr>
            <a:t>ou</a:t>
          </a:r>
          <a:r>
            <a:rPr lang="nl-BE" sz="1200" kern="1200" dirty="0">
              <a:solidFill>
                <a:sysClr val="window" lastClr="FFFFFF"/>
              </a:solidFill>
              <a:latin typeface="Calibri" panose="020F0502020204030204"/>
              <a:ea typeface="+mn-ea"/>
              <a:cs typeface="+mn-cs"/>
            </a:rPr>
            <a:t> de </a:t>
          </a:r>
          <a:r>
            <a:rPr lang="nl-BE" sz="1200" kern="1200" dirty="0" err="1">
              <a:solidFill>
                <a:sysClr val="window" lastClr="FFFFFF"/>
              </a:solidFill>
              <a:latin typeface="Calibri" panose="020F0502020204030204"/>
              <a:ea typeface="+mn-ea"/>
              <a:cs typeface="+mn-cs"/>
            </a:rPr>
            <a:t>dysgueusie</a:t>
          </a:r>
          <a:r>
            <a:rPr lang="nl-BE" sz="1200" kern="1200" dirty="0">
              <a:solidFill>
                <a:sysClr val="window" lastClr="FFFFFF"/>
              </a:solidFill>
              <a:latin typeface="Calibri" panose="020F0502020204030204"/>
              <a:ea typeface="+mn-ea"/>
              <a:cs typeface="+mn-cs"/>
            </a:rPr>
            <a:t> </a:t>
          </a:r>
          <a:r>
            <a:rPr lang="en-US" sz="1200" kern="1200" dirty="0">
              <a:solidFill>
                <a:sysClr val="window" lastClr="FFFFFF"/>
              </a:solidFill>
              <a:latin typeface="Calibri" panose="020F0502020204030204"/>
              <a:ea typeface="+mn-ea"/>
              <a:cs typeface="+mn-cs"/>
            </a:rPr>
            <a:t>et/</a:t>
          </a:r>
          <a:r>
            <a:rPr lang="en-US" sz="1200" kern="1200" dirty="0" err="1">
              <a:solidFill>
                <a:sysClr val="window" lastClr="FFFFFF"/>
              </a:solidFill>
              <a:latin typeface="Calibri" panose="020F0502020204030204"/>
              <a:ea typeface="+mn-ea"/>
              <a:cs typeface="+mn-cs"/>
            </a:rPr>
            <a:t>ou</a:t>
          </a:r>
          <a:r>
            <a:rPr lang="en-US" sz="1200" kern="1200" dirty="0">
              <a:solidFill>
                <a:sysClr val="window" lastClr="FFFFFF"/>
              </a:solidFill>
              <a:latin typeface="Calibri" panose="020F0502020204030204"/>
              <a:ea typeface="+mn-ea"/>
              <a:cs typeface="+mn-cs"/>
            </a:rPr>
            <a:t> de </a:t>
          </a:r>
          <a:r>
            <a:rPr lang="en-US" sz="1200" kern="1200" dirty="0" err="1">
              <a:solidFill>
                <a:sysClr val="window" lastClr="FFFFFF"/>
              </a:solidFill>
              <a:latin typeface="Calibri" panose="020F0502020204030204"/>
              <a:ea typeface="+mn-ea"/>
              <a:cs typeface="+mn-cs"/>
            </a:rPr>
            <a:t>toux</a:t>
          </a:r>
          <a:r>
            <a:rPr lang="en-US" sz="1200" kern="1200" dirty="0">
              <a:solidFill>
                <a:sysClr val="window" lastClr="FFFFFF"/>
              </a:solidFill>
              <a:latin typeface="Calibri" panose="020F0502020204030204"/>
              <a:ea typeface="+mn-ea"/>
              <a:cs typeface="+mn-cs"/>
            </a:rPr>
            <a:t> et/</a:t>
          </a:r>
          <a:r>
            <a:rPr lang="en-US" sz="1200" kern="1200" dirty="0" err="1">
              <a:solidFill>
                <a:sysClr val="window" lastClr="FFFFFF"/>
              </a:solidFill>
              <a:latin typeface="Calibri" panose="020F0502020204030204"/>
              <a:ea typeface="+mn-ea"/>
              <a:cs typeface="+mn-cs"/>
            </a:rPr>
            <a:t>ou</a:t>
          </a:r>
          <a:r>
            <a:rPr lang="en-US" sz="1200" kern="1200" dirty="0">
              <a:solidFill>
                <a:sysClr val="window" lastClr="FFFFFF"/>
              </a:solidFill>
              <a:latin typeface="Calibri" panose="020F0502020204030204"/>
              <a:ea typeface="+mn-ea"/>
              <a:cs typeface="+mn-cs"/>
            </a:rPr>
            <a:t> de </a:t>
          </a:r>
          <a:r>
            <a:rPr lang="en-US" sz="1200" kern="1200" dirty="0" err="1">
              <a:solidFill>
                <a:sysClr val="window" lastClr="FFFFFF"/>
              </a:solidFill>
              <a:latin typeface="Calibri" panose="020F0502020204030204"/>
              <a:ea typeface="+mn-ea"/>
              <a:cs typeface="+mn-cs"/>
            </a:rPr>
            <a:t>fièvre</a:t>
          </a:r>
          <a:r>
            <a:rPr lang="en-US" sz="1200" kern="1200" dirty="0">
              <a:solidFill>
                <a:sysClr val="window" lastClr="FFFFFF"/>
              </a:solidFill>
              <a:latin typeface="Calibri" panose="020F0502020204030204"/>
              <a:ea typeface="+mn-ea"/>
              <a:cs typeface="+mn-cs"/>
            </a:rPr>
            <a:t>* </a:t>
          </a:r>
        </a:p>
        <a:p>
          <a:pPr marL="0" lvl="0" indent="0" algn="ctr" defTabSz="533400">
            <a:lnSpc>
              <a:spcPct val="90000"/>
            </a:lnSpc>
            <a:spcBef>
              <a:spcPct val="0"/>
            </a:spcBef>
            <a:spcAft>
              <a:spcPct val="35000"/>
            </a:spcAft>
            <a:buNone/>
          </a:pPr>
          <a:r>
            <a:rPr lang="en-US" sz="1200" kern="1200" dirty="0">
              <a:solidFill>
                <a:sysClr val="window" lastClr="FFFFFF"/>
              </a:solidFill>
              <a:latin typeface="Calibri" panose="020F0502020204030204"/>
              <a:ea typeface="+mn-ea"/>
              <a:cs typeface="+mn-cs"/>
            </a:rPr>
            <a:t>(*chez les enfants sans cause </a:t>
          </a:r>
          <a:r>
            <a:rPr lang="en-US" sz="1200" kern="1200" dirty="0" err="1">
              <a:solidFill>
                <a:sysClr val="window" lastClr="FFFFFF"/>
              </a:solidFill>
              <a:latin typeface="Calibri" panose="020F0502020204030204"/>
              <a:ea typeface="+mn-ea"/>
              <a:cs typeface="+mn-cs"/>
            </a:rPr>
            <a:t>apparente</a:t>
          </a:r>
          <a:r>
            <a:rPr lang="en-US" sz="1200" kern="1200" dirty="0">
              <a:solidFill>
                <a:sysClr val="window" lastClr="FFFFFF"/>
              </a:solidFill>
              <a:latin typeface="Calibri" panose="020F0502020204030204"/>
              <a:ea typeface="+mn-ea"/>
              <a:cs typeface="+mn-cs"/>
            </a:rPr>
            <a:t>)</a:t>
          </a:r>
        </a:p>
      </dsp:txBody>
      <dsp:txXfrm>
        <a:off x="3733392" y="130448"/>
        <a:ext cx="2988120" cy="1394621"/>
      </dsp:txXfrm>
    </dsp:sp>
    <dsp:sp modelId="{FE8C6412-D6B1-44E2-AF26-EAF8AAFE5240}">
      <dsp:nvSpPr>
        <dsp:cNvPr id="0" name=""/>
        <dsp:cNvSpPr/>
      </dsp:nvSpPr>
      <dsp:spPr>
        <a:xfrm>
          <a:off x="3516991" y="2450167"/>
          <a:ext cx="1097152" cy="411738"/>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a:ea typeface="+mn-ea"/>
              <a:cs typeface="+mn-cs"/>
            </a:rPr>
            <a:t>&gt; 5 jours</a:t>
          </a:r>
        </a:p>
      </dsp:txBody>
      <dsp:txXfrm>
        <a:off x="3516991" y="2450167"/>
        <a:ext cx="1097152" cy="411738"/>
      </dsp:txXfrm>
    </dsp:sp>
    <dsp:sp modelId="{14477AF8-F692-4FB1-921C-358037E26844}">
      <dsp:nvSpPr>
        <dsp:cNvPr id="0" name=""/>
        <dsp:cNvSpPr/>
      </dsp:nvSpPr>
      <dsp:spPr>
        <a:xfrm>
          <a:off x="3967942" y="3649337"/>
          <a:ext cx="1534614" cy="1441977"/>
        </a:xfrm>
        <a:prstGeom prst="rect">
          <a:avLst/>
        </a:prstGeom>
        <a:solidFill>
          <a:srgbClr val="FF7C8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BE" sz="1200" kern="1200" dirty="0">
              <a:solidFill>
                <a:sysClr val="window" lastClr="FFFFFF"/>
              </a:solidFill>
              <a:latin typeface="Calibri" panose="020F0502020204030204"/>
              <a:ea typeface="+mn-ea"/>
              <a:cs typeface="+mn-cs"/>
            </a:rPr>
            <a:t>Pas de test en officine</a:t>
          </a:r>
        </a:p>
        <a:p>
          <a:pPr marL="0" lvl="0" indent="0" algn="ctr" defTabSz="533400">
            <a:lnSpc>
              <a:spcPct val="90000"/>
            </a:lnSpc>
            <a:spcBef>
              <a:spcPct val="0"/>
            </a:spcBef>
            <a:spcAft>
              <a:spcPct val="35000"/>
            </a:spcAft>
            <a:buNone/>
          </a:pPr>
          <a:r>
            <a:rPr lang="fr-BE" sz="1200" kern="1200" dirty="0">
              <a:solidFill>
                <a:sysClr val="window" lastClr="FFFFFF"/>
              </a:solidFill>
              <a:latin typeface="Calibri" panose="020F0502020204030204"/>
              <a:ea typeface="+mn-ea"/>
              <a:cs typeface="+mn-cs"/>
            </a:rPr>
            <a:t>Contacter le médecin et observer une quarantaine</a:t>
          </a:r>
          <a:endParaRPr lang="en-US" sz="1200" kern="1200" dirty="0">
            <a:solidFill>
              <a:sysClr val="window" lastClr="FFFFFF"/>
            </a:solidFill>
            <a:latin typeface="Calibri" panose="020F0502020204030204"/>
            <a:ea typeface="+mn-ea"/>
            <a:cs typeface="+mn-cs"/>
          </a:endParaRPr>
        </a:p>
      </dsp:txBody>
      <dsp:txXfrm>
        <a:off x="3967942" y="3649337"/>
        <a:ext cx="1534614" cy="1441977"/>
      </dsp:txXfrm>
    </dsp:sp>
    <dsp:sp modelId="{7C490331-6EE0-45D0-B3F5-AA248548DC2B}">
      <dsp:nvSpPr>
        <dsp:cNvPr id="0" name=""/>
        <dsp:cNvSpPr/>
      </dsp:nvSpPr>
      <dsp:spPr>
        <a:xfrm>
          <a:off x="5586304" y="2448343"/>
          <a:ext cx="942626" cy="457314"/>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pitchFamily="34" charset="0"/>
              <a:ea typeface="+mn-ea"/>
              <a:cs typeface="Calibri" panose="020F0502020204030204" pitchFamily="34" charset="0"/>
            </a:rPr>
            <a:t>≤</a:t>
          </a:r>
          <a:r>
            <a:rPr lang="en-US" sz="1200" kern="1200">
              <a:solidFill>
                <a:sysClr val="window" lastClr="FFFFFF"/>
              </a:solidFill>
              <a:latin typeface="Calibri" panose="020F0502020204030204"/>
              <a:ea typeface="+mn-ea"/>
              <a:cs typeface="+mn-cs"/>
            </a:rPr>
            <a:t> 5 jours</a:t>
          </a:r>
        </a:p>
      </dsp:txBody>
      <dsp:txXfrm>
        <a:off x="5586304" y="2448343"/>
        <a:ext cx="942626" cy="457314"/>
      </dsp:txXfrm>
    </dsp:sp>
    <dsp:sp modelId="{47FE797C-5244-4B09-B1DF-BC1E6A4C6B90}">
      <dsp:nvSpPr>
        <dsp:cNvPr id="0" name=""/>
        <dsp:cNvSpPr/>
      </dsp:nvSpPr>
      <dsp:spPr>
        <a:xfrm>
          <a:off x="5898196" y="3545914"/>
          <a:ext cx="1202928" cy="1335417"/>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BE" sz="1200" kern="1200" dirty="0">
              <a:solidFill>
                <a:sysClr val="window" lastClr="FFFFFF"/>
              </a:solidFill>
              <a:latin typeface="Calibri" panose="020F0502020204030204"/>
              <a:ea typeface="+mn-ea"/>
              <a:cs typeface="+mn-cs"/>
            </a:rPr>
            <a:t>Test </a:t>
          </a:r>
          <a:r>
            <a:rPr lang="nl-BE" sz="1200" kern="1200" dirty="0" err="1">
              <a:solidFill>
                <a:sysClr val="window" lastClr="FFFFFF"/>
              </a:solidFill>
              <a:latin typeface="Calibri" panose="020F0502020204030204"/>
              <a:ea typeface="+mn-ea"/>
              <a:cs typeface="+mn-cs"/>
            </a:rPr>
            <a:t>antigénique</a:t>
          </a:r>
          <a:r>
            <a:rPr lang="nl-BE" sz="1200" kern="1200" dirty="0">
              <a:solidFill>
                <a:sysClr val="window" lastClr="FFFFFF"/>
              </a:solidFill>
              <a:latin typeface="Calibri" panose="020F0502020204030204"/>
              <a:ea typeface="+mn-ea"/>
              <a:cs typeface="+mn-cs"/>
            </a:rPr>
            <a:t> </a:t>
          </a:r>
          <a:r>
            <a:rPr lang="nl-BE" sz="1200" kern="1200" dirty="0" err="1">
              <a:solidFill>
                <a:sysClr val="window" lastClr="FFFFFF"/>
              </a:solidFill>
              <a:latin typeface="Calibri" panose="020F0502020204030204"/>
              <a:ea typeface="+mn-ea"/>
              <a:cs typeface="+mn-cs"/>
            </a:rPr>
            <a:t>rapide</a:t>
          </a:r>
          <a:r>
            <a:rPr lang="nl-BE" sz="1200" kern="1200" dirty="0">
              <a:solidFill>
                <a:sysClr val="window" lastClr="FFFFFF"/>
              </a:solidFill>
              <a:latin typeface="Calibri" panose="020F0502020204030204"/>
              <a:ea typeface="+mn-ea"/>
              <a:cs typeface="+mn-cs"/>
            </a:rPr>
            <a:t> en </a:t>
          </a:r>
          <a:r>
            <a:rPr lang="nl-BE" sz="1200" kern="1200" dirty="0" err="1">
              <a:solidFill>
                <a:sysClr val="window" lastClr="FFFFFF"/>
              </a:solidFill>
              <a:latin typeface="Calibri" panose="020F0502020204030204"/>
              <a:ea typeface="+mn-ea"/>
              <a:cs typeface="+mn-cs"/>
            </a:rPr>
            <a:t>officine</a:t>
          </a:r>
          <a:endParaRPr lang="en-US" sz="1200" kern="1200" dirty="0">
            <a:solidFill>
              <a:sysClr val="window" lastClr="FFFFFF"/>
            </a:solidFill>
            <a:latin typeface="Calibri" panose="020F0502020204030204"/>
            <a:ea typeface="+mn-ea"/>
            <a:cs typeface="+mn-cs"/>
          </a:endParaRPr>
        </a:p>
      </dsp:txBody>
      <dsp:txXfrm>
        <a:off x="5898196" y="3545914"/>
        <a:ext cx="1202928" cy="1335417"/>
      </dsp:txXfrm>
    </dsp:sp>
    <dsp:sp modelId="{99DE58C7-372D-413C-8E8F-D68AD98C695A}">
      <dsp:nvSpPr>
        <dsp:cNvPr id="0" name=""/>
        <dsp:cNvSpPr/>
      </dsp:nvSpPr>
      <dsp:spPr>
        <a:xfrm>
          <a:off x="6773279" y="130448"/>
          <a:ext cx="4505444" cy="1612505"/>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solidFill>
                <a:sysClr val="window" lastClr="FFFFFF"/>
              </a:solidFill>
              <a:latin typeface="Calibri" panose="020F0502020204030204"/>
              <a:ea typeface="+mn-ea"/>
              <a:cs typeface="+mn-cs"/>
            </a:rPr>
            <a:t>Fièvre</a:t>
          </a:r>
          <a:r>
            <a:rPr lang="en-US" sz="1200" kern="1200" dirty="0">
              <a:solidFill>
                <a:sysClr val="window" lastClr="FFFFFF"/>
              </a:solidFill>
              <a:latin typeface="Calibri" panose="020F0502020204030204"/>
              <a:ea typeface="+mn-ea"/>
              <a:cs typeface="+mn-cs"/>
            </a:rPr>
            <a:t>*, </a:t>
          </a:r>
          <a:r>
            <a:rPr lang="en-US" sz="1200" kern="1200" dirty="0" err="1">
              <a:solidFill>
                <a:sysClr val="window" lastClr="FFFFFF"/>
              </a:solidFill>
              <a:latin typeface="Calibri" panose="020F0502020204030204"/>
              <a:ea typeface="+mn-ea"/>
              <a:cs typeface="+mn-cs"/>
            </a:rPr>
            <a:t>douleurs</a:t>
          </a:r>
          <a:r>
            <a:rPr lang="en-US" sz="1200" kern="1200" dirty="0">
              <a:solidFill>
                <a:sysClr val="window" lastClr="FFFFFF"/>
              </a:solidFill>
              <a:latin typeface="Calibri" panose="020F0502020204030204"/>
              <a:ea typeface="+mn-ea"/>
              <a:cs typeface="+mn-cs"/>
            </a:rPr>
            <a:t> </a:t>
          </a:r>
          <a:r>
            <a:rPr lang="en-US" sz="1200" kern="1200" dirty="0" err="1">
              <a:solidFill>
                <a:sysClr val="window" lastClr="FFFFFF"/>
              </a:solidFill>
              <a:latin typeface="Calibri" panose="020F0502020204030204"/>
              <a:ea typeface="+mn-ea"/>
              <a:cs typeface="+mn-cs"/>
            </a:rPr>
            <a:t>musculaires</a:t>
          </a:r>
          <a:r>
            <a:rPr lang="en-US" sz="1200" kern="1200" dirty="0">
              <a:solidFill>
                <a:sysClr val="window" lastClr="FFFFFF"/>
              </a:solidFill>
              <a:latin typeface="Calibri" panose="020F0502020204030204"/>
              <a:ea typeface="+mn-ea"/>
              <a:cs typeface="+mn-cs"/>
            </a:rPr>
            <a:t>, </a:t>
          </a:r>
          <a:r>
            <a:rPr lang="en-US" sz="1200" kern="1200" dirty="0" err="1">
              <a:solidFill>
                <a:sysClr val="window" lastClr="FFFFFF"/>
              </a:solidFill>
              <a:latin typeface="Calibri" panose="020F0502020204030204"/>
              <a:ea typeface="+mn-ea"/>
              <a:cs typeface="+mn-cs"/>
            </a:rPr>
            <a:t>rhinite</a:t>
          </a:r>
          <a:r>
            <a:rPr lang="en-US" sz="1200" kern="1200" dirty="0">
              <a:solidFill>
                <a:sysClr val="window" lastClr="FFFFFF"/>
              </a:solidFill>
              <a:latin typeface="Calibri" panose="020F0502020204030204"/>
              <a:ea typeface="+mn-ea"/>
              <a:cs typeface="+mn-cs"/>
            </a:rPr>
            <a:t>, mal de gorge, mal de tête, </a:t>
          </a:r>
          <a:r>
            <a:rPr lang="en-US" sz="1200" kern="1200" dirty="0" err="1">
              <a:solidFill>
                <a:sysClr val="window" lastClr="FFFFFF"/>
              </a:solidFill>
              <a:latin typeface="Calibri" panose="020F0502020204030204"/>
              <a:ea typeface="+mn-ea"/>
              <a:cs typeface="+mn-cs"/>
            </a:rPr>
            <a:t>anorexie</a:t>
          </a:r>
          <a:r>
            <a:rPr lang="en-US" sz="1200" kern="1200" dirty="0">
              <a:solidFill>
                <a:sysClr val="window" lastClr="FFFFFF"/>
              </a:solidFill>
              <a:latin typeface="Calibri" panose="020F0502020204030204"/>
              <a:ea typeface="+mn-ea"/>
              <a:cs typeface="+mn-cs"/>
            </a:rPr>
            <a:t>, fatigue, </a:t>
          </a:r>
          <a:r>
            <a:rPr lang="en-US" sz="1200" kern="1200" dirty="0" err="1">
              <a:solidFill>
                <a:sysClr val="window" lastClr="FFFFFF"/>
              </a:solidFill>
              <a:latin typeface="Calibri" panose="020F0502020204030204"/>
              <a:ea typeface="+mn-ea"/>
              <a:cs typeface="+mn-cs"/>
            </a:rPr>
            <a:t>diarrhée</a:t>
          </a:r>
          <a:r>
            <a:rPr lang="en-US" sz="1200" kern="1200" dirty="0">
              <a:solidFill>
                <a:sysClr val="window" lastClr="FFFFFF"/>
              </a:solidFill>
              <a:latin typeface="Calibri" panose="020F0502020204030204"/>
              <a:ea typeface="+mn-ea"/>
              <a:cs typeface="+mn-cs"/>
            </a:rPr>
            <a:t> </a:t>
          </a:r>
          <a:r>
            <a:rPr lang="en-US" sz="1200" kern="1200" dirty="0" err="1">
              <a:solidFill>
                <a:sysClr val="window" lastClr="FFFFFF"/>
              </a:solidFill>
              <a:latin typeface="Calibri" panose="020F0502020204030204"/>
              <a:ea typeface="+mn-ea"/>
              <a:cs typeface="+mn-cs"/>
            </a:rPr>
            <a:t>aqueuse</a:t>
          </a:r>
          <a:r>
            <a:rPr lang="en-US" sz="1200" kern="1200" dirty="0">
              <a:solidFill>
                <a:sysClr val="window" lastClr="FFFFFF"/>
              </a:solidFill>
              <a:latin typeface="Calibri" panose="020F0502020204030204"/>
              <a:ea typeface="+mn-ea"/>
              <a:cs typeface="+mn-cs"/>
            </a:rPr>
            <a:t>**, confusion </a:t>
          </a:r>
          <a:r>
            <a:rPr lang="en-US" sz="1200" kern="1200" dirty="0" err="1">
              <a:solidFill>
                <a:sysClr val="window" lastClr="FFFFFF"/>
              </a:solidFill>
              <a:latin typeface="Calibri" panose="020F0502020204030204"/>
              <a:ea typeface="+mn-ea"/>
              <a:cs typeface="+mn-cs"/>
            </a:rPr>
            <a:t>aiguë</a:t>
          </a:r>
          <a:r>
            <a:rPr lang="en-US" sz="1200" kern="1200" dirty="0">
              <a:solidFill>
                <a:sysClr val="window" lastClr="FFFFFF"/>
              </a:solidFill>
              <a:latin typeface="Calibri" panose="020F0502020204030204"/>
              <a:ea typeface="+mn-ea"/>
              <a:cs typeface="+mn-cs"/>
            </a:rPr>
            <a:t>** et chute </a:t>
          </a:r>
          <a:r>
            <a:rPr lang="en-US" sz="1200" kern="1200" dirty="0" err="1">
              <a:solidFill>
                <a:sysClr val="window" lastClr="FFFFFF"/>
              </a:solidFill>
              <a:latin typeface="Calibri" panose="020F0502020204030204"/>
              <a:ea typeface="+mn-ea"/>
              <a:cs typeface="+mn-cs"/>
            </a:rPr>
            <a:t>soudaine</a:t>
          </a:r>
          <a:r>
            <a:rPr lang="en-US" sz="1200" kern="1200" dirty="0">
              <a:solidFill>
                <a:sysClr val="window" lastClr="FFFFFF"/>
              </a:solidFill>
              <a:latin typeface="Calibri" panose="020F0502020204030204"/>
              <a:ea typeface="+mn-ea"/>
              <a:cs typeface="+mn-cs"/>
            </a:rPr>
            <a:t>**</a:t>
          </a:r>
        </a:p>
        <a:p>
          <a:pPr marL="0" lvl="0" indent="0" algn="ctr" defTabSz="533400">
            <a:lnSpc>
              <a:spcPct val="90000"/>
            </a:lnSpc>
            <a:spcBef>
              <a:spcPct val="0"/>
            </a:spcBef>
            <a:spcAft>
              <a:spcPct val="35000"/>
            </a:spcAft>
            <a:buNone/>
          </a:pPr>
          <a:r>
            <a:rPr lang="en-US" sz="1200" kern="1200" dirty="0">
              <a:solidFill>
                <a:sysClr val="window" lastClr="FFFFFF"/>
              </a:solidFill>
              <a:latin typeface="Calibri" panose="020F0502020204030204"/>
              <a:ea typeface="+mn-ea"/>
              <a:cs typeface="+mn-cs"/>
            </a:rPr>
            <a:t>(*chez </a:t>
          </a:r>
          <a:r>
            <a:rPr lang="en-US" sz="1200" kern="1200" dirty="0" err="1">
              <a:solidFill>
                <a:sysClr val="window" lastClr="FFFFFF"/>
              </a:solidFill>
              <a:latin typeface="Calibri" panose="020F0502020204030204"/>
              <a:ea typeface="+mn-ea"/>
              <a:cs typeface="+mn-cs"/>
            </a:rPr>
            <a:t>l’adulte</a:t>
          </a:r>
          <a:r>
            <a:rPr lang="en-US" sz="1200" kern="1200" dirty="0">
              <a:solidFill>
                <a:sysClr val="window" lastClr="FFFFFF"/>
              </a:solidFill>
              <a:latin typeface="Calibri" panose="020F0502020204030204"/>
              <a:ea typeface="+mn-ea"/>
              <a:cs typeface="+mn-cs"/>
            </a:rPr>
            <a:t>) (** </a:t>
          </a:r>
          <a:r>
            <a:rPr lang="en-US" sz="1200" kern="1200" dirty="0" err="1">
              <a:solidFill>
                <a:sysClr val="window" lastClr="FFFFFF"/>
              </a:solidFill>
              <a:latin typeface="Calibri" panose="020F0502020204030204"/>
              <a:ea typeface="+mn-ea"/>
              <a:cs typeface="+mn-cs"/>
            </a:rPr>
            <a:t>ces</a:t>
          </a:r>
          <a:r>
            <a:rPr lang="en-US" sz="1200" kern="1200" dirty="0">
              <a:solidFill>
                <a:sysClr val="window" lastClr="FFFFFF"/>
              </a:solidFill>
              <a:latin typeface="Calibri" panose="020F0502020204030204"/>
              <a:ea typeface="+mn-ea"/>
              <a:cs typeface="+mn-cs"/>
            </a:rPr>
            <a:t> </a:t>
          </a:r>
          <a:r>
            <a:rPr lang="en-US" sz="1200" kern="1200" dirty="0" err="1">
              <a:solidFill>
                <a:sysClr val="window" lastClr="FFFFFF"/>
              </a:solidFill>
              <a:latin typeface="Calibri" panose="020F0502020204030204"/>
              <a:ea typeface="+mn-ea"/>
              <a:cs typeface="+mn-cs"/>
            </a:rPr>
            <a:t>symptômes</a:t>
          </a:r>
          <a:r>
            <a:rPr lang="en-US" sz="1200" kern="1200" dirty="0">
              <a:solidFill>
                <a:sysClr val="window" lastClr="FFFFFF"/>
              </a:solidFill>
              <a:latin typeface="Calibri" panose="020F0502020204030204"/>
              <a:ea typeface="+mn-ea"/>
              <a:cs typeface="+mn-cs"/>
            </a:rPr>
            <a:t> </a:t>
          </a:r>
          <a:r>
            <a:rPr lang="en-US" sz="1200" kern="1200" dirty="0" err="1">
              <a:solidFill>
                <a:sysClr val="window" lastClr="FFFFFF"/>
              </a:solidFill>
              <a:latin typeface="Calibri" panose="020F0502020204030204"/>
              <a:ea typeface="+mn-ea"/>
              <a:cs typeface="+mn-cs"/>
            </a:rPr>
            <a:t>surviennent</a:t>
          </a:r>
          <a:r>
            <a:rPr lang="en-US" sz="1200" kern="1200" dirty="0">
              <a:solidFill>
                <a:sysClr val="window" lastClr="FFFFFF"/>
              </a:solidFill>
              <a:latin typeface="Calibri" panose="020F0502020204030204"/>
              <a:ea typeface="+mn-ea"/>
              <a:cs typeface="+mn-cs"/>
            </a:rPr>
            <a:t> plus </a:t>
          </a:r>
          <a:r>
            <a:rPr lang="en-US" sz="1200" kern="1200" dirty="0" err="1">
              <a:solidFill>
                <a:sysClr val="window" lastClr="FFFFFF"/>
              </a:solidFill>
              <a:latin typeface="Calibri" panose="020F0502020204030204"/>
              <a:ea typeface="+mn-ea"/>
              <a:cs typeface="+mn-cs"/>
            </a:rPr>
            <a:t>souvent</a:t>
          </a:r>
          <a:r>
            <a:rPr lang="en-US" sz="1200" kern="1200" dirty="0">
              <a:solidFill>
                <a:sysClr val="window" lastClr="FFFFFF"/>
              </a:solidFill>
              <a:latin typeface="Calibri" panose="020F0502020204030204"/>
              <a:ea typeface="+mn-ea"/>
              <a:cs typeface="+mn-cs"/>
            </a:rPr>
            <a:t> </a:t>
          </a:r>
          <a:br>
            <a:rPr lang="en-US" sz="1200" kern="1200" dirty="0">
              <a:solidFill>
                <a:sysClr val="window" lastClr="FFFFFF"/>
              </a:solidFill>
              <a:latin typeface="Calibri" panose="020F0502020204030204"/>
              <a:ea typeface="+mn-ea"/>
              <a:cs typeface="+mn-cs"/>
            </a:rPr>
          </a:br>
          <a:r>
            <a:rPr lang="en-US" sz="1200" kern="1200" dirty="0">
              <a:solidFill>
                <a:sysClr val="window" lastClr="FFFFFF"/>
              </a:solidFill>
              <a:latin typeface="Calibri" panose="020F0502020204030204"/>
              <a:ea typeface="+mn-ea"/>
              <a:cs typeface="+mn-cs"/>
            </a:rPr>
            <a:t>chez les </a:t>
          </a:r>
          <a:r>
            <a:rPr lang="en-US" sz="1200" kern="1200" dirty="0" err="1">
              <a:solidFill>
                <a:sysClr val="window" lastClr="FFFFFF"/>
              </a:solidFill>
              <a:latin typeface="Calibri" panose="020F0502020204030204"/>
              <a:ea typeface="+mn-ea"/>
              <a:cs typeface="+mn-cs"/>
            </a:rPr>
            <a:t>personnes</a:t>
          </a:r>
          <a:r>
            <a:rPr lang="en-US" sz="1200" kern="1200" dirty="0">
              <a:solidFill>
                <a:sysClr val="window" lastClr="FFFFFF"/>
              </a:solidFill>
              <a:latin typeface="Calibri" panose="020F0502020204030204"/>
              <a:ea typeface="+mn-ea"/>
              <a:cs typeface="+mn-cs"/>
            </a:rPr>
            <a:t> </a:t>
          </a:r>
          <a:r>
            <a:rPr lang="en-US" sz="1200" kern="1200" dirty="0" err="1">
              <a:solidFill>
                <a:sysClr val="window" lastClr="FFFFFF"/>
              </a:solidFill>
              <a:latin typeface="Calibri" panose="020F0502020204030204"/>
              <a:ea typeface="+mn-ea"/>
              <a:cs typeface="+mn-cs"/>
            </a:rPr>
            <a:t>âgées</a:t>
          </a:r>
          <a:r>
            <a:rPr lang="en-US" sz="1200" kern="1200" dirty="0">
              <a:solidFill>
                <a:sysClr val="window" lastClr="FFFFFF"/>
              </a:solidFill>
              <a:latin typeface="Calibri" panose="020F0502020204030204"/>
              <a:ea typeface="+mn-ea"/>
              <a:cs typeface="+mn-cs"/>
            </a:rPr>
            <a:t> )</a:t>
          </a:r>
        </a:p>
      </dsp:txBody>
      <dsp:txXfrm>
        <a:off x="6773279" y="130448"/>
        <a:ext cx="4505444" cy="1612505"/>
      </dsp:txXfrm>
    </dsp:sp>
    <dsp:sp modelId="{06B12640-B69B-4435-819F-BE563C8DCA31}">
      <dsp:nvSpPr>
        <dsp:cNvPr id="0" name=""/>
        <dsp:cNvSpPr/>
      </dsp:nvSpPr>
      <dsp:spPr>
        <a:xfrm>
          <a:off x="7041503" y="2152477"/>
          <a:ext cx="1115504" cy="776080"/>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a:ea typeface="+mn-ea"/>
              <a:cs typeface="+mn-cs"/>
            </a:rPr>
            <a:t>1 symptôme</a:t>
          </a:r>
        </a:p>
      </dsp:txBody>
      <dsp:txXfrm>
        <a:off x="7041503" y="2152477"/>
        <a:ext cx="1115504" cy="776080"/>
      </dsp:txXfrm>
    </dsp:sp>
    <dsp:sp modelId="{A7328173-EB72-449F-BBA9-EB42890C2890}">
      <dsp:nvSpPr>
        <dsp:cNvPr id="0" name=""/>
        <dsp:cNvSpPr/>
      </dsp:nvSpPr>
      <dsp:spPr>
        <a:xfrm>
          <a:off x="7251385" y="3197949"/>
          <a:ext cx="1221196" cy="1504702"/>
        </a:xfrm>
        <a:prstGeom prst="rect">
          <a:avLst/>
        </a:prstGeom>
        <a:solidFill>
          <a:srgbClr val="FFC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solidFill>
                <a:sysClr val="window" lastClr="FFFFFF"/>
              </a:solidFill>
              <a:latin typeface="Calibri" panose="020F0502020204030204"/>
              <a:ea typeface="+mn-ea"/>
              <a:cs typeface="+mn-cs"/>
            </a:rPr>
            <a:t>Soins</a:t>
          </a:r>
          <a:r>
            <a:rPr lang="en-US" sz="1200" kern="1200" dirty="0">
              <a:solidFill>
                <a:sysClr val="window" lastClr="FFFFFF"/>
              </a:solidFill>
              <a:latin typeface="Calibri" panose="020F0502020204030204"/>
              <a:ea typeface="+mn-ea"/>
              <a:cs typeface="+mn-cs"/>
            </a:rPr>
            <a:t> </a:t>
          </a:r>
          <a:r>
            <a:rPr lang="en-US" sz="1200" kern="1200" dirty="0" err="1">
              <a:solidFill>
                <a:sysClr val="window" lastClr="FFFFFF"/>
              </a:solidFill>
              <a:latin typeface="Calibri" panose="020F0502020204030204"/>
              <a:ea typeface="+mn-ea"/>
              <a:cs typeface="+mn-cs"/>
            </a:rPr>
            <a:t>pharmaceutiques</a:t>
          </a:r>
          <a:r>
            <a:rPr lang="en-US" sz="1200" kern="1200" dirty="0">
              <a:solidFill>
                <a:sysClr val="window" lastClr="FFFFFF"/>
              </a:solidFill>
              <a:latin typeface="Calibri" panose="020F0502020204030204"/>
              <a:ea typeface="+mn-ea"/>
              <a:cs typeface="+mn-cs"/>
            </a:rPr>
            <a:t> Test non </a:t>
          </a:r>
          <a:r>
            <a:rPr lang="en-US" sz="1200" kern="1200" dirty="0" err="1">
              <a:solidFill>
                <a:sysClr val="window" lastClr="FFFFFF"/>
              </a:solidFill>
              <a:latin typeface="Calibri" panose="020F0502020204030204"/>
              <a:ea typeface="+mn-ea"/>
              <a:cs typeface="+mn-cs"/>
            </a:rPr>
            <a:t>conseillé</a:t>
          </a:r>
          <a:endParaRPr lang="en-US" sz="1200" kern="1200" dirty="0">
            <a:solidFill>
              <a:sysClr val="window" lastClr="FFFFFF"/>
            </a:solidFill>
            <a:latin typeface="Calibri" panose="020F0502020204030204"/>
            <a:ea typeface="+mn-ea"/>
            <a:cs typeface="+mn-cs"/>
          </a:endParaRPr>
        </a:p>
      </dsp:txBody>
      <dsp:txXfrm>
        <a:off x="7251385" y="3197949"/>
        <a:ext cx="1221196" cy="1504702"/>
      </dsp:txXfrm>
    </dsp:sp>
    <dsp:sp modelId="{8387C6CE-4786-47CD-ACCB-6128C6454750}">
      <dsp:nvSpPr>
        <dsp:cNvPr id="0" name=""/>
        <dsp:cNvSpPr/>
      </dsp:nvSpPr>
      <dsp:spPr>
        <a:xfrm>
          <a:off x="9404366" y="2158147"/>
          <a:ext cx="1337048" cy="736700"/>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 lastClr="FFFFFF"/>
              </a:solidFill>
              <a:latin typeface="Calibri" panose="020F0502020204030204"/>
              <a:ea typeface="+mn-ea"/>
              <a:cs typeface="+mn-cs"/>
            </a:rPr>
            <a:t>2 </a:t>
          </a:r>
          <a:r>
            <a:rPr lang="en-US" sz="1200" kern="1200" dirty="0" err="1">
              <a:solidFill>
                <a:sysClr val="window" lastClr="FFFFFF"/>
              </a:solidFill>
              <a:latin typeface="Calibri" panose="020F0502020204030204"/>
              <a:ea typeface="+mn-ea"/>
              <a:cs typeface="+mn-cs"/>
            </a:rPr>
            <a:t>symptômes</a:t>
          </a:r>
          <a:r>
            <a:rPr lang="en-US" sz="1200" kern="1200" dirty="0">
              <a:solidFill>
                <a:sysClr val="window" lastClr="FFFFFF"/>
              </a:solidFill>
              <a:latin typeface="Calibri" panose="020F0502020204030204"/>
              <a:ea typeface="+mn-ea"/>
              <a:cs typeface="+mn-cs"/>
            </a:rPr>
            <a:t> </a:t>
          </a:r>
          <a:br>
            <a:rPr lang="en-US" sz="1200" kern="1200" dirty="0">
              <a:solidFill>
                <a:sysClr val="window" lastClr="FFFFFF"/>
              </a:solidFill>
              <a:latin typeface="Calibri" panose="020F0502020204030204"/>
              <a:ea typeface="+mn-ea"/>
              <a:cs typeface="+mn-cs"/>
            </a:rPr>
          </a:br>
          <a:r>
            <a:rPr lang="en-US" sz="1200" kern="1200" dirty="0" err="1">
              <a:solidFill>
                <a:sysClr val="window" lastClr="FFFFFF"/>
              </a:solidFill>
              <a:latin typeface="Calibri" panose="020F0502020204030204"/>
              <a:ea typeface="+mn-ea"/>
              <a:cs typeface="+mn-cs"/>
            </a:rPr>
            <a:t>ou</a:t>
          </a:r>
          <a:r>
            <a:rPr lang="en-US" sz="1200" kern="1200" dirty="0">
              <a:solidFill>
                <a:sysClr val="window" lastClr="FFFFFF"/>
              </a:solidFill>
              <a:latin typeface="Calibri" panose="020F0502020204030204"/>
              <a:ea typeface="+mn-ea"/>
              <a:cs typeface="+mn-cs"/>
            </a:rPr>
            <a:t> plus </a:t>
          </a:r>
        </a:p>
      </dsp:txBody>
      <dsp:txXfrm>
        <a:off x="9404366" y="2158147"/>
        <a:ext cx="1337048" cy="736700"/>
      </dsp:txXfrm>
    </dsp:sp>
    <dsp:sp modelId="{62964AAD-A711-45DE-9F05-2BF6DFCFCBD3}">
      <dsp:nvSpPr>
        <dsp:cNvPr id="0" name=""/>
        <dsp:cNvSpPr/>
      </dsp:nvSpPr>
      <dsp:spPr>
        <a:xfrm>
          <a:off x="8477408" y="3271594"/>
          <a:ext cx="1077425" cy="478583"/>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a:ea typeface="+mn-ea"/>
              <a:cs typeface="+mn-cs"/>
            </a:rPr>
            <a:t>&gt; 5 jours</a:t>
          </a:r>
        </a:p>
      </dsp:txBody>
      <dsp:txXfrm>
        <a:off x="8477408" y="3271594"/>
        <a:ext cx="1077425" cy="478583"/>
      </dsp:txXfrm>
    </dsp:sp>
    <dsp:sp modelId="{F4EAB138-2503-42FF-A19D-B0367ABCF33C}">
      <dsp:nvSpPr>
        <dsp:cNvPr id="0" name=""/>
        <dsp:cNvSpPr/>
      </dsp:nvSpPr>
      <dsp:spPr>
        <a:xfrm>
          <a:off x="8749300" y="4193090"/>
          <a:ext cx="1453453" cy="1780658"/>
        </a:xfrm>
        <a:prstGeom prst="rect">
          <a:avLst/>
        </a:prstGeom>
        <a:solidFill>
          <a:srgbClr val="FF7C8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BE" sz="1200" kern="1200" dirty="0">
              <a:solidFill>
                <a:sysClr val="window" lastClr="FFFFFF"/>
              </a:solidFill>
              <a:latin typeface="Calibri" panose="020F0502020204030204"/>
              <a:ea typeface="+mn-ea"/>
              <a:cs typeface="+mn-cs"/>
            </a:rPr>
            <a:t>Pas de test en officine</a:t>
          </a:r>
        </a:p>
        <a:p>
          <a:pPr marL="0" lvl="0" indent="0" algn="ctr" defTabSz="533400">
            <a:lnSpc>
              <a:spcPct val="90000"/>
            </a:lnSpc>
            <a:spcBef>
              <a:spcPct val="0"/>
            </a:spcBef>
            <a:spcAft>
              <a:spcPct val="35000"/>
            </a:spcAft>
            <a:buNone/>
          </a:pPr>
          <a:r>
            <a:rPr lang="fr-BE" sz="1200" kern="1200" dirty="0">
              <a:solidFill>
                <a:sysClr val="window" lastClr="FFFFFF"/>
              </a:solidFill>
              <a:latin typeface="Calibri" panose="020F0502020204030204"/>
              <a:ea typeface="+mn-ea"/>
              <a:cs typeface="+mn-cs"/>
            </a:rPr>
            <a:t>Contacter le médecin et observer une quarantaine</a:t>
          </a:r>
          <a:endParaRPr lang="en-US" sz="1200" kern="1200" dirty="0">
            <a:solidFill>
              <a:sysClr val="window" lastClr="FFFFFF"/>
            </a:solidFill>
            <a:latin typeface="Calibri" panose="020F0502020204030204"/>
            <a:ea typeface="+mn-ea"/>
            <a:cs typeface="+mn-cs"/>
          </a:endParaRPr>
        </a:p>
      </dsp:txBody>
      <dsp:txXfrm>
        <a:off x="8749300" y="4193090"/>
        <a:ext cx="1453453" cy="1780658"/>
      </dsp:txXfrm>
    </dsp:sp>
    <dsp:sp modelId="{8CE0F7D1-C64A-4358-B739-96E5E2D7F7DD}">
      <dsp:nvSpPr>
        <dsp:cNvPr id="0" name=""/>
        <dsp:cNvSpPr/>
      </dsp:nvSpPr>
      <dsp:spPr>
        <a:xfrm>
          <a:off x="10213219" y="3268549"/>
          <a:ext cx="870542" cy="465998"/>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pitchFamily="34" charset="0"/>
              <a:ea typeface="+mn-ea"/>
              <a:cs typeface="Calibri" panose="020F0502020204030204" pitchFamily="34" charset="0"/>
            </a:rPr>
            <a:t>≤</a:t>
          </a:r>
          <a:r>
            <a:rPr lang="en-US" sz="1200" kern="1200">
              <a:solidFill>
                <a:sysClr val="window" lastClr="FFFFFF"/>
              </a:solidFill>
              <a:latin typeface="Calibri" panose="020F0502020204030204"/>
              <a:ea typeface="+mn-ea"/>
              <a:cs typeface="+mn-cs"/>
            </a:rPr>
            <a:t> 5 jours</a:t>
          </a:r>
        </a:p>
      </dsp:txBody>
      <dsp:txXfrm>
        <a:off x="10213219" y="3268549"/>
        <a:ext cx="870542" cy="465998"/>
      </dsp:txXfrm>
    </dsp:sp>
    <dsp:sp modelId="{71F28C21-8881-42FB-B5F5-567DBB053D4E}">
      <dsp:nvSpPr>
        <dsp:cNvPr id="0" name=""/>
        <dsp:cNvSpPr/>
      </dsp:nvSpPr>
      <dsp:spPr>
        <a:xfrm>
          <a:off x="10569310" y="3991932"/>
          <a:ext cx="1205595" cy="1351212"/>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BE" sz="1200" kern="1200" dirty="0">
              <a:solidFill>
                <a:sysClr val="window" lastClr="FFFFFF"/>
              </a:solidFill>
              <a:latin typeface="Calibri" panose="020F0502020204030204"/>
              <a:ea typeface="+mn-ea"/>
              <a:cs typeface="+mn-cs"/>
            </a:rPr>
            <a:t>Test </a:t>
          </a:r>
          <a:r>
            <a:rPr lang="nl-BE" sz="1200" kern="1200" dirty="0" err="1">
              <a:solidFill>
                <a:sysClr val="window" lastClr="FFFFFF"/>
              </a:solidFill>
              <a:latin typeface="Calibri" panose="020F0502020204030204"/>
              <a:ea typeface="+mn-ea"/>
              <a:cs typeface="+mn-cs"/>
            </a:rPr>
            <a:t>antigénique</a:t>
          </a:r>
          <a:r>
            <a:rPr lang="nl-BE" sz="1200" kern="1200" dirty="0">
              <a:solidFill>
                <a:sysClr val="window" lastClr="FFFFFF"/>
              </a:solidFill>
              <a:latin typeface="Calibri" panose="020F0502020204030204"/>
              <a:ea typeface="+mn-ea"/>
              <a:cs typeface="+mn-cs"/>
            </a:rPr>
            <a:t> </a:t>
          </a:r>
          <a:r>
            <a:rPr lang="nl-BE" sz="1200" kern="1200" dirty="0" err="1">
              <a:solidFill>
                <a:sysClr val="window" lastClr="FFFFFF"/>
              </a:solidFill>
              <a:latin typeface="Calibri" panose="020F0502020204030204"/>
              <a:ea typeface="+mn-ea"/>
              <a:cs typeface="+mn-cs"/>
            </a:rPr>
            <a:t>rapide</a:t>
          </a:r>
          <a:r>
            <a:rPr lang="nl-BE" sz="1200" kern="1200" dirty="0">
              <a:solidFill>
                <a:sysClr val="window" lastClr="FFFFFF"/>
              </a:solidFill>
              <a:latin typeface="Calibri" panose="020F0502020204030204"/>
              <a:ea typeface="+mn-ea"/>
              <a:cs typeface="+mn-cs"/>
            </a:rPr>
            <a:t> en </a:t>
          </a:r>
          <a:r>
            <a:rPr lang="nl-BE" sz="1200" kern="1200" dirty="0" err="1">
              <a:solidFill>
                <a:sysClr val="window" lastClr="FFFFFF"/>
              </a:solidFill>
              <a:latin typeface="Calibri" panose="020F0502020204030204"/>
              <a:ea typeface="+mn-ea"/>
              <a:cs typeface="+mn-cs"/>
            </a:rPr>
            <a:t>officine</a:t>
          </a:r>
          <a:endParaRPr lang="en-US" sz="1200" kern="1200" dirty="0">
            <a:solidFill>
              <a:sysClr val="window" lastClr="FFFFFF"/>
            </a:solidFill>
            <a:latin typeface="Calibri" panose="020F0502020204030204"/>
            <a:ea typeface="+mn-ea"/>
            <a:cs typeface="+mn-cs"/>
          </a:endParaRPr>
        </a:p>
      </dsp:txBody>
      <dsp:txXfrm>
        <a:off x="10569310" y="3991932"/>
        <a:ext cx="1205595" cy="135121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77AF8D-A83D-489E-8D97-43BCDC741A9D}"/>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D95F9A5-35F0-45D1-949F-1E7FE70A747F}"/>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2851205-E2DA-44FC-92B4-6F6C9E38F538}" type="datetimeFigureOut">
              <a:rPr lang="en-US" smtClean="0"/>
              <a:t>3/4/2021</a:t>
            </a:fld>
            <a:endParaRPr lang="en-US"/>
          </a:p>
        </p:txBody>
      </p:sp>
      <p:sp>
        <p:nvSpPr>
          <p:cNvPr id="4" name="Footer Placeholder 3">
            <a:extLst>
              <a:ext uri="{FF2B5EF4-FFF2-40B4-BE49-F238E27FC236}">
                <a16:creationId xmlns:a16="http://schemas.microsoft.com/office/drawing/2014/main" id="{0BD4F616-38AF-4EC0-ABB1-27FF0F442947}"/>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7F6BB8D-2EE9-444B-81E4-A8D2860194C7}"/>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A5176BF-E449-4EBC-8AD6-9C444D8F2151}" type="slidenum">
              <a:rPr lang="en-US" smtClean="0"/>
              <a:t>‹#›</a:t>
            </a:fld>
            <a:endParaRPr lang="en-US"/>
          </a:p>
        </p:txBody>
      </p:sp>
    </p:spTree>
    <p:extLst>
      <p:ext uri="{BB962C8B-B14F-4D97-AF65-F5344CB8AC3E}">
        <p14:creationId xmlns:p14="http://schemas.microsoft.com/office/powerpoint/2010/main" val="1697190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1BFD3AC-D003-48AC-B096-FF6C98E95D62}" type="datetimeFigureOut">
              <a:rPr lang="en-GB" smtClean="0"/>
              <a:t>04/03/2021</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C82BE4E-00D0-4A00-800B-99D37CA71213}" type="slidenum">
              <a:rPr lang="en-GB" smtClean="0"/>
              <a:t>‹#›</a:t>
            </a:fld>
            <a:endParaRPr lang="en-GB"/>
          </a:p>
        </p:txBody>
      </p:sp>
    </p:spTree>
    <p:extLst>
      <p:ext uri="{BB962C8B-B14F-4D97-AF65-F5344CB8AC3E}">
        <p14:creationId xmlns:p14="http://schemas.microsoft.com/office/powerpoint/2010/main" val="2530003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82BE4E-00D0-4A00-800B-99D37CA71213}" type="slidenum">
              <a:rPr lang="en-GB" smtClean="0"/>
              <a:t>4</a:t>
            </a:fld>
            <a:endParaRPr lang="en-GB"/>
          </a:p>
        </p:txBody>
      </p:sp>
    </p:spTree>
    <p:extLst>
      <p:ext uri="{BB962C8B-B14F-4D97-AF65-F5344CB8AC3E}">
        <p14:creationId xmlns:p14="http://schemas.microsoft.com/office/powerpoint/2010/main" val="3303096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82BE4E-00D0-4A00-800B-99D37CA71213}" type="slidenum">
              <a:rPr lang="en-GB" smtClean="0"/>
              <a:t>29</a:t>
            </a:fld>
            <a:endParaRPr lang="en-GB"/>
          </a:p>
        </p:txBody>
      </p:sp>
    </p:spTree>
    <p:extLst>
      <p:ext uri="{BB962C8B-B14F-4D97-AF65-F5344CB8AC3E}">
        <p14:creationId xmlns:p14="http://schemas.microsoft.com/office/powerpoint/2010/main" val="4293506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82BE4E-00D0-4A00-800B-99D37CA71213}" type="slidenum">
              <a:rPr lang="en-GB" smtClean="0"/>
              <a:t>30</a:t>
            </a:fld>
            <a:endParaRPr lang="en-GB"/>
          </a:p>
        </p:txBody>
      </p:sp>
    </p:spTree>
    <p:extLst>
      <p:ext uri="{BB962C8B-B14F-4D97-AF65-F5344CB8AC3E}">
        <p14:creationId xmlns:p14="http://schemas.microsoft.com/office/powerpoint/2010/main" val="3795519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82BE4E-00D0-4A00-800B-99D37CA71213}" type="slidenum">
              <a:rPr lang="en-GB" smtClean="0"/>
              <a:t>31</a:t>
            </a:fld>
            <a:endParaRPr lang="en-GB"/>
          </a:p>
        </p:txBody>
      </p:sp>
    </p:spTree>
    <p:extLst>
      <p:ext uri="{BB962C8B-B14F-4D97-AF65-F5344CB8AC3E}">
        <p14:creationId xmlns:p14="http://schemas.microsoft.com/office/powerpoint/2010/main" val="824386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82BE4E-00D0-4A00-800B-99D37CA71213}" type="slidenum">
              <a:rPr lang="en-GB" smtClean="0"/>
              <a:t>33</a:t>
            </a:fld>
            <a:endParaRPr lang="en-GB"/>
          </a:p>
        </p:txBody>
      </p:sp>
    </p:spTree>
    <p:extLst>
      <p:ext uri="{BB962C8B-B14F-4D97-AF65-F5344CB8AC3E}">
        <p14:creationId xmlns:p14="http://schemas.microsoft.com/office/powerpoint/2010/main" val="3941080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82BE4E-00D0-4A00-800B-99D37CA71213}" type="slidenum">
              <a:rPr lang="en-GB" smtClean="0"/>
              <a:t>43</a:t>
            </a:fld>
            <a:endParaRPr lang="en-GB"/>
          </a:p>
        </p:txBody>
      </p:sp>
    </p:spTree>
    <p:extLst>
      <p:ext uri="{BB962C8B-B14F-4D97-AF65-F5344CB8AC3E}">
        <p14:creationId xmlns:p14="http://schemas.microsoft.com/office/powerpoint/2010/main" val="1767241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82BE4E-00D0-4A00-800B-99D37CA71213}" type="slidenum">
              <a:rPr lang="en-GB" smtClean="0"/>
              <a:t>47</a:t>
            </a:fld>
            <a:endParaRPr lang="en-GB"/>
          </a:p>
        </p:txBody>
      </p:sp>
    </p:spTree>
    <p:extLst>
      <p:ext uri="{BB962C8B-B14F-4D97-AF65-F5344CB8AC3E}">
        <p14:creationId xmlns:p14="http://schemas.microsoft.com/office/powerpoint/2010/main" val="1487065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82BE4E-00D0-4A00-800B-99D37CA71213}" type="slidenum">
              <a:rPr lang="en-GB" smtClean="0"/>
              <a:t>50</a:t>
            </a:fld>
            <a:endParaRPr lang="en-GB"/>
          </a:p>
        </p:txBody>
      </p:sp>
    </p:spTree>
    <p:extLst>
      <p:ext uri="{BB962C8B-B14F-4D97-AF65-F5344CB8AC3E}">
        <p14:creationId xmlns:p14="http://schemas.microsoft.com/office/powerpoint/2010/main" val="3959613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82BE4E-00D0-4A00-800B-99D37CA71213}" type="slidenum">
              <a:rPr lang="en-GB" smtClean="0"/>
              <a:t>7</a:t>
            </a:fld>
            <a:endParaRPr lang="en-GB"/>
          </a:p>
        </p:txBody>
      </p:sp>
    </p:spTree>
    <p:extLst>
      <p:ext uri="{BB962C8B-B14F-4D97-AF65-F5344CB8AC3E}">
        <p14:creationId xmlns:p14="http://schemas.microsoft.com/office/powerpoint/2010/main" val="2916004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82BE4E-00D0-4A00-800B-99D37CA71213}" type="slidenum">
              <a:rPr lang="en-GB" smtClean="0"/>
              <a:t>8</a:t>
            </a:fld>
            <a:endParaRPr lang="en-GB"/>
          </a:p>
        </p:txBody>
      </p:sp>
    </p:spTree>
    <p:extLst>
      <p:ext uri="{BB962C8B-B14F-4D97-AF65-F5344CB8AC3E}">
        <p14:creationId xmlns:p14="http://schemas.microsoft.com/office/powerpoint/2010/main" val="1106117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82BE4E-00D0-4A00-800B-99D37CA71213}" type="slidenum">
              <a:rPr lang="en-GB" smtClean="0"/>
              <a:t>20</a:t>
            </a:fld>
            <a:endParaRPr lang="en-GB"/>
          </a:p>
        </p:txBody>
      </p:sp>
    </p:spTree>
    <p:extLst>
      <p:ext uri="{BB962C8B-B14F-4D97-AF65-F5344CB8AC3E}">
        <p14:creationId xmlns:p14="http://schemas.microsoft.com/office/powerpoint/2010/main" val="2115542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82BE4E-00D0-4A00-800B-99D37CA71213}" type="slidenum">
              <a:rPr lang="en-GB" smtClean="0"/>
              <a:t>21</a:t>
            </a:fld>
            <a:endParaRPr lang="en-GB"/>
          </a:p>
        </p:txBody>
      </p:sp>
    </p:spTree>
    <p:extLst>
      <p:ext uri="{BB962C8B-B14F-4D97-AF65-F5344CB8AC3E}">
        <p14:creationId xmlns:p14="http://schemas.microsoft.com/office/powerpoint/2010/main" val="876894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https://www.youtube.com/watch?v=ZHttxEadsVU</a:t>
            </a:r>
          </a:p>
        </p:txBody>
      </p:sp>
      <p:sp>
        <p:nvSpPr>
          <p:cNvPr id="4" name="Slide Number Placeholder 3"/>
          <p:cNvSpPr>
            <a:spLocks noGrp="1"/>
          </p:cNvSpPr>
          <p:nvPr>
            <p:ph type="sldNum" sz="quarter" idx="10"/>
          </p:nvPr>
        </p:nvSpPr>
        <p:spPr/>
        <p:txBody>
          <a:bodyPr/>
          <a:lstStyle/>
          <a:p>
            <a:fld id="{2C82BE4E-00D0-4A00-800B-99D37CA71213}" type="slidenum">
              <a:rPr lang="en-GB" smtClean="0"/>
              <a:t>22</a:t>
            </a:fld>
            <a:endParaRPr lang="en-GB"/>
          </a:p>
        </p:txBody>
      </p:sp>
    </p:spTree>
    <p:extLst>
      <p:ext uri="{BB962C8B-B14F-4D97-AF65-F5344CB8AC3E}">
        <p14:creationId xmlns:p14="http://schemas.microsoft.com/office/powerpoint/2010/main" val="211111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82BE4E-00D0-4A00-800B-99D37CA71213}" type="slidenum">
              <a:rPr lang="en-GB" smtClean="0"/>
              <a:t>23</a:t>
            </a:fld>
            <a:endParaRPr lang="en-GB"/>
          </a:p>
        </p:txBody>
      </p:sp>
    </p:spTree>
    <p:extLst>
      <p:ext uri="{BB962C8B-B14F-4D97-AF65-F5344CB8AC3E}">
        <p14:creationId xmlns:p14="http://schemas.microsoft.com/office/powerpoint/2010/main" val="3673179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https://www.youtube.com/watch?v=I-Hfow6gD48</a:t>
            </a:r>
          </a:p>
        </p:txBody>
      </p:sp>
      <p:sp>
        <p:nvSpPr>
          <p:cNvPr id="4" name="Slide Number Placeholder 3"/>
          <p:cNvSpPr>
            <a:spLocks noGrp="1"/>
          </p:cNvSpPr>
          <p:nvPr>
            <p:ph type="sldNum" sz="quarter" idx="10"/>
          </p:nvPr>
        </p:nvSpPr>
        <p:spPr/>
        <p:txBody>
          <a:bodyPr/>
          <a:lstStyle/>
          <a:p>
            <a:fld id="{2C82BE4E-00D0-4A00-800B-99D37CA71213}" type="slidenum">
              <a:rPr lang="en-GB" smtClean="0"/>
              <a:t>24</a:t>
            </a:fld>
            <a:endParaRPr lang="en-GB"/>
          </a:p>
        </p:txBody>
      </p:sp>
    </p:spTree>
    <p:extLst>
      <p:ext uri="{BB962C8B-B14F-4D97-AF65-F5344CB8AC3E}">
        <p14:creationId xmlns:p14="http://schemas.microsoft.com/office/powerpoint/2010/main" val="3850639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https://www.youtube.com/watch?v=gIYDi4L6ew4</a:t>
            </a:r>
          </a:p>
        </p:txBody>
      </p:sp>
      <p:sp>
        <p:nvSpPr>
          <p:cNvPr id="4" name="Slide Number Placeholder 3"/>
          <p:cNvSpPr>
            <a:spLocks noGrp="1"/>
          </p:cNvSpPr>
          <p:nvPr>
            <p:ph type="sldNum" sz="quarter" idx="10"/>
          </p:nvPr>
        </p:nvSpPr>
        <p:spPr/>
        <p:txBody>
          <a:bodyPr/>
          <a:lstStyle/>
          <a:p>
            <a:fld id="{2C82BE4E-00D0-4A00-800B-99D37CA71213}" type="slidenum">
              <a:rPr lang="en-GB" smtClean="0"/>
              <a:t>25</a:t>
            </a:fld>
            <a:endParaRPr lang="en-GB"/>
          </a:p>
        </p:txBody>
      </p:sp>
    </p:spTree>
    <p:extLst>
      <p:ext uri="{BB962C8B-B14F-4D97-AF65-F5344CB8AC3E}">
        <p14:creationId xmlns:p14="http://schemas.microsoft.com/office/powerpoint/2010/main" val="13283858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C53B7C-F130-4D1E-B13C-406AC6B2A6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520791"/>
            <a:ext cx="12192000" cy="2878213"/>
          </a:xfrm>
          <a:prstGeom prst="rect">
            <a:avLst/>
          </a:prstGeom>
        </p:spPr>
      </p:pic>
      <p:pic>
        <p:nvPicPr>
          <p:cNvPr id="6" name="Image 2" descr="APB - Logo CMJN.png">
            <a:extLst>
              <a:ext uri="{FF2B5EF4-FFF2-40B4-BE49-F238E27FC236}">
                <a16:creationId xmlns:a16="http://schemas.microsoft.com/office/drawing/2014/main" id="{C3C880AD-6F51-41AE-B59F-71DB412BCF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050" y="285286"/>
            <a:ext cx="1482588" cy="963849"/>
          </a:xfrm>
          <a:prstGeom prst="rect">
            <a:avLst/>
          </a:prstGeom>
          <a:noFill/>
          <a:effectLst/>
        </p:spPr>
      </p:pic>
      <p:sp>
        <p:nvSpPr>
          <p:cNvPr id="9" name="Text Placeholder 15">
            <a:extLst>
              <a:ext uri="{FF2B5EF4-FFF2-40B4-BE49-F238E27FC236}">
                <a16:creationId xmlns:a16="http://schemas.microsoft.com/office/drawing/2014/main" id="{4369BE0C-007F-4579-A8FA-6F1CCA88FBC4}"/>
              </a:ext>
            </a:extLst>
          </p:cNvPr>
          <p:cNvSpPr>
            <a:spLocks noGrp="1"/>
          </p:cNvSpPr>
          <p:nvPr>
            <p:ph type="body" sz="quarter" idx="10" hasCustomPrompt="1"/>
          </p:nvPr>
        </p:nvSpPr>
        <p:spPr>
          <a:xfrm>
            <a:off x="965774" y="6322754"/>
            <a:ext cx="10776964" cy="332399"/>
          </a:xfrm>
          <a:prstGeom prst="rect">
            <a:avLst/>
          </a:prstGeom>
          <a:noFill/>
        </p:spPr>
        <p:txBody>
          <a:bodyPr wrap="square" tIns="0" bIns="0" rtlCol="0">
            <a:noAutofit/>
          </a:bodyPr>
          <a:lstStyle>
            <a:lvl1pPr marL="0" indent="0" algn="l" defTabSz="914400" rtl="0" eaLnBrk="1" latinLnBrk="0" hangingPunct="1">
              <a:lnSpc>
                <a:spcPct val="100000"/>
              </a:lnSpc>
              <a:spcBef>
                <a:spcPts val="0"/>
              </a:spcBef>
              <a:buNone/>
              <a:defRPr lang="en-US" sz="1200" kern="1200" cap="none" baseline="0" dirty="0" smtClean="0">
                <a:solidFill>
                  <a:schemeClr val="tx2">
                    <a:lumMod val="75000"/>
                  </a:schemeClr>
                </a:solidFill>
                <a:latin typeface="Arial" panose="020B0604020202020204" pitchFamily="34" charset="0"/>
                <a:ea typeface="+mn-ea"/>
                <a:cs typeface="Arial" panose="020B0604020202020204"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a:lnSpc>
                <a:spcPct val="120000"/>
              </a:lnSpc>
            </a:pPr>
            <a:r>
              <a:rPr lang="en-US"/>
              <a:t>Name author, date</a:t>
            </a:r>
          </a:p>
        </p:txBody>
      </p:sp>
      <p:sp>
        <p:nvSpPr>
          <p:cNvPr id="12" name="Title 3">
            <a:extLst>
              <a:ext uri="{FF2B5EF4-FFF2-40B4-BE49-F238E27FC236}">
                <a16:creationId xmlns:a16="http://schemas.microsoft.com/office/drawing/2014/main" id="{7317A6BC-86A4-492C-BE0C-96E0C12D7333}"/>
              </a:ext>
            </a:extLst>
          </p:cNvPr>
          <p:cNvSpPr>
            <a:spLocks noGrp="1"/>
          </p:cNvSpPr>
          <p:nvPr>
            <p:ph type="title" hasCustomPrompt="1"/>
          </p:nvPr>
        </p:nvSpPr>
        <p:spPr>
          <a:xfrm>
            <a:off x="964050" y="4614737"/>
            <a:ext cx="10778771" cy="646331"/>
          </a:xfrm>
        </p:spPr>
        <p:txBody>
          <a:bodyPr anchor="b" anchorCtr="0"/>
          <a:lstStyle>
            <a:lvl1pPr algn="l">
              <a:defRPr sz="4400"/>
            </a:lvl1pPr>
          </a:lstStyle>
          <a:p>
            <a:r>
              <a:rPr lang="en-US"/>
              <a:t>Click to edit presentation title</a:t>
            </a:r>
            <a:endParaRPr lang="nl-BE"/>
          </a:p>
        </p:txBody>
      </p:sp>
      <p:sp>
        <p:nvSpPr>
          <p:cNvPr id="13" name="Text Placeholder 2">
            <a:extLst>
              <a:ext uri="{FF2B5EF4-FFF2-40B4-BE49-F238E27FC236}">
                <a16:creationId xmlns:a16="http://schemas.microsoft.com/office/drawing/2014/main" id="{4FFF954D-3471-408B-981A-5E67248F24E6}"/>
              </a:ext>
            </a:extLst>
          </p:cNvPr>
          <p:cNvSpPr>
            <a:spLocks noGrp="1"/>
          </p:cNvSpPr>
          <p:nvPr>
            <p:ph type="body" sz="quarter" idx="11" hasCustomPrompt="1"/>
          </p:nvPr>
        </p:nvSpPr>
        <p:spPr>
          <a:xfrm>
            <a:off x="963613" y="5206014"/>
            <a:ext cx="10779125" cy="525463"/>
          </a:xfrm>
        </p:spPr>
        <p:txBody>
          <a:bodyPr/>
          <a:lstStyle>
            <a:lvl1pPr>
              <a:defRPr sz="2800">
                <a:solidFill>
                  <a:schemeClr val="tx2">
                    <a:lumMod val="75000"/>
                  </a:schemeClr>
                </a:solidFill>
              </a:defRPr>
            </a:lvl1pPr>
          </a:lstStyle>
          <a:p>
            <a:pPr lvl="0"/>
            <a:r>
              <a:rPr lang="en-US"/>
              <a:t>Subtitle</a:t>
            </a:r>
          </a:p>
        </p:txBody>
      </p:sp>
    </p:spTree>
    <p:extLst>
      <p:ext uri="{BB962C8B-B14F-4D97-AF65-F5344CB8AC3E}">
        <p14:creationId xmlns:p14="http://schemas.microsoft.com/office/powerpoint/2010/main" val="188076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A45CAD-C24E-4E70-8C81-2E50D1F6259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4800600" cy="6858000"/>
          </a:xfrm>
          <a:prstGeom prst="rect">
            <a:avLst/>
          </a:prstGeom>
        </p:spPr>
      </p:pic>
      <p:sp>
        <p:nvSpPr>
          <p:cNvPr id="14" name="Text Placeholder 3">
            <a:extLst>
              <a:ext uri="{FF2B5EF4-FFF2-40B4-BE49-F238E27FC236}">
                <a16:creationId xmlns:a16="http://schemas.microsoft.com/office/drawing/2014/main" id="{A88813CD-B9A8-49BA-B5A1-40B79535FF49}"/>
              </a:ext>
            </a:extLst>
          </p:cNvPr>
          <p:cNvSpPr>
            <a:spLocks noGrp="1"/>
          </p:cNvSpPr>
          <p:nvPr>
            <p:ph type="body" sz="quarter" idx="10"/>
          </p:nvPr>
        </p:nvSpPr>
        <p:spPr>
          <a:xfrm>
            <a:off x="5534911" y="2226159"/>
            <a:ext cx="5929312" cy="3697986"/>
          </a:xfrm>
        </p:spPr>
        <p:txBody>
          <a:bodyPr/>
          <a:lstStyle>
            <a:lvl1pPr>
              <a:spcBef>
                <a:spcPts val="1200"/>
              </a:spcBef>
              <a:defRPr sz="2000" cap="none" baseline="0">
                <a:solidFill>
                  <a:schemeClr val="accent1"/>
                </a:solidFill>
              </a:defRPr>
            </a:lvl1pPr>
            <a:lvl2pPr marL="0" indent="0">
              <a:buNone/>
              <a:defRPr/>
            </a:lvl2pPr>
            <a:lvl3pPr marL="182563" indent="-182563">
              <a:buSzPct val="100000"/>
              <a:buFont typeface="Calibri" panose="020F0502020204030204" pitchFamily="34" charset="0"/>
              <a:buChar char="›"/>
              <a:defRPr/>
            </a:lvl3pPr>
            <a:lvl4pPr marL="336550" indent="-153988">
              <a:buFont typeface="Calibri" panose="020F0502020204030204" pitchFamily="34" charset="0"/>
              <a:buChar char="̶"/>
              <a:defRPr/>
            </a:lvl4pPr>
            <a:lvl5pPr marL="509588" indent="-163513">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15" name="Title 5">
            <a:extLst>
              <a:ext uri="{FF2B5EF4-FFF2-40B4-BE49-F238E27FC236}">
                <a16:creationId xmlns:a16="http://schemas.microsoft.com/office/drawing/2014/main" id="{C5988883-BAFD-4C0B-A50D-98BC0DE4CC90}"/>
              </a:ext>
            </a:extLst>
          </p:cNvPr>
          <p:cNvSpPr>
            <a:spLocks noGrp="1"/>
          </p:cNvSpPr>
          <p:nvPr>
            <p:ph type="title" hasCustomPrompt="1"/>
          </p:nvPr>
        </p:nvSpPr>
        <p:spPr>
          <a:xfrm>
            <a:off x="5534911" y="1487734"/>
            <a:ext cx="5929312" cy="646331"/>
          </a:xfrm>
        </p:spPr>
        <p:txBody>
          <a:bodyPr anchor="b" anchorCtr="0"/>
          <a:lstStyle>
            <a:lvl1pPr algn="l">
              <a:defRPr sz="4400"/>
            </a:lvl1pPr>
          </a:lstStyle>
          <a:p>
            <a:r>
              <a:rPr lang="en-US"/>
              <a:t>Agenda</a:t>
            </a:r>
            <a:endParaRPr lang="nl-BE"/>
          </a:p>
        </p:txBody>
      </p:sp>
      <p:sp>
        <p:nvSpPr>
          <p:cNvPr id="18" name="Slide Number Placeholder 2">
            <a:extLst>
              <a:ext uri="{FF2B5EF4-FFF2-40B4-BE49-F238E27FC236}">
                <a16:creationId xmlns:a16="http://schemas.microsoft.com/office/drawing/2014/main" id="{B41F1F1D-CD86-4BBF-B9B4-F544AD11E36F}"/>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19" name="Footer Placeholder 4">
            <a:extLst>
              <a:ext uri="{FF2B5EF4-FFF2-40B4-BE49-F238E27FC236}">
                <a16:creationId xmlns:a16="http://schemas.microsoft.com/office/drawing/2014/main" id="{795E27D2-E903-4214-9C44-47592AC2AC58}"/>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a:t>Presentation </a:t>
            </a:r>
            <a:r>
              <a:rPr lang="nl-BE" err="1"/>
              <a:t>Title</a:t>
            </a:r>
            <a:endParaRPr lang="nl-BE"/>
          </a:p>
        </p:txBody>
      </p:sp>
      <p:pic>
        <p:nvPicPr>
          <p:cNvPr id="23" name="Image 2" descr="APB - Logo CMJN.png">
            <a:extLst>
              <a:ext uri="{FF2B5EF4-FFF2-40B4-BE49-F238E27FC236}">
                <a16:creationId xmlns:a16="http://schemas.microsoft.com/office/drawing/2014/main" id="{DFE63C59-8735-4AF0-93B8-F5AFAA243C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79098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Update picture">
    <p:spTree>
      <p:nvGrpSpPr>
        <p:cNvPr id="1" name=""/>
        <p:cNvGrpSpPr/>
        <p:nvPr/>
      </p:nvGrpSpPr>
      <p:grpSpPr>
        <a:xfrm>
          <a:off x="0" y="0"/>
          <a:ext cx="0" cy="0"/>
          <a:chOff x="0" y="0"/>
          <a:chExt cx="0" cy="0"/>
        </a:xfrm>
      </p:grpSpPr>
      <p:sp>
        <p:nvSpPr>
          <p:cNvPr id="11" name="Picture Placeholder 14">
            <a:extLst>
              <a:ext uri="{FF2B5EF4-FFF2-40B4-BE49-F238E27FC236}">
                <a16:creationId xmlns:a16="http://schemas.microsoft.com/office/drawing/2014/main" id="{5ADDD5FC-0D62-4F1F-9D16-543948C95227}"/>
              </a:ext>
            </a:extLst>
          </p:cNvPr>
          <p:cNvSpPr>
            <a:spLocks noGrp="1"/>
          </p:cNvSpPr>
          <p:nvPr>
            <p:ph type="pic" sz="quarter" idx="12"/>
          </p:nvPr>
        </p:nvSpPr>
        <p:spPr>
          <a:xfrm>
            <a:off x="1" y="1"/>
            <a:ext cx="4803006" cy="6858000"/>
          </a:xfrm>
          <a:solidFill>
            <a:schemeClr val="bg2">
              <a:lumMod val="40000"/>
              <a:lumOff val="60000"/>
            </a:schemeClr>
          </a:solidFill>
          <a:ln>
            <a:noFill/>
          </a:ln>
        </p:spPr>
        <p:txBody>
          <a:bodyPr anchor="ctr" anchorCtr="1"/>
          <a:lstStyle/>
          <a:p>
            <a:endParaRPr lang="nl-BE"/>
          </a:p>
        </p:txBody>
      </p:sp>
      <p:sp>
        <p:nvSpPr>
          <p:cNvPr id="4" name="Text Placeholder 3">
            <a:extLst>
              <a:ext uri="{FF2B5EF4-FFF2-40B4-BE49-F238E27FC236}">
                <a16:creationId xmlns:a16="http://schemas.microsoft.com/office/drawing/2014/main" id="{286A9F67-8C6B-4F5E-A62E-4FA43B86631D}"/>
              </a:ext>
            </a:extLst>
          </p:cNvPr>
          <p:cNvSpPr>
            <a:spLocks noGrp="1"/>
          </p:cNvSpPr>
          <p:nvPr>
            <p:ph type="body" sz="quarter" idx="10"/>
          </p:nvPr>
        </p:nvSpPr>
        <p:spPr>
          <a:xfrm>
            <a:off x="5534911" y="2226159"/>
            <a:ext cx="5929312" cy="3697986"/>
          </a:xfrm>
        </p:spPr>
        <p:txBody>
          <a:bodyPr/>
          <a:lstStyle>
            <a:lvl1pPr>
              <a:defRPr sz="2000" cap="none" baseline="0">
                <a:solidFill>
                  <a:schemeClr val="accent1"/>
                </a:solidFill>
              </a:defRPr>
            </a:lvl1pPr>
            <a:lvl2pPr marL="0" indent="0">
              <a:buNone/>
              <a:defRPr/>
            </a:lvl2pPr>
            <a:lvl3pPr marL="182563" indent="-182563">
              <a:buSzPct val="100000"/>
              <a:buFont typeface="Calibri" panose="020F0502020204030204" pitchFamily="34" charset="0"/>
              <a:buChar char="›"/>
              <a:defRPr/>
            </a:lvl3pPr>
            <a:lvl4pPr marL="336550" indent="-153988">
              <a:buFont typeface="Calibri" panose="020F0502020204030204" pitchFamily="34" charset="0"/>
              <a:buChar char="̶"/>
              <a:defRPr/>
            </a:lvl4pPr>
            <a:lvl5pPr marL="509588" indent="-163513">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14" name="Title 5">
            <a:extLst>
              <a:ext uri="{FF2B5EF4-FFF2-40B4-BE49-F238E27FC236}">
                <a16:creationId xmlns:a16="http://schemas.microsoft.com/office/drawing/2014/main" id="{9FF33520-80BD-4AC6-9E71-4F1AE2BC783B}"/>
              </a:ext>
            </a:extLst>
          </p:cNvPr>
          <p:cNvSpPr>
            <a:spLocks noGrp="1"/>
          </p:cNvSpPr>
          <p:nvPr>
            <p:ph type="title" hasCustomPrompt="1"/>
          </p:nvPr>
        </p:nvSpPr>
        <p:spPr>
          <a:xfrm>
            <a:off x="5534911" y="1487734"/>
            <a:ext cx="5929312" cy="646331"/>
          </a:xfrm>
        </p:spPr>
        <p:txBody>
          <a:bodyPr anchor="b" anchorCtr="0"/>
          <a:lstStyle>
            <a:lvl1pPr algn="l">
              <a:defRPr sz="4400"/>
            </a:lvl1pPr>
          </a:lstStyle>
          <a:p>
            <a:r>
              <a:rPr lang="en-US"/>
              <a:t>Agenda</a:t>
            </a:r>
            <a:endParaRPr lang="nl-BE"/>
          </a:p>
        </p:txBody>
      </p:sp>
      <p:sp>
        <p:nvSpPr>
          <p:cNvPr id="15" name="Slide Number Placeholder 2">
            <a:extLst>
              <a:ext uri="{FF2B5EF4-FFF2-40B4-BE49-F238E27FC236}">
                <a16:creationId xmlns:a16="http://schemas.microsoft.com/office/drawing/2014/main" id="{189678B2-6F52-4725-9069-CA03453DACAA}"/>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16" name="Footer Placeholder 4">
            <a:extLst>
              <a:ext uri="{FF2B5EF4-FFF2-40B4-BE49-F238E27FC236}">
                <a16:creationId xmlns:a16="http://schemas.microsoft.com/office/drawing/2014/main" id="{DA0B105A-BC55-4D27-8BBF-25130FB52C70}"/>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a:t>Presentation </a:t>
            </a:r>
            <a:r>
              <a:rPr lang="nl-BE" err="1"/>
              <a:t>Title</a:t>
            </a:r>
            <a:endParaRPr lang="nl-BE"/>
          </a:p>
        </p:txBody>
      </p:sp>
      <p:pic>
        <p:nvPicPr>
          <p:cNvPr id="17" name="Image 2" descr="APB - Logo CMJN.png">
            <a:extLst>
              <a:ext uri="{FF2B5EF4-FFF2-40B4-BE49-F238E27FC236}">
                <a16:creationId xmlns:a16="http://schemas.microsoft.com/office/drawing/2014/main" id="{284DAB2E-E4DC-4E13-BBDA-CE2F48CA5E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297013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hapt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F13F68-6503-41C3-BEA4-875C28284E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0" y="2733574"/>
            <a:ext cx="12192000" cy="4124426"/>
          </a:xfrm>
          <a:prstGeom prst="rect">
            <a:avLst/>
          </a:prstGeom>
        </p:spPr>
      </p:pic>
      <p:sp>
        <p:nvSpPr>
          <p:cNvPr id="12" name="Text Placeholder 11">
            <a:extLst>
              <a:ext uri="{FF2B5EF4-FFF2-40B4-BE49-F238E27FC236}">
                <a16:creationId xmlns:a16="http://schemas.microsoft.com/office/drawing/2014/main" id="{3BFE9AE2-DB91-44AB-AC70-8214DADFE842}"/>
              </a:ext>
            </a:extLst>
          </p:cNvPr>
          <p:cNvSpPr>
            <a:spLocks noGrp="1"/>
          </p:cNvSpPr>
          <p:nvPr>
            <p:ph type="body" sz="quarter" idx="10" hasCustomPrompt="1"/>
          </p:nvPr>
        </p:nvSpPr>
        <p:spPr>
          <a:xfrm>
            <a:off x="574309" y="1793829"/>
            <a:ext cx="11043384" cy="477054"/>
          </a:xfrm>
          <a:prstGeom prst="rect">
            <a:avLst/>
          </a:prstGeom>
        </p:spPr>
        <p:txBody>
          <a:bodyPr vert="horz" lIns="91440" tIns="45720" rIns="0" bIns="45720" rtlCol="0">
            <a:noAutofit/>
          </a:bodyPr>
          <a:lstStyle>
            <a:lvl1pPr algn="ctr">
              <a:defRPr lang="en-US" sz="2000" cap="none" baseline="0" dirty="0">
                <a:solidFill>
                  <a:schemeClr val="tx1"/>
                </a:solidFill>
                <a:cs typeface="Calibri Light" panose="020F0302020204030204" pitchFamily="34" charset="0"/>
              </a:defRPr>
            </a:lvl1pPr>
          </a:lstStyle>
          <a:p>
            <a:pPr lvl="0"/>
            <a:r>
              <a:rPr lang="en-US"/>
              <a:t>Edit master text styles</a:t>
            </a:r>
          </a:p>
        </p:txBody>
      </p:sp>
      <p:sp>
        <p:nvSpPr>
          <p:cNvPr id="15" name="Title 5">
            <a:extLst>
              <a:ext uri="{FF2B5EF4-FFF2-40B4-BE49-F238E27FC236}">
                <a16:creationId xmlns:a16="http://schemas.microsoft.com/office/drawing/2014/main" id="{ECE6FA03-F827-40DF-BB1B-F19AB60086B2}"/>
              </a:ext>
            </a:extLst>
          </p:cNvPr>
          <p:cNvSpPr>
            <a:spLocks noGrp="1"/>
          </p:cNvSpPr>
          <p:nvPr>
            <p:ph type="title" hasCustomPrompt="1"/>
          </p:nvPr>
        </p:nvSpPr>
        <p:spPr>
          <a:xfrm>
            <a:off x="564685" y="1125442"/>
            <a:ext cx="11062634" cy="646331"/>
          </a:xfrm>
        </p:spPr>
        <p:txBody>
          <a:bodyPr anchor="b" anchorCtr="0"/>
          <a:lstStyle>
            <a:lvl1pPr>
              <a:defRPr sz="4400"/>
            </a:lvl1pPr>
          </a:lstStyle>
          <a:p>
            <a:r>
              <a:rPr lang="en-US"/>
              <a:t>Click to edit chapter title</a:t>
            </a:r>
            <a:endParaRPr lang="nl-BE"/>
          </a:p>
        </p:txBody>
      </p:sp>
      <p:pic>
        <p:nvPicPr>
          <p:cNvPr id="6" name="Image 2" descr="APB - Logo CMJN.png">
            <a:extLst>
              <a:ext uri="{FF2B5EF4-FFF2-40B4-BE49-F238E27FC236}">
                <a16:creationId xmlns:a16="http://schemas.microsoft.com/office/drawing/2014/main" id="{AD024039-CF38-4735-8132-CDEBA80D5B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258830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hapter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BD1243-7788-4B75-A0FF-5216779A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733574"/>
            <a:ext cx="12192000" cy="4128545"/>
          </a:xfrm>
          <a:prstGeom prst="rect">
            <a:avLst/>
          </a:prstGeom>
        </p:spPr>
      </p:pic>
      <p:sp>
        <p:nvSpPr>
          <p:cNvPr id="17" name="Title 5">
            <a:extLst>
              <a:ext uri="{FF2B5EF4-FFF2-40B4-BE49-F238E27FC236}">
                <a16:creationId xmlns:a16="http://schemas.microsoft.com/office/drawing/2014/main" id="{ED00957F-E265-420A-AF29-D9D671C4A72C}"/>
              </a:ext>
            </a:extLst>
          </p:cNvPr>
          <p:cNvSpPr>
            <a:spLocks noGrp="1"/>
          </p:cNvSpPr>
          <p:nvPr>
            <p:ph type="title" hasCustomPrompt="1"/>
          </p:nvPr>
        </p:nvSpPr>
        <p:spPr>
          <a:xfrm>
            <a:off x="564685" y="1125442"/>
            <a:ext cx="11062634" cy="646331"/>
          </a:xfrm>
        </p:spPr>
        <p:txBody>
          <a:bodyPr anchor="b" anchorCtr="0"/>
          <a:lstStyle>
            <a:lvl1pPr>
              <a:defRPr sz="4400"/>
            </a:lvl1pPr>
          </a:lstStyle>
          <a:p>
            <a:r>
              <a:rPr lang="en-US"/>
              <a:t>Click to edit chapter title</a:t>
            </a:r>
            <a:endParaRPr lang="nl-BE"/>
          </a:p>
        </p:txBody>
      </p:sp>
      <p:sp>
        <p:nvSpPr>
          <p:cNvPr id="10" name="Text Placeholder 11">
            <a:extLst>
              <a:ext uri="{FF2B5EF4-FFF2-40B4-BE49-F238E27FC236}">
                <a16:creationId xmlns:a16="http://schemas.microsoft.com/office/drawing/2014/main" id="{6A5DE3BB-0488-4D47-9105-4C2DBC228D54}"/>
              </a:ext>
            </a:extLst>
          </p:cNvPr>
          <p:cNvSpPr>
            <a:spLocks noGrp="1"/>
          </p:cNvSpPr>
          <p:nvPr>
            <p:ph type="body" sz="quarter" idx="10" hasCustomPrompt="1"/>
          </p:nvPr>
        </p:nvSpPr>
        <p:spPr>
          <a:xfrm>
            <a:off x="574309" y="1793829"/>
            <a:ext cx="11043384" cy="477054"/>
          </a:xfrm>
          <a:prstGeom prst="rect">
            <a:avLst/>
          </a:prstGeom>
        </p:spPr>
        <p:txBody>
          <a:bodyPr vert="horz" lIns="91440" tIns="45720" rIns="0" bIns="45720" rtlCol="0">
            <a:noAutofit/>
          </a:bodyPr>
          <a:lstStyle>
            <a:lvl1pPr algn="ctr">
              <a:defRPr lang="en-US" sz="2000" cap="none" baseline="0" dirty="0">
                <a:solidFill>
                  <a:schemeClr val="tx1"/>
                </a:solidFill>
                <a:cs typeface="Calibri Light" panose="020F0302020204030204" pitchFamily="34" charset="0"/>
              </a:defRPr>
            </a:lvl1pPr>
          </a:lstStyle>
          <a:p>
            <a:pPr lvl="0"/>
            <a:r>
              <a:rPr lang="en-US"/>
              <a:t>Edit master text styles</a:t>
            </a:r>
          </a:p>
        </p:txBody>
      </p:sp>
      <p:pic>
        <p:nvPicPr>
          <p:cNvPr id="6" name="Image 2" descr="APB - Logo CMJN.png">
            <a:extLst>
              <a:ext uri="{FF2B5EF4-FFF2-40B4-BE49-F238E27FC236}">
                <a16:creationId xmlns:a16="http://schemas.microsoft.com/office/drawing/2014/main" id="{CFC605DA-57E8-4E0D-AFDD-198F4F208B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319646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 update pictur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164A6626-53D2-4999-94CA-F70846D80EE3}"/>
              </a:ext>
            </a:extLst>
          </p:cNvPr>
          <p:cNvSpPr>
            <a:spLocks noGrp="1"/>
          </p:cNvSpPr>
          <p:nvPr>
            <p:ph type="pic" sz="quarter" idx="11"/>
          </p:nvPr>
        </p:nvSpPr>
        <p:spPr>
          <a:xfrm>
            <a:off x="0" y="2733575"/>
            <a:ext cx="12192000" cy="4124425"/>
          </a:xfrm>
          <a:solidFill>
            <a:schemeClr val="bg2">
              <a:lumMod val="40000"/>
              <a:lumOff val="60000"/>
            </a:schemeClr>
          </a:solidFill>
          <a:ln>
            <a:noFill/>
          </a:ln>
        </p:spPr>
        <p:txBody>
          <a:bodyPr anchor="ctr" anchorCtr="1"/>
          <a:lstStyle/>
          <a:p>
            <a:endParaRPr lang="nl-BE"/>
          </a:p>
        </p:txBody>
      </p:sp>
      <p:sp>
        <p:nvSpPr>
          <p:cNvPr id="19" name="Title 5">
            <a:extLst>
              <a:ext uri="{FF2B5EF4-FFF2-40B4-BE49-F238E27FC236}">
                <a16:creationId xmlns:a16="http://schemas.microsoft.com/office/drawing/2014/main" id="{049B2435-A93B-41CC-A098-9ED4C3497E08}"/>
              </a:ext>
            </a:extLst>
          </p:cNvPr>
          <p:cNvSpPr>
            <a:spLocks noGrp="1"/>
          </p:cNvSpPr>
          <p:nvPr>
            <p:ph type="title" hasCustomPrompt="1"/>
          </p:nvPr>
        </p:nvSpPr>
        <p:spPr>
          <a:xfrm>
            <a:off x="564685" y="1125442"/>
            <a:ext cx="11062634" cy="646331"/>
          </a:xfrm>
        </p:spPr>
        <p:txBody>
          <a:bodyPr anchor="b" anchorCtr="0"/>
          <a:lstStyle>
            <a:lvl1pPr>
              <a:defRPr sz="4400"/>
            </a:lvl1pPr>
          </a:lstStyle>
          <a:p>
            <a:r>
              <a:rPr lang="en-US"/>
              <a:t>Click to edit chapter title</a:t>
            </a:r>
            <a:endParaRPr lang="nl-BE"/>
          </a:p>
        </p:txBody>
      </p:sp>
      <p:sp>
        <p:nvSpPr>
          <p:cNvPr id="16" name="Text Placeholder 11">
            <a:extLst>
              <a:ext uri="{FF2B5EF4-FFF2-40B4-BE49-F238E27FC236}">
                <a16:creationId xmlns:a16="http://schemas.microsoft.com/office/drawing/2014/main" id="{A85B7DC4-8993-42AC-B93D-D0C7509FAFF5}"/>
              </a:ext>
            </a:extLst>
          </p:cNvPr>
          <p:cNvSpPr>
            <a:spLocks noGrp="1"/>
          </p:cNvSpPr>
          <p:nvPr>
            <p:ph type="body" sz="quarter" idx="10" hasCustomPrompt="1"/>
          </p:nvPr>
        </p:nvSpPr>
        <p:spPr>
          <a:xfrm>
            <a:off x="574309" y="1793829"/>
            <a:ext cx="11043384" cy="477054"/>
          </a:xfrm>
          <a:prstGeom prst="rect">
            <a:avLst/>
          </a:prstGeom>
        </p:spPr>
        <p:txBody>
          <a:bodyPr vert="horz" lIns="91440" tIns="45720" rIns="0" bIns="45720" rtlCol="0">
            <a:noAutofit/>
          </a:bodyPr>
          <a:lstStyle>
            <a:lvl1pPr algn="ctr">
              <a:defRPr lang="en-US" sz="2000" cap="none" baseline="0" dirty="0">
                <a:solidFill>
                  <a:schemeClr val="tx1"/>
                </a:solidFill>
                <a:cs typeface="Calibri Light" panose="020F0302020204030204" pitchFamily="34" charset="0"/>
              </a:defRPr>
            </a:lvl1pPr>
          </a:lstStyle>
          <a:p>
            <a:pPr lvl="0"/>
            <a:r>
              <a:rPr lang="en-US"/>
              <a:t>Edit master text styles</a:t>
            </a:r>
          </a:p>
        </p:txBody>
      </p:sp>
      <p:pic>
        <p:nvPicPr>
          <p:cNvPr id="6" name="Image 2" descr="APB - Logo CMJN.png">
            <a:extLst>
              <a:ext uri="{FF2B5EF4-FFF2-40B4-BE49-F238E27FC236}">
                <a16:creationId xmlns:a16="http://schemas.microsoft.com/office/drawing/2014/main" id="{4890FF91-0089-4441-8337-438D5B91A6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332477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hapter - update picture">
    <p:bg>
      <p:bgPr>
        <a:gradFill flip="none" rotWithShape="1">
          <a:gsLst>
            <a:gs pos="0">
              <a:schemeClr val="accent1"/>
            </a:gs>
            <a:gs pos="100000">
              <a:schemeClr val="accent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9" name="Title 5">
            <a:extLst>
              <a:ext uri="{FF2B5EF4-FFF2-40B4-BE49-F238E27FC236}">
                <a16:creationId xmlns:a16="http://schemas.microsoft.com/office/drawing/2014/main" id="{049B2435-A93B-41CC-A098-9ED4C3497E08}"/>
              </a:ext>
            </a:extLst>
          </p:cNvPr>
          <p:cNvSpPr>
            <a:spLocks noGrp="1"/>
          </p:cNvSpPr>
          <p:nvPr>
            <p:ph type="title" hasCustomPrompt="1"/>
          </p:nvPr>
        </p:nvSpPr>
        <p:spPr>
          <a:xfrm>
            <a:off x="564685" y="2477586"/>
            <a:ext cx="11062634" cy="646331"/>
          </a:xfrm>
        </p:spPr>
        <p:txBody>
          <a:bodyPr anchor="b" anchorCtr="0"/>
          <a:lstStyle>
            <a:lvl1pPr>
              <a:defRPr sz="4400">
                <a:solidFill>
                  <a:schemeClr val="bg1"/>
                </a:solidFill>
              </a:defRPr>
            </a:lvl1pPr>
          </a:lstStyle>
          <a:p>
            <a:r>
              <a:rPr lang="en-US"/>
              <a:t>Click to edit chapter title</a:t>
            </a:r>
            <a:endParaRPr lang="nl-BE"/>
          </a:p>
        </p:txBody>
      </p:sp>
      <p:sp>
        <p:nvSpPr>
          <p:cNvPr id="16" name="Text Placeholder 11">
            <a:extLst>
              <a:ext uri="{FF2B5EF4-FFF2-40B4-BE49-F238E27FC236}">
                <a16:creationId xmlns:a16="http://schemas.microsoft.com/office/drawing/2014/main" id="{A85B7DC4-8993-42AC-B93D-D0C7509FAFF5}"/>
              </a:ext>
            </a:extLst>
          </p:cNvPr>
          <p:cNvSpPr>
            <a:spLocks noGrp="1"/>
          </p:cNvSpPr>
          <p:nvPr>
            <p:ph type="body" sz="quarter" idx="10" hasCustomPrompt="1"/>
          </p:nvPr>
        </p:nvSpPr>
        <p:spPr>
          <a:xfrm>
            <a:off x="574309" y="3145973"/>
            <a:ext cx="11043384" cy="477054"/>
          </a:xfrm>
          <a:prstGeom prst="rect">
            <a:avLst/>
          </a:prstGeom>
        </p:spPr>
        <p:txBody>
          <a:bodyPr vert="horz" lIns="91440" tIns="45720" rIns="0" bIns="45720" rtlCol="0">
            <a:noAutofit/>
          </a:bodyPr>
          <a:lstStyle>
            <a:lvl1pPr algn="ctr">
              <a:defRPr lang="en-US" sz="2000" cap="none" baseline="0" dirty="0">
                <a:solidFill>
                  <a:schemeClr val="bg1"/>
                </a:solidFill>
                <a:cs typeface="Calibri Light" panose="020F0302020204030204" pitchFamily="34" charset="0"/>
              </a:defRPr>
            </a:lvl1pPr>
          </a:lstStyle>
          <a:p>
            <a:pPr lvl="0"/>
            <a:r>
              <a:rPr lang="en-US"/>
              <a:t>Edit master text styles</a:t>
            </a:r>
          </a:p>
        </p:txBody>
      </p:sp>
      <p:pic>
        <p:nvPicPr>
          <p:cNvPr id="3" name="Picture 2">
            <a:extLst>
              <a:ext uri="{FF2B5EF4-FFF2-40B4-BE49-F238E27FC236}">
                <a16:creationId xmlns:a16="http://schemas.microsoft.com/office/drawing/2014/main" id="{F12B12E6-FC69-4699-AAB9-FB4094B799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1821" y="5711317"/>
            <a:ext cx="1368358" cy="889586"/>
          </a:xfrm>
          <a:prstGeom prst="rect">
            <a:avLst/>
          </a:prstGeom>
        </p:spPr>
      </p:pic>
    </p:spTree>
    <p:extLst>
      <p:ext uri="{BB962C8B-B14F-4D97-AF65-F5344CB8AC3E}">
        <p14:creationId xmlns:p14="http://schemas.microsoft.com/office/powerpoint/2010/main" val="83158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192A1448-17AF-432B-8841-AA9F94090338}"/>
              </a:ext>
            </a:extLst>
          </p:cNvPr>
          <p:cNvSpPr>
            <a:spLocks noGrp="1"/>
          </p:cNvSpPr>
          <p:nvPr>
            <p:ph idx="1" hasCustomPrompt="1"/>
          </p:nvPr>
        </p:nvSpPr>
        <p:spPr>
          <a:xfrm>
            <a:off x="309532" y="2088681"/>
            <a:ext cx="10575952" cy="4040265"/>
          </a:xfrm>
          <a:prstGeom prst="rect">
            <a:avLst/>
          </a:prstGeom>
        </p:spPr>
        <p:txBody>
          <a:bodyPr vert="horz" lIns="91440" tIns="45720" rIns="91440" bIns="45720" rtlCol="0">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54082B16-B95F-43E3-9F3D-82E328ED7BF5}"/>
              </a:ext>
            </a:extLst>
          </p:cNvPr>
          <p:cNvSpPr>
            <a:spLocks noGrp="1"/>
          </p:cNvSpPr>
          <p:nvPr>
            <p:ph type="body" sz="quarter" idx="10"/>
          </p:nvPr>
        </p:nvSpPr>
        <p:spPr>
          <a:xfrm>
            <a:off x="308007" y="1223496"/>
            <a:ext cx="10577448" cy="568325"/>
          </a:xfrm>
        </p:spPr>
        <p:txBody>
          <a:bodyPr rIns="0">
            <a:noAutofit/>
          </a:bodyPr>
          <a:lstStyle>
            <a:lvl1pPr>
              <a:defRPr sz="2000" cap="none" baseline="0">
                <a:solidFill>
                  <a:schemeClr val="tx1"/>
                </a:solidFill>
                <a:latin typeface="Arial" panose="020B0604020202020204" pitchFamily="34" charset="0"/>
                <a:cs typeface="Calibri Light" panose="020F0302020204030204" pitchFamily="34" charset="0"/>
              </a:defRPr>
            </a:lvl1pPr>
          </a:lstStyle>
          <a:p>
            <a:pPr lvl="0"/>
            <a:r>
              <a:rPr lang="en-US"/>
              <a:t>Edit Master text styles</a:t>
            </a:r>
          </a:p>
        </p:txBody>
      </p:sp>
      <p:sp>
        <p:nvSpPr>
          <p:cNvPr id="5" name="Title 4">
            <a:extLst>
              <a:ext uri="{FF2B5EF4-FFF2-40B4-BE49-F238E27FC236}">
                <a16:creationId xmlns:a16="http://schemas.microsoft.com/office/drawing/2014/main" id="{19860EB0-9158-4DD5-9BAD-79C7E19B6C2B}"/>
              </a:ext>
            </a:extLst>
          </p:cNvPr>
          <p:cNvSpPr>
            <a:spLocks noGrp="1"/>
          </p:cNvSpPr>
          <p:nvPr>
            <p:ph type="title"/>
          </p:nvPr>
        </p:nvSpPr>
        <p:spPr>
          <a:xfrm>
            <a:off x="309532" y="601515"/>
            <a:ext cx="10575952" cy="646331"/>
          </a:xfrm>
        </p:spPr>
        <p:txBody>
          <a:bodyPr/>
          <a:lstStyle>
            <a:lvl1pPr algn="l">
              <a:defRPr sz="4400"/>
            </a:lvl1pPr>
          </a:lstStyle>
          <a:p>
            <a:r>
              <a:rPr lang="en-US"/>
              <a:t>Click to edit Master title style</a:t>
            </a:r>
            <a:endParaRPr lang="nl-BE"/>
          </a:p>
        </p:txBody>
      </p:sp>
      <p:sp>
        <p:nvSpPr>
          <p:cNvPr id="13" name="Slide Number Placeholder 2">
            <a:extLst>
              <a:ext uri="{FF2B5EF4-FFF2-40B4-BE49-F238E27FC236}">
                <a16:creationId xmlns:a16="http://schemas.microsoft.com/office/drawing/2014/main" id="{451623C1-31AA-43A8-B4CD-C05D8FC4EEFF}"/>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14" name="Footer Placeholder 4">
            <a:extLst>
              <a:ext uri="{FF2B5EF4-FFF2-40B4-BE49-F238E27FC236}">
                <a16:creationId xmlns:a16="http://schemas.microsoft.com/office/drawing/2014/main" id="{16B860B1-B8A2-4D80-A874-627F60387B00}"/>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a:t>Presentation </a:t>
            </a:r>
            <a:r>
              <a:rPr lang="nl-BE" err="1"/>
              <a:t>Title</a:t>
            </a:r>
            <a:endParaRPr lang="nl-BE"/>
          </a:p>
        </p:txBody>
      </p:sp>
      <p:pic>
        <p:nvPicPr>
          <p:cNvPr id="15" name="Image 2" descr="APB - Logo CMJN.png">
            <a:extLst>
              <a:ext uri="{FF2B5EF4-FFF2-40B4-BE49-F238E27FC236}">
                <a16:creationId xmlns:a16="http://schemas.microsoft.com/office/drawing/2014/main" id="{F9A1BE4A-3E4C-49F5-A591-C3A38EF794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237258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5C0B65-4EF2-4DD1-862A-21383B749F24}"/>
              </a:ext>
            </a:extLst>
          </p:cNvPr>
          <p:cNvSpPr>
            <a:spLocks noGrp="1"/>
          </p:cNvSpPr>
          <p:nvPr>
            <p:ph type="title"/>
          </p:nvPr>
        </p:nvSpPr>
        <p:spPr>
          <a:xfrm>
            <a:off x="309533" y="601515"/>
            <a:ext cx="10574419" cy="646331"/>
          </a:xfrm>
        </p:spPr>
        <p:txBody>
          <a:bodyPr/>
          <a:lstStyle>
            <a:lvl1pPr algn="l">
              <a:defRPr sz="4400"/>
            </a:lvl1pPr>
          </a:lstStyle>
          <a:p>
            <a:r>
              <a:rPr lang="en-US"/>
              <a:t>Click to edit Master title style</a:t>
            </a:r>
            <a:endParaRPr lang="nl-BE"/>
          </a:p>
        </p:txBody>
      </p:sp>
      <p:sp>
        <p:nvSpPr>
          <p:cNvPr id="5" name="Text Placeholder 4">
            <a:extLst>
              <a:ext uri="{FF2B5EF4-FFF2-40B4-BE49-F238E27FC236}">
                <a16:creationId xmlns:a16="http://schemas.microsoft.com/office/drawing/2014/main" id="{F6C8AE4C-925F-4325-BC48-8A7FF387E16B}"/>
              </a:ext>
            </a:extLst>
          </p:cNvPr>
          <p:cNvSpPr>
            <a:spLocks noGrp="1"/>
          </p:cNvSpPr>
          <p:nvPr>
            <p:ph type="body" sz="quarter" idx="11"/>
          </p:nvPr>
        </p:nvSpPr>
        <p:spPr>
          <a:xfrm>
            <a:off x="308007" y="1751798"/>
            <a:ext cx="10575948" cy="4120365"/>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11" name="Slide Number Placeholder 2">
            <a:extLst>
              <a:ext uri="{FF2B5EF4-FFF2-40B4-BE49-F238E27FC236}">
                <a16:creationId xmlns:a16="http://schemas.microsoft.com/office/drawing/2014/main" id="{1C7F05B7-8848-41DE-BE5C-BB199C469218}"/>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12" name="Footer Placeholder 4">
            <a:extLst>
              <a:ext uri="{FF2B5EF4-FFF2-40B4-BE49-F238E27FC236}">
                <a16:creationId xmlns:a16="http://schemas.microsoft.com/office/drawing/2014/main" id="{A183C7A8-DF3F-4B14-901A-5E7BA337BAE9}"/>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a:t>Presentation </a:t>
            </a:r>
            <a:r>
              <a:rPr lang="nl-BE" err="1"/>
              <a:t>Title</a:t>
            </a:r>
            <a:endParaRPr lang="nl-BE"/>
          </a:p>
        </p:txBody>
      </p:sp>
      <p:pic>
        <p:nvPicPr>
          <p:cNvPr id="14" name="Image 2" descr="APB - Logo CMJN.png">
            <a:extLst>
              <a:ext uri="{FF2B5EF4-FFF2-40B4-BE49-F238E27FC236}">
                <a16:creationId xmlns:a16="http://schemas.microsoft.com/office/drawing/2014/main" id="{6F3C064B-18B4-4BA3-AB7C-403FB06A09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415248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5FD7C-8DA7-403C-913C-EC06A082E3C7}"/>
              </a:ext>
            </a:extLst>
          </p:cNvPr>
          <p:cNvSpPr>
            <a:spLocks noGrp="1"/>
          </p:cNvSpPr>
          <p:nvPr>
            <p:ph type="title"/>
          </p:nvPr>
        </p:nvSpPr>
        <p:spPr>
          <a:xfrm>
            <a:off x="309532" y="601515"/>
            <a:ext cx="10575952" cy="646331"/>
          </a:xfrm>
        </p:spPr>
        <p:txBody>
          <a:bodyPr/>
          <a:lstStyle>
            <a:lvl1pPr algn="l">
              <a:defRPr sz="4400"/>
            </a:lvl1pPr>
          </a:lstStyle>
          <a:p>
            <a:r>
              <a:rPr lang="en-US"/>
              <a:t>Click to edit Master title style</a:t>
            </a:r>
            <a:endParaRPr lang="nl-BE"/>
          </a:p>
        </p:txBody>
      </p:sp>
      <p:sp>
        <p:nvSpPr>
          <p:cNvPr id="10" name="Slide Number Placeholder 2">
            <a:extLst>
              <a:ext uri="{FF2B5EF4-FFF2-40B4-BE49-F238E27FC236}">
                <a16:creationId xmlns:a16="http://schemas.microsoft.com/office/drawing/2014/main" id="{5DB07C84-6315-4BF0-8776-83474FA69E4B}"/>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11" name="Footer Placeholder 4">
            <a:extLst>
              <a:ext uri="{FF2B5EF4-FFF2-40B4-BE49-F238E27FC236}">
                <a16:creationId xmlns:a16="http://schemas.microsoft.com/office/drawing/2014/main" id="{318E57E2-E229-4883-BC9B-8A6F7271E107}"/>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a:t>Presentation </a:t>
            </a:r>
            <a:r>
              <a:rPr lang="nl-BE" err="1"/>
              <a:t>Title</a:t>
            </a:r>
            <a:endParaRPr lang="nl-BE"/>
          </a:p>
        </p:txBody>
      </p:sp>
      <p:pic>
        <p:nvPicPr>
          <p:cNvPr id="12" name="Image 2" descr="APB - Logo CMJN.png">
            <a:extLst>
              <a:ext uri="{FF2B5EF4-FFF2-40B4-BE49-F238E27FC236}">
                <a16:creationId xmlns:a16="http://schemas.microsoft.com/office/drawing/2014/main" id="{122D9E30-5E88-41BC-9B9D-2F85670597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423457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amp;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082B16-B95F-43E3-9F3D-82E328ED7BF5}"/>
              </a:ext>
            </a:extLst>
          </p:cNvPr>
          <p:cNvSpPr>
            <a:spLocks noGrp="1"/>
          </p:cNvSpPr>
          <p:nvPr>
            <p:ph type="body" sz="quarter" idx="10"/>
          </p:nvPr>
        </p:nvSpPr>
        <p:spPr>
          <a:xfrm>
            <a:off x="308007" y="1223496"/>
            <a:ext cx="10577473" cy="568325"/>
          </a:xfrm>
        </p:spPr>
        <p:txBody>
          <a:bodyPr vert="horz" lIns="91440" tIns="45720" rIns="0" bIns="45720" rtlCol="0">
            <a:noAutofit/>
          </a:bodyPr>
          <a:lstStyle>
            <a:lvl1pPr>
              <a:defRPr lang="en-US" sz="2000" cap="none" dirty="0">
                <a:solidFill>
                  <a:schemeClr val="tx1"/>
                </a:solidFill>
                <a:cs typeface="Calibri Light" panose="020F0302020204030204" pitchFamily="34" charset="0"/>
              </a:defRPr>
            </a:lvl1pPr>
          </a:lstStyle>
          <a:p>
            <a:pPr lvl="0"/>
            <a:r>
              <a:rPr lang="en-US"/>
              <a:t>Edit Master text styles</a:t>
            </a:r>
          </a:p>
        </p:txBody>
      </p:sp>
      <p:sp>
        <p:nvSpPr>
          <p:cNvPr id="5" name="Title 4">
            <a:extLst>
              <a:ext uri="{FF2B5EF4-FFF2-40B4-BE49-F238E27FC236}">
                <a16:creationId xmlns:a16="http://schemas.microsoft.com/office/drawing/2014/main" id="{19860EB0-9158-4DD5-9BAD-79C7E19B6C2B}"/>
              </a:ext>
            </a:extLst>
          </p:cNvPr>
          <p:cNvSpPr>
            <a:spLocks noGrp="1"/>
          </p:cNvSpPr>
          <p:nvPr>
            <p:ph type="title"/>
          </p:nvPr>
        </p:nvSpPr>
        <p:spPr>
          <a:xfrm>
            <a:off x="309532" y="601515"/>
            <a:ext cx="10575977" cy="646331"/>
          </a:xfrm>
        </p:spPr>
        <p:txBody>
          <a:bodyPr/>
          <a:lstStyle>
            <a:lvl1pPr algn="l">
              <a:defRPr sz="4400"/>
            </a:lvl1pPr>
          </a:lstStyle>
          <a:p>
            <a:r>
              <a:rPr lang="en-US"/>
              <a:t>Click to edit Master title style</a:t>
            </a:r>
            <a:endParaRPr lang="nl-BE"/>
          </a:p>
        </p:txBody>
      </p:sp>
      <p:sp>
        <p:nvSpPr>
          <p:cNvPr id="11" name="Slide Number Placeholder 2">
            <a:extLst>
              <a:ext uri="{FF2B5EF4-FFF2-40B4-BE49-F238E27FC236}">
                <a16:creationId xmlns:a16="http://schemas.microsoft.com/office/drawing/2014/main" id="{A29996E9-04B1-4C4F-8962-A3C87A420EE7}"/>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12" name="Footer Placeholder 4">
            <a:extLst>
              <a:ext uri="{FF2B5EF4-FFF2-40B4-BE49-F238E27FC236}">
                <a16:creationId xmlns:a16="http://schemas.microsoft.com/office/drawing/2014/main" id="{C9964EC8-7D83-4689-B5FE-136E288599D4}"/>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a:t>Presentation </a:t>
            </a:r>
            <a:r>
              <a:rPr lang="nl-BE" err="1"/>
              <a:t>Title</a:t>
            </a:r>
            <a:endParaRPr lang="nl-BE"/>
          </a:p>
        </p:txBody>
      </p:sp>
      <p:pic>
        <p:nvPicPr>
          <p:cNvPr id="14" name="Image 2" descr="APB - Logo CMJN.png">
            <a:extLst>
              <a:ext uri="{FF2B5EF4-FFF2-40B4-BE49-F238E27FC236}">
                <a16:creationId xmlns:a16="http://schemas.microsoft.com/office/drawing/2014/main" id="{96C3172B-EFA4-4DD9-94E3-5C3194D2FD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205456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1F2643-CAB5-4C13-B858-F7C82EDB2F4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520791"/>
            <a:ext cx="12192000" cy="2878213"/>
          </a:xfrm>
          <a:prstGeom prst="rect">
            <a:avLst/>
          </a:prstGeom>
        </p:spPr>
      </p:pic>
      <p:pic>
        <p:nvPicPr>
          <p:cNvPr id="6" name="Image 2" descr="APB - Logo CMJN.png">
            <a:extLst>
              <a:ext uri="{FF2B5EF4-FFF2-40B4-BE49-F238E27FC236}">
                <a16:creationId xmlns:a16="http://schemas.microsoft.com/office/drawing/2014/main" id="{C3C880AD-6F51-41AE-B59F-71DB412BCF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050" y="285286"/>
            <a:ext cx="1482588" cy="963849"/>
          </a:xfrm>
          <a:prstGeom prst="rect">
            <a:avLst/>
          </a:prstGeom>
          <a:noFill/>
          <a:effectLst/>
        </p:spPr>
      </p:pic>
      <p:sp>
        <p:nvSpPr>
          <p:cNvPr id="9" name="Text Placeholder 15">
            <a:extLst>
              <a:ext uri="{FF2B5EF4-FFF2-40B4-BE49-F238E27FC236}">
                <a16:creationId xmlns:a16="http://schemas.microsoft.com/office/drawing/2014/main" id="{4369BE0C-007F-4579-A8FA-6F1CCA88FBC4}"/>
              </a:ext>
            </a:extLst>
          </p:cNvPr>
          <p:cNvSpPr>
            <a:spLocks noGrp="1"/>
          </p:cNvSpPr>
          <p:nvPr>
            <p:ph type="body" sz="quarter" idx="10" hasCustomPrompt="1"/>
          </p:nvPr>
        </p:nvSpPr>
        <p:spPr>
          <a:xfrm>
            <a:off x="965774" y="6322754"/>
            <a:ext cx="10776964" cy="332399"/>
          </a:xfrm>
          <a:prstGeom prst="rect">
            <a:avLst/>
          </a:prstGeom>
          <a:noFill/>
        </p:spPr>
        <p:txBody>
          <a:bodyPr wrap="square" tIns="0" bIns="0" rtlCol="0">
            <a:noAutofit/>
          </a:bodyPr>
          <a:lstStyle>
            <a:lvl1pPr marL="0" indent="0" algn="l" defTabSz="914400" rtl="0" eaLnBrk="1" latinLnBrk="0" hangingPunct="1">
              <a:lnSpc>
                <a:spcPct val="100000"/>
              </a:lnSpc>
              <a:spcBef>
                <a:spcPts val="0"/>
              </a:spcBef>
              <a:buNone/>
              <a:defRPr lang="en-US" sz="1200" kern="1200" cap="none" baseline="0" dirty="0" smtClean="0">
                <a:solidFill>
                  <a:schemeClr val="tx2">
                    <a:lumMod val="75000"/>
                  </a:schemeClr>
                </a:solidFill>
                <a:latin typeface="Arial" panose="020B0604020202020204" pitchFamily="34" charset="0"/>
                <a:ea typeface="+mn-ea"/>
                <a:cs typeface="Arial" panose="020B0604020202020204"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a:lnSpc>
                <a:spcPct val="120000"/>
              </a:lnSpc>
            </a:pPr>
            <a:r>
              <a:rPr lang="en-US"/>
              <a:t>Name author, date</a:t>
            </a:r>
          </a:p>
        </p:txBody>
      </p:sp>
      <p:sp>
        <p:nvSpPr>
          <p:cNvPr id="12" name="Title 3">
            <a:extLst>
              <a:ext uri="{FF2B5EF4-FFF2-40B4-BE49-F238E27FC236}">
                <a16:creationId xmlns:a16="http://schemas.microsoft.com/office/drawing/2014/main" id="{7317A6BC-86A4-492C-BE0C-96E0C12D7333}"/>
              </a:ext>
            </a:extLst>
          </p:cNvPr>
          <p:cNvSpPr>
            <a:spLocks noGrp="1"/>
          </p:cNvSpPr>
          <p:nvPr>
            <p:ph type="title" hasCustomPrompt="1"/>
          </p:nvPr>
        </p:nvSpPr>
        <p:spPr>
          <a:xfrm>
            <a:off x="964050" y="4614737"/>
            <a:ext cx="10778771" cy="646331"/>
          </a:xfrm>
        </p:spPr>
        <p:txBody>
          <a:bodyPr anchor="b" anchorCtr="0"/>
          <a:lstStyle>
            <a:lvl1pPr algn="l">
              <a:defRPr sz="4400"/>
            </a:lvl1pPr>
          </a:lstStyle>
          <a:p>
            <a:r>
              <a:rPr lang="en-US"/>
              <a:t>Click to edit presentation title</a:t>
            </a:r>
            <a:endParaRPr lang="nl-BE"/>
          </a:p>
        </p:txBody>
      </p:sp>
      <p:sp>
        <p:nvSpPr>
          <p:cNvPr id="13" name="Text Placeholder 2">
            <a:extLst>
              <a:ext uri="{FF2B5EF4-FFF2-40B4-BE49-F238E27FC236}">
                <a16:creationId xmlns:a16="http://schemas.microsoft.com/office/drawing/2014/main" id="{4FFF954D-3471-408B-981A-5E67248F24E6}"/>
              </a:ext>
            </a:extLst>
          </p:cNvPr>
          <p:cNvSpPr>
            <a:spLocks noGrp="1"/>
          </p:cNvSpPr>
          <p:nvPr>
            <p:ph type="body" sz="quarter" idx="11" hasCustomPrompt="1"/>
          </p:nvPr>
        </p:nvSpPr>
        <p:spPr>
          <a:xfrm>
            <a:off x="963613" y="5206014"/>
            <a:ext cx="10779125" cy="525463"/>
          </a:xfrm>
        </p:spPr>
        <p:txBody>
          <a:bodyPr/>
          <a:lstStyle>
            <a:lvl1pPr>
              <a:defRPr sz="2800">
                <a:solidFill>
                  <a:schemeClr val="tx2">
                    <a:lumMod val="75000"/>
                  </a:schemeClr>
                </a:solidFill>
              </a:defRPr>
            </a:lvl1pPr>
          </a:lstStyle>
          <a:p>
            <a:pPr lvl="0"/>
            <a:r>
              <a:rPr lang="en-US"/>
              <a:t>Subtitle</a:t>
            </a:r>
          </a:p>
        </p:txBody>
      </p:sp>
    </p:spTree>
    <p:extLst>
      <p:ext uri="{BB962C8B-B14F-4D97-AF65-F5344CB8AC3E}">
        <p14:creationId xmlns:p14="http://schemas.microsoft.com/office/powerpoint/2010/main" val="98822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 columns with head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082B16-B95F-43E3-9F3D-82E328ED7BF5}"/>
              </a:ext>
            </a:extLst>
          </p:cNvPr>
          <p:cNvSpPr>
            <a:spLocks noGrp="1"/>
          </p:cNvSpPr>
          <p:nvPr>
            <p:ph type="body" sz="quarter" idx="10"/>
          </p:nvPr>
        </p:nvSpPr>
        <p:spPr>
          <a:xfrm>
            <a:off x="308008" y="1482559"/>
            <a:ext cx="5082517" cy="568325"/>
          </a:xfrm>
        </p:spPr>
        <p:txBody>
          <a:bodyPr vert="horz" lIns="91440" tIns="45720" rIns="0" bIns="45720" rtlCol="0" anchor="b" anchorCtr="0">
            <a:noAutofit/>
          </a:bodyPr>
          <a:lstStyle>
            <a:lvl1pPr>
              <a:defRPr lang="en-US" sz="2000" cap="none" baseline="0" dirty="0">
                <a:solidFill>
                  <a:schemeClr val="accent1"/>
                </a:solidFill>
                <a:cs typeface="Calibri Light" panose="020F0302020204030204" pitchFamily="34" charset="0"/>
              </a:defRPr>
            </a:lvl1pPr>
          </a:lstStyle>
          <a:p>
            <a:pPr lvl="0"/>
            <a:r>
              <a:rPr lang="en-US"/>
              <a:t>Edit Master text styles</a:t>
            </a:r>
          </a:p>
        </p:txBody>
      </p:sp>
      <p:sp>
        <p:nvSpPr>
          <p:cNvPr id="5" name="Title 4">
            <a:extLst>
              <a:ext uri="{FF2B5EF4-FFF2-40B4-BE49-F238E27FC236}">
                <a16:creationId xmlns:a16="http://schemas.microsoft.com/office/drawing/2014/main" id="{19860EB0-9158-4DD5-9BAD-79C7E19B6C2B}"/>
              </a:ext>
            </a:extLst>
          </p:cNvPr>
          <p:cNvSpPr>
            <a:spLocks noGrp="1"/>
          </p:cNvSpPr>
          <p:nvPr>
            <p:ph type="title"/>
          </p:nvPr>
        </p:nvSpPr>
        <p:spPr>
          <a:xfrm>
            <a:off x="309533" y="601515"/>
            <a:ext cx="10546536" cy="646331"/>
          </a:xfrm>
        </p:spPr>
        <p:txBody>
          <a:bodyPr/>
          <a:lstStyle>
            <a:lvl1pPr algn="l">
              <a:defRPr sz="4400"/>
            </a:lvl1pPr>
          </a:lstStyle>
          <a:p>
            <a:r>
              <a:rPr lang="en-US"/>
              <a:t>Click to edit Master title style</a:t>
            </a:r>
            <a:endParaRPr lang="nl-BE"/>
          </a:p>
        </p:txBody>
      </p:sp>
      <p:sp>
        <p:nvSpPr>
          <p:cNvPr id="14" name="Text Placeholder 2">
            <a:extLst>
              <a:ext uri="{FF2B5EF4-FFF2-40B4-BE49-F238E27FC236}">
                <a16:creationId xmlns:a16="http://schemas.microsoft.com/office/drawing/2014/main" id="{3F3855A6-ECA7-4795-86A0-892401615DCA}"/>
              </a:ext>
            </a:extLst>
          </p:cNvPr>
          <p:cNvSpPr>
            <a:spLocks noGrp="1"/>
          </p:cNvSpPr>
          <p:nvPr>
            <p:ph type="body" sz="quarter" idx="12"/>
          </p:nvPr>
        </p:nvSpPr>
        <p:spPr>
          <a:xfrm>
            <a:off x="5764406" y="1482559"/>
            <a:ext cx="5082517" cy="568325"/>
          </a:xfrm>
        </p:spPr>
        <p:txBody>
          <a:bodyPr vert="horz" lIns="91440" tIns="45720" rIns="0" bIns="45720" rtlCol="0" anchor="b" anchorCtr="0">
            <a:noAutofit/>
          </a:bodyPr>
          <a:lstStyle>
            <a:lvl1pPr>
              <a:defRPr lang="en-US" sz="2000" cap="none" baseline="0" dirty="0">
                <a:solidFill>
                  <a:schemeClr val="accent1"/>
                </a:solidFill>
                <a:cs typeface="Calibri Light" panose="020F0302020204030204" pitchFamily="34" charset="0"/>
              </a:defRPr>
            </a:lvl1pPr>
          </a:lstStyle>
          <a:p>
            <a:pPr lvl="0"/>
            <a:r>
              <a:rPr lang="en-US"/>
              <a:t>Edit Master text styles</a:t>
            </a:r>
          </a:p>
        </p:txBody>
      </p:sp>
      <p:sp>
        <p:nvSpPr>
          <p:cNvPr id="4" name="Text Placeholder 3">
            <a:extLst>
              <a:ext uri="{FF2B5EF4-FFF2-40B4-BE49-F238E27FC236}">
                <a16:creationId xmlns:a16="http://schemas.microsoft.com/office/drawing/2014/main" id="{1FDF9CB0-D585-4DCB-99B3-8ACF5F39B359}"/>
              </a:ext>
            </a:extLst>
          </p:cNvPr>
          <p:cNvSpPr>
            <a:spLocks noGrp="1"/>
          </p:cNvSpPr>
          <p:nvPr>
            <p:ph type="body" sz="quarter" idx="13"/>
          </p:nvPr>
        </p:nvSpPr>
        <p:spPr>
          <a:xfrm>
            <a:off x="298451" y="2184400"/>
            <a:ext cx="5101220" cy="4024313"/>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15" name="Text Placeholder 3">
            <a:extLst>
              <a:ext uri="{FF2B5EF4-FFF2-40B4-BE49-F238E27FC236}">
                <a16:creationId xmlns:a16="http://schemas.microsoft.com/office/drawing/2014/main" id="{21E83DB8-A6EA-4A4A-BD83-886276AD9E49}"/>
              </a:ext>
            </a:extLst>
          </p:cNvPr>
          <p:cNvSpPr>
            <a:spLocks noGrp="1"/>
          </p:cNvSpPr>
          <p:nvPr>
            <p:ph type="body" sz="quarter" idx="14"/>
          </p:nvPr>
        </p:nvSpPr>
        <p:spPr>
          <a:xfrm>
            <a:off x="5754849" y="2184400"/>
            <a:ext cx="5101220" cy="4024313"/>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17" name="Slide Number Placeholder 2">
            <a:extLst>
              <a:ext uri="{FF2B5EF4-FFF2-40B4-BE49-F238E27FC236}">
                <a16:creationId xmlns:a16="http://schemas.microsoft.com/office/drawing/2014/main" id="{29EFA40F-F36F-48A1-9A14-B39C47E3A698}"/>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18" name="Footer Placeholder 4">
            <a:extLst>
              <a:ext uri="{FF2B5EF4-FFF2-40B4-BE49-F238E27FC236}">
                <a16:creationId xmlns:a16="http://schemas.microsoft.com/office/drawing/2014/main" id="{7DC98E29-A25C-46C8-B428-DE7FF058A7FD}"/>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a:t>Presentation </a:t>
            </a:r>
            <a:r>
              <a:rPr lang="nl-BE" err="1"/>
              <a:t>Title</a:t>
            </a:r>
            <a:endParaRPr lang="nl-BE"/>
          </a:p>
        </p:txBody>
      </p:sp>
      <p:pic>
        <p:nvPicPr>
          <p:cNvPr id="19" name="Image 2" descr="APB - Logo CMJN.png">
            <a:extLst>
              <a:ext uri="{FF2B5EF4-FFF2-40B4-BE49-F238E27FC236}">
                <a16:creationId xmlns:a16="http://schemas.microsoft.com/office/drawing/2014/main" id="{E300AEB0-D940-4515-AD3C-922E7CA645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337668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685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 column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860EB0-9158-4DD5-9BAD-79C7E19B6C2B}"/>
              </a:ext>
            </a:extLst>
          </p:cNvPr>
          <p:cNvSpPr>
            <a:spLocks noGrp="1"/>
          </p:cNvSpPr>
          <p:nvPr>
            <p:ph type="title"/>
          </p:nvPr>
        </p:nvSpPr>
        <p:spPr>
          <a:xfrm>
            <a:off x="309533" y="601515"/>
            <a:ext cx="10575946" cy="646331"/>
          </a:xfrm>
        </p:spPr>
        <p:txBody>
          <a:bodyPr/>
          <a:lstStyle>
            <a:lvl1pPr algn="l">
              <a:defRPr sz="4400"/>
            </a:lvl1pPr>
          </a:lstStyle>
          <a:p>
            <a:r>
              <a:rPr lang="en-US"/>
              <a:t>Click to edit Master title style</a:t>
            </a:r>
            <a:endParaRPr lang="nl-BE"/>
          </a:p>
        </p:txBody>
      </p:sp>
      <p:sp>
        <p:nvSpPr>
          <p:cNvPr id="4" name="Text Placeholder 3">
            <a:extLst>
              <a:ext uri="{FF2B5EF4-FFF2-40B4-BE49-F238E27FC236}">
                <a16:creationId xmlns:a16="http://schemas.microsoft.com/office/drawing/2014/main" id="{1FDF9CB0-D585-4DCB-99B3-8ACF5F39B359}"/>
              </a:ext>
            </a:extLst>
          </p:cNvPr>
          <p:cNvSpPr>
            <a:spLocks noGrp="1"/>
          </p:cNvSpPr>
          <p:nvPr>
            <p:ph type="body" sz="quarter" idx="13"/>
          </p:nvPr>
        </p:nvSpPr>
        <p:spPr>
          <a:xfrm>
            <a:off x="298450" y="1742174"/>
            <a:ext cx="5130631" cy="4466540"/>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15" name="Text Placeholder 3">
            <a:extLst>
              <a:ext uri="{FF2B5EF4-FFF2-40B4-BE49-F238E27FC236}">
                <a16:creationId xmlns:a16="http://schemas.microsoft.com/office/drawing/2014/main" id="{21E83DB8-A6EA-4A4A-BD83-886276AD9E49}"/>
              </a:ext>
            </a:extLst>
          </p:cNvPr>
          <p:cNvSpPr>
            <a:spLocks noGrp="1"/>
          </p:cNvSpPr>
          <p:nvPr>
            <p:ph type="body" sz="quarter" idx="14"/>
          </p:nvPr>
        </p:nvSpPr>
        <p:spPr>
          <a:xfrm>
            <a:off x="5754848" y="1742174"/>
            <a:ext cx="5130631" cy="4466540"/>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12" name="Slide Number Placeholder 2">
            <a:extLst>
              <a:ext uri="{FF2B5EF4-FFF2-40B4-BE49-F238E27FC236}">
                <a16:creationId xmlns:a16="http://schemas.microsoft.com/office/drawing/2014/main" id="{20B8925D-A30E-4946-8CA3-1D3963E43FAC}"/>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14" name="Footer Placeholder 4">
            <a:extLst>
              <a:ext uri="{FF2B5EF4-FFF2-40B4-BE49-F238E27FC236}">
                <a16:creationId xmlns:a16="http://schemas.microsoft.com/office/drawing/2014/main" id="{D12906DD-FB1A-495D-8C9F-FA408F0982A3}"/>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a:t>Presentation </a:t>
            </a:r>
            <a:r>
              <a:rPr lang="nl-BE" err="1"/>
              <a:t>Title</a:t>
            </a:r>
            <a:endParaRPr lang="nl-BE"/>
          </a:p>
        </p:txBody>
      </p:sp>
      <p:pic>
        <p:nvPicPr>
          <p:cNvPr id="16" name="Image 2" descr="APB - Logo CMJN.png">
            <a:extLst>
              <a:ext uri="{FF2B5EF4-FFF2-40B4-BE49-F238E27FC236}">
                <a16:creationId xmlns:a16="http://schemas.microsoft.com/office/drawing/2014/main" id="{7F82F49D-7AD5-4D81-8D72-DA03CD10AB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415560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right">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D3DD2B2F-A323-4D18-A8EA-B7C121A29FDD}"/>
              </a:ext>
            </a:extLst>
          </p:cNvPr>
          <p:cNvSpPr>
            <a:spLocks noGrp="1"/>
          </p:cNvSpPr>
          <p:nvPr>
            <p:ph type="body" sz="quarter" idx="10"/>
          </p:nvPr>
        </p:nvSpPr>
        <p:spPr>
          <a:xfrm>
            <a:off x="6462322" y="1050388"/>
            <a:ext cx="4706008" cy="523220"/>
          </a:xfrm>
          <a:prstGeom prst="rect">
            <a:avLst/>
          </a:prstGeom>
        </p:spPr>
        <p:txBody>
          <a:bodyPr vert="horz" lIns="91440" tIns="45720" rIns="0" bIns="45720" rtlCol="0" anchor="b" anchorCtr="0">
            <a:noAutofit/>
          </a:bodyPr>
          <a:lstStyle>
            <a:lvl1pPr>
              <a:defRPr lang="en-US" sz="2000" cap="none" baseline="0" dirty="0">
                <a:solidFill>
                  <a:schemeClr val="tx1"/>
                </a:solidFill>
                <a:cs typeface="Calibri Light" panose="020F0302020204030204" pitchFamily="34" charset="0"/>
              </a:defRPr>
            </a:lvl1pPr>
          </a:lstStyle>
          <a:p>
            <a:pPr lvl="0"/>
            <a:r>
              <a:rPr lang="en-US"/>
              <a:t>Edit Master text styles</a:t>
            </a:r>
          </a:p>
        </p:txBody>
      </p:sp>
      <p:cxnSp>
        <p:nvCxnSpPr>
          <p:cNvPr id="9" name="Straight Connector 8">
            <a:extLst>
              <a:ext uri="{FF2B5EF4-FFF2-40B4-BE49-F238E27FC236}">
                <a16:creationId xmlns:a16="http://schemas.microsoft.com/office/drawing/2014/main" id="{759D3AE8-612F-4671-90A7-B62C47898867}"/>
              </a:ext>
            </a:extLst>
          </p:cNvPr>
          <p:cNvCxnSpPr/>
          <p:nvPr userDrawn="1"/>
        </p:nvCxnSpPr>
        <p:spPr>
          <a:xfrm>
            <a:off x="6545988" y="3057930"/>
            <a:ext cx="48307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9034A391-519B-4C0E-ACBC-4B1E506C66D8}"/>
              </a:ext>
            </a:extLst>
          </p:cNvPr>
          <p:cNvSpPr>
            <a:spLocks noGrp="1"/>
          </p:cNvSpPr>
          <p:nvPr>
            <p:ph type="body" sz="quarter" idx="11"/>
          </p:nvPr>
        </p:nvSpPr>
        <p:spPr>
          <a:xfrm>
            <a:off x="6462322" y="3455470"/>
            <a:ext cx="4697412" cy="2415490"/>
          </a:xfrm>
        </p:spPr>
        <p:txBody>
          <a:bodyPr>
            <a:no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itle 3">
            <a:extLst>
              <a:ext uri="{FF2B5EF4-FFF2-40B4-BE49-F238E27FC236}">
                <a16:creationId xmlns:a16="http://schemas.microsoft.com/office/drawing/2014/main" id="{89017F32-92C1-4EA9-B98C-0609C943D222}"/>
              </a:ext>
            </a:extLst>
          </p:cNvPr>
          <p:cNvSpPr>
            <a:spLocks noGrp="1"/>
          </p:cNvSpPr>
          <p:nvPr>
            <p:ph type="title"/>
          </p:nvPr>
        </p:nvSpPr>
        <p:spPr>
          <a:xfrm>
            <a:off x="6458552" y="1664458"/>
            <a:ext cx="4716379" cy="1184620"/>
          </a:xfrm>
        </p:spPr>
        <p:txBody>
          <a:bodyPr anchor="b" anchorCtr="0"/>
          <a:lstStyle>
            <a:lvl1pPr algn="l">
              <a:defRPr sz="4400"/>
            </a:lvl1pPr>
          </a:lstStyle>
          <a:p>
            <a:r>
              <a:rPr lang="en-US"/>
              <a:t>Click to edit Master title style</a:t>
            </a:r>
            <a:endParaRPr lang="nl-BE"/>
          </a:p>
        </p:txBody>
      </p:sp>
      <p:sp>
        <p:nvSpPr>
          <p:cNvPr id="15" name="Slide Number Placeholder 2">
            <a:extLst>
              <a:ext uri="{FF2B5EF4-FFF2-40B4-BE49-F238E27FC236}">
                <a16:creationId xmlns:a16="http://schemas.microsoft.com/office/drawing/2014/main" id="{70484339-3DB6-4D93-A3C9-48E963283712}"/>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16" name="Footer Placeholder 4">
            <a:extLst>
              <a:ext uri="{FF2B5EF4-FFF2-40B4-BE49-F238E27FC236}">
                <a16:creationId xmlns:a16="http://schemas.microsoft.com/office/drawing/2014/main" id="{1C706351-A04F-4C05-A264-9C18A91CBB8C}"/>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a:t>Presentation </a:t>
            </a:r>
            <a:r>
              <a:rPr lang="nl-BE" err="1"/>
              <a:t>Title</a:t>
            </a:r>
            <a:endParaRPr lang="nl-BE"/>
          </a:p>
        </p:txBody>
      </p:sp>
      <p:pic>
        <p:nvPicPr>
          <p:cNvPr id="18" name="Image 2" descr="APB - Logo CMJN.png">
            <a:extLst>
              <a:ext uri="{FF2B5EF4-FFF2-40B4-BE49-F238E27FC236}">
                <a16:creationId xmlns:a16="http://schemas.microsoft.com/office/drawing/2014/main" id="{FEA596D5-F933-4710-AFC3-1B5E8F40A8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278248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Content right">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D3DD2B2F-A323-4D18-A8EA-B7C121A29FDD}"/>
              </a:ext>
            </a:extLst>
          </p:cNvPr>
          <p:cNvSpPr>
            <a:spLocks noGrp="1"/>
          </p:cNvSpPr>
          <p:nvPr>
            <p:ph type="body" sz="quarter" idx="10"/>
          </p:nvPr>
        </p:nvSpPr>
        <p:spPr>
          <a:xfrm>
            <a:off x="6462322" y="1050388"/>
            <a:ext cx="4706008" cy="523220"/>
          </a:xfrm>
          <a:prstGeom prst="rect">
            <a:avLst/>
          </a:prstGeom>
        </p:spPr>
        <p:txBody>
          <a:bodyPr vert="horz" lIns="91440" tIns="45720" rIns="0" bIns="45720" rtlCol="0" anchor="b" anchorCtr="0">
            <a:noAutofit/>
          </a:bodyPr>
          <a:lstStyle>
            <a:lvl1pPr>
              <a:defRPr lang="en-US" sz="2000" cap="none" baseline="0" dirty="0">
                <a:solidFill>
                  <a:schemeClr val="tx1"/>
                </a:solidFill>
                <a:cs typeface="Calibri Light" panose="020F0302020204030204" pitchFamily="34" charset="0"/>
              </a:defRPr>
            </a:lvl1pPr>
          </a:lstStyle>
          <a:p>
            <a:pPr lvl="0"/>
            <a:r>
              <a:rPr lang="en-US"/>
              <a:t>Edit Master text styles</a:t>
            </a:r>
          </a:p>
        </p:txBody>
      </p:sp>
      <p:cxnSp>
        <p:nvCxnSpPr>
          <p:cNvPr id="9" name="Straight Connector 8">
            <a:extLst>
              <a:ext uri="{FF2B5EF4-FFF2-40B4-BE49-F238E27FC236}">
                <a16:creationId xmlns:a16="http://schemas.microsoft.com/office/drawing/2014/main" id="{759D3AE8-612F-4671-90A7-B62C47898867}"/>
              </a:ext>
            </a:extLst>
          </p:cNvPr>
          <p:cNvCxnSpPr/>
          <p:nvPr userDrawn="1"/>
        </p:nvCxnSpPr>
        <p:spPr>
          <a:xfrm>
            <a:off x="6545988" y="3057930"/>
            <a:ext cx="48307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9034A391-519B-4C0E-ACBC-4B1E506C66D8}"/>
              </a:ext>
            </a:extLst>
          </p:cNvPr>
          <p:cNvSpPr>
            <a:spLocks noGrp="1"/>
          </p:cNvSpPr>
          <p:nvPr>
            <p:ph type="body" sz="quarter" idx="11"/>
          </p:nvPr>
        </p:nvSpPr>
        <p:spPr>
          <a:xfrm>
            <a:off x="6462322" y="3455470"/>
            <a:ext cx="4697412" cy="2415490"/>
          </a:xfrm>
        </p:spPr>
        <p:txBody>
          <a:bodyPr>
            <a:no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itle 3">
            <a:extLst>
              <a:ext uri="{FF2B5EF4-FFF2-40B4-BE49-F238E27FC236}">
                <a16:creationId xmlns:a16="http://schemas.microsoft.com/office/drawing/2014/main" id="{89017F32-92C1-4EA9-B98C-0609C943D222}"/>
              </a:ext>
            </a:extLst>
          </p:cNvPr>
          <p:cNvSpPr>
            <a:spLocks noGrp="1"/>
          </p:cNvSpPr>
          <p:nvPr>
            <p:ph type="title"/>
          </p:nvPr>
        </p:nvSpPr>
        <p:spPr>
          <a:xfrm>
            <a:off x="6458552" y="1664458"/>
            <a:ext cx="4716379" cy="1184620"/>
          </a:xfrm>
        </p:spPr>
        <p:txBody>
          <a:bodyPr anchor="b" anchorCtr="0"/>
          <a:lstStyle>
            <a:lvl1pPr algn="l">
              <a:defRPr sz="4400"/>
            </a:lvl1pPr>
          </a:lstStyle>
          <a:p>
            <a:r>
              <a:rPr lang="en-US"/>
              <a:t>Click to edit Master title style</a:t>
            </a:r>
            <a:endParaRPr lang="nl-BE"/>
          </a:p>
        </p:txBody>
      </p:sp>
      <p:sp>
        <p:nvSpPr>
          <p:cNvPr id="11" name="Picture Placeholder 14">
            <a:extLst>
              <a:ext uri="{FF2B5EF4-FFF2-40B4-BE49-F238E27FC236}">
                <a16:creationId xmlns:a16="http://schemas.microsoft.com/office/drawing/2014/main" id="{AE35969B-BB1F-4E03-BF85-1042B74DC602}"/>
              </a:ext>
            </a:extLst>
          </p:cNvPr>
          <p:cNvSpPr>
            <a:spLocks noGrp="1"/>
          </p:cNvSpPr>
          <p:nvPr>
            <p:ph type="pic" sz="quarter" idx="12"/>
          </p:nvPr>
        </p:nvSpPr>
        <p:spPr>
          <a:xfrm>
            <a:off x="0" y="1"/>
            <a:ext cx="6102417" cy="6858000"/>
          </a:xfrm>
          <a:solidFill>
            <a:schemeClr val="bg2">
              <a:lumMod val="40000"/>
              <a:lumOff val="60000"/>
            </a:schemeClr>
          </a:solidFill>
          <a:ln>
            <a:noFill/>
          </a:ln>
        </p:spPr>
        <p:txBody>
          <a:bodyPr anchor="ctr" anchorCtr="1"/>
          <a:lstStyle/>
          <a:p>
            <a:endParaRPr lang="nl-BE"/>
          </a:p>
        </p:txBody>
      </p:sp>
      <p:sp>
        <p:nvSpPr>
          <p:cNvPr id="17" name="Slide Number Placeholder 2">
            <a:extLst>
              <a:ext uri="{FF2B5EF4-FFF2-40B4-BE49-F238E27FC236}">
                <a16:creationId xmlns:a16="http://schemas.microsoft.com/office/drawing/2014/main" id="{C5A3A506-B0D5-4B8A-8170-EC31E7B67FAD}"/>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18" name="Footer Placeholder 4">
            <a:extLst>
              <a:ext uri="{FF2B5EF4-FFF2-40B4-BE49-F238E27FC236}">
                <a16:creationId xmlns:a16="http://schemas.microsoft.com/office/drawing/2014/main" id="{2A9957D6-148A-4795-AF49-8AEA57DB1072}"/>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a:t>Presentation </a:t>
            </a:r>
            <a:r>
              <a:rPr lang="nl-BE" err="1"/>
              <a:t>Title</a:t>
            </a:r>
            <a:endParaRPr lang="nl-BE"/>
          </a:p>
        </p:txBody>
      </p:sp>
      <p:pic>
        <p:nvPicPr>
          <p:cNvPr id="19" name="Image 2" descr="APB - Logo CMJN.png">
            <a:extLst>
              <a:ext uri="{FF2B5EF4-FFF2-40B4-BE49-F238E27FC236}">
                <a16:creationId xmlns:a16="http://schemas.microsoft.com/office/drawing/2014/main" id="{813C77CF-07A0-4A1B-A1E0-138719197E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191583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horizontal pictur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BFE9AE2-DB91-44AB-AC70-8214DADFE842}"/>
              </a:ext>
            </a:extLst>
          </p:cNvPr>
          <p:cNvSpPr>
            <a:spLocks noGrp="1"/>
          </p:cNvSpPr>
          <p:nvPr>
            <p:ph type="body" sz="quarter" idx="10" hasCustomPrompt="1"/>
          </p:nvPr>
        </p:nvSpPr>
        <p:spPr>
          <a:xfrm>
            <a:off x="1118680" y="1351067"/>
            <a:ext cx="9954642" cy="477054"/>
          </a:xfrm>
          <a:prstGeom prst="rect">
            <a:avLst/>
          </a:prstGeom>
        </p:spPr>
        <p:txBody>
          <a:bodyPr vert="horz" lIns="91440" tIns="45720" rIns="0" bIns="45720" rtlCol="0" anchor="t" anchorCtr="0">
            <a:noAutofit/>
          </a:bodyPr>
          <a:lstStyle>
            <a:lvl1pPr algn="ctr">
              <a:defRPr lang="en-US" sz="2000" cap="none" baseline="0" dirty="0">
                <a:solidFill>
                  <a:schemeClr val="tx1"/>
                </a:solidFill>
                <a:cs typeface="Calibri Light" panose="020F030202020403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A3818F2E-C703-4369-A384-81C4B5E88FDE}"/>
              </a:ext>
            </a:extLst>
          </p:cNvPr>
          <p:cNvSpPr>
            <a:spLocks noGrp="1"/>
          </p:cNvSpPr>
          <p:nvPr>
            <p:ph type="title"/>
          </p:nvPr>
        </p:nvSpPr>
        <p:spPr>
          <a:xfrm>
            <a:off x="1122948" y="711557"/>
            <a:ext cx="9946106" cy="646331"/>
          </a:xfrm>
        </p:spPr>
        <p:txBody>
          <a:bodyPr anchor="b" anchorCtr="0"/>
          <a:lstStyle>
            <a:lvl1pPr>
              <a:defRPr sz="4400"/>
            </a:lvl1pPr>
          </a:lstStyle>
          <a:p>
            <a:r>
              <a:rPr lang="en-US"/>
              <a:t>Click to edit Master title style</a:t>
            </a:r>
            <a:endParaRPr lang="nl-BE"/>
          </a:p>
        </p:txBody>
      </p:sp>
      <p:sp>
        <p:nvSpPr>
          <p:cNvPr id="10" name="Text Placeholder 4">
            <a:extLst>
              <a:ext uri="{FF2B5EF4-FFF2-40B4-BE49-F238E27FC236}">
                <a16:creationId xmlns:a16="http://schemas.microsoft.com/office/drawing/2014/main" id="{5573D966-6C64-40D8-8D57-480ABE044071}"/>
              </a:ext>
            </a:extLst>
          </p:cNvPr>
          <p:cNvSpPr>
            <a:spLocks noGrp="1"/>
          </p:cNvSpPr>
          <p:nvPr>
            <p:ph type="body" sz="quarter" idx="11"/>
          </p:nvPr>
        </p:nvSpPr>
        <p:spPr>
          <a:xfrm>
            <a:off x="549275" y="5197976"/>
            <a:ext cx="11087100" cy="663575"/>
          </a:xfrm>
        </p:spPr>
        <p:txBody>
          <a:bodyPr/>
          <a:lstStyle>
            <a:lvl1pPr algn="ctr">
              <a:defRPr sz="1400"/>
            </a:lvl1pPr>
            <a:lvl2pPr algn="ctr">
              <a:defRPr sz="1400"/>
            </a:lvl2pPr>
            <a:lvl3pPr algn="ctr">
              <a:defRPr sz="1400"/>
            </a:lvl3pPr>
            <a:lvl4pPr algn="ctr">
              <a:defRPr sz="1400"/>
            </a:lvl4pPr>
            <a:lvl5pPr algn="ct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15" name="Picture Placeholder 14">
            <a:extLst>
              <a:ext uri="{FF2B5EF4-FFF2-40B4-BE49-F238E27FC236}">
                <a16:creationId xmlns:a16="http://schemas.microsoft.com/office/drawing/2014/main" id="{8F8BE0CF-CB60-4880-A3ED-DD447B90EB0E}"/>
              </a:ext>
            </a:extLst>
          </p:cNvPr>
          <p:cNvSpPr>
            <a:spLocks noGrp="1"/>
          </p:cNvSpPr>
          <p:nvPr>
            <p:ph type="pic" sz="quarter" idx="12"/>
          </p:nvPr>
        </p:nvSpPr>
        <p:spPr>
          <a:xfrm>
            <a:off x="0" y="2146434"/>
            <a:ext cx="12192000" cy="2608446"/>
          </a:xfrm>
          <a:solidFill>
            <a:schemeClr val="bg2">
              <a:lumMod val="40000"/>
              <a:lumOff val="60000"/>
            </a:schemeClr>
          </a:solidFill>
          <a:ln>
            <a:noFill/>
          </a:ln>
        </p:spPr>
        <p:txBody>
          <a:bodyPr anchor="ctr" anchorCtr="1"/>
          <a:lstStyle/>
          <a:p>
            <a:endParaRPr lang="nl-BE"/>
          </a:p>
        </p:txBody>
      </p:sp>
      <p:sp>
        <p:nvSpPr>
          <p:cNvPr id="16" name="Slide Number Placeholder 2">
            <a:extLst>
              <a:ext uri="{FF2B5EF4-FFF2-40B4-BE49-F238E27FC236}">
                <a16:creationId xmlns:a16="http://schemas.microsoft.com/office/drawing/2014/main" id="{76900DC8-8EF1-4DC2-A7F3-B3CA5207B493}"/>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17" name="Footer Placeholder 4">
            <a:extLst>
              <a:ext uri="{FF2B5EF4-FFF2-40B4-BE49-F238E27FC236}">
                <a16:creationId xmlns:a16="http://schemas.microsoft.com/office/drawing/2014/main" id="{D81EAF8C-AEB6-4050-B7C7-3B3919373273}"/>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a:t>Presentation </a:t>
            </a:r>
            <a:r>
              <a:rPr lang="nl-BE" err="1"/>
              <a:t>Title</a:t>
            </a:r>
            <a:endParaRPr lang="nl-BE"/>
          </a:p>
        </p:txBody>
      </p:sp>
      <p:pic>
        <p:nvPicPr>
          <p:cNvPr id="18" name="Image 2" descr="APB - Logo CMJN.png">
            <a:extLst>
              <a:ext uri="{FF2B5EF4-FFF2-40B4-BE49-F238E27FC236}">
                <a16:creationId xmlns:a16="http://schemas.microsoft.com/office/drawing/2014/main" id="{A4E26822-B25C-4C35-B8C5-630699D6F7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295049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ontent-horizontal picture">
    <p:spTree>
      <p:nvGrpSpPr>
        <p:cNvPr id="1" name=""/>
        <p:cNvGrpSpPr/>
        <p:nvPr/>
      </p:nvGrpSpPr>
      <p:grpSpPr>
        <a:xfrm>
          <a:off x="0" y="0"/>
          <a:ext cx="0" cy="0"/>
          <a:chOff x="0" y="0"/>
          <a:chExt cx="0" cy="0"/>
        </a:xfrm>
      </p:grpSpPr>
      <p:sp>
        <p:nvSpPr>
          <p:cNvPr id="21" name="Picture Placeholder 14">
            <a:extLst>
              <a:ext uri="{FF2B5EF4-FFF2-40B4-BE49-F238E27FC236}">
                <a16:creationId xmlns:a16="http://schemas.microsoft.com/office/drawing/2014/main" id="{45E7E4D7-D89C-454A-9A77-D864CACFE9DA}"/>
              </a:ext>
            </a:extLst>
          </p:cNvPr>
          <p:cNvSpPr>
            <a:spLocks noGrp="1"/>
          </p:cNvSpPr>
          <p:nvPr>
            <p:ph type="pic" sz="quarter" idx="14"/>
          </p:nvPr>
        </p:nvSpPr>
        <p:spPr>
          <a:xfrm>
            <a:off x="8171327" y="2146434"/>
            <a:ext cx="3880630" cy="2608446"/>
          </a:xfrm>
          <a:solidFill>
            <a:schemeClr val="bg2">
              <a:lumMod val="40000"/>
              <a:lumOff val="60000"/>
            </a:schemeClr>
          </a:solidFill>
          <a:ln>
            <a:noFill/>
          </a:ln>
        </p:spPr>
        <p:txBody>
          <a:bodyPr anchor="ctr" anchorCtr="1"/>
          <a:lstStyle/>
          <a:p>
            <a:endParaRPr lang="nl-BE"/>
          </a:p>
        </p:txBody>
      </p:sp>
      <p:sp>
        <p:nvSpPr>
          <p:cNvPr id="20" name="Picture Placeholder 14">
            <a:extLst>
              <a:ext uri="{FF2B5EF4-FFF2-40B4-BE49-F238E27FC236}">
                <a16:creationId xmlns:a16="http://schemas.microsoft.com/office/drawing/2014/main" id="{C31FE803-CD4C-4D41-ABC8-9BD13598E726}"/>
              </a:ext>
            </a:extLst>
          </p:cNvPr>
          <p:cNvSpPr>
            <a:spLocks noGrp="1"/>
          </p:cNvSpPr>
          <p:nvPr>
            <p:ph type="pic" sz="quarter" idx="13"/>
          </p:nvPr>
        </p:nvSpPr>
        <p:spPr>
          <a:xfrm>
            <a:off x="4162102" y="2146434"/>
            <a:ext cx="3880630" cy="2608446"/>
          </a:xfrm>
          <a:solidFill>
            <a:schemeClr val="bg2">
              <a:lumMod val="40000"/>
              <a:lumOff val="60000"/>
            </a:schemeClr>
          </a:solidFill>
          <a:ln>
            <a:noFill/>
          </a:ln>
        </p:spPr>
        <p:txBody>
          <a:bodyPr anchor="ctr" anchorCtr="1"/>
          <a:lstStyle/>
          <a:p>
            <a:endParaRPr lang="nl-BE"/>
          </a:p>
        </p:txBody>
      </p:sp>
      <p:sp>
        <p:nvSpPr>
          <p:cNvPr id="15" name="Picture Placeholder 14">
            <a:extLst>
              <a:ext uri="{FF2B5EF4-FFF2-40B4-BE49-F238E27FC236}">
                <a16:creationId xmlns:a16="http://schemas.microsoft.com/office/drawing/2014/main" id="{8F8BE0CF-CB60-4880-A3ED-DD447B90EB0E}"/>
              </a:ext>
            </a:extLst>
          </p:cNvPr>
          <p:cNvSpPr>
            <a:spLocks noGrp="1"/>
          </p:cNvSpPr>
          <p:nvPr>
            <p:ph type="pic" sz="quarter" idx="12"/>
          </p:nvPr>
        </p:nvSpPr>
        <p:spPr>
          <a:xfrm>
            <a:off x="140044" y="2146434"/>
            <a:ext cx="3880630" cy="2608446"/>
          </a:xfrm>
          <a:solidFill>
            <a:schemeClr val="bg2">
              <a:lumMod val="40000"/>
              <a:lumOff val="60000"/>
            </a:schemeClr>
          </a:solidFill>
          <a:ln>
            <a:noFill/>
          </a:ln>
        </p:spPr>
        <p:txBody>
          <a:bodyPr anchor="ctr" anchorCtr="1"/>
          <a:lstStyle/>
          <a:p>
            <a:endParaRPr lang="nl-BE"/>
          </a:p>
        </p:txBody>
      </p:sp>
      <p:sp>
        <p:nvSpPr>
          <p:cNvPr id="10" name="Text Placeholder 4">
            <a:extLst>
              <a:ext uri="{FF2B5EF4-FFF2-40B4-BE49-F238E27FC236}">
                <a16:creationId xmlns:a16="http://schemas.microsoft.com/office/drawing/2014/main" id="{5573D966-6C64-40D8-8D57-480ABE044071}"/>
              </a:ext>
            </a:extLst>
          </p:cNvPr>
          <p:cNvSpPr>
            <a:spLocks noGrp="1"/>
          </p:cNvSpPr>
          <p:nvPr>
            <p:ph type="body" sz="quarter" idx="11" hasCustomPrompt="1"/>
          </p:nvPr>
        </p:nvSpPr>
        <p:spPr>
          <a:xfrm>
            <a:off x="409392" y="5015096"/>
            <a:ext cx="3243079" cy="663575"/>
          </a:xfrm>
        </p:spPr>
        <p:txBody>
          <a:bodyPr/>
          <a:lstStyle>
            <a:lvl1pPr algn="ctr">
              <a:spcBef>
                <a:spcPts val="0"/>
              </a:spcBef>
              <a:spcAft>
                <a:spcPts val="600"/>
              </a:spcAft>
              <a:defRPr sz="2000" cap="none" baseline="0">
                <a:solidFill>
                  <a:schemeClr val="accent4"/>
                </a:solidFill>
              </a:defRPr>
            </a:lvl1pPr>
            <a:lvl2pPr marL="0" indent="0" algn="ctr">
              <a:buNone/>
              <a:defRPr sz="1400"/>
            </a:lvl2pPr>
            <a:lvl3pPr algn="ctr">
              <a:defRPr/>
            </a:lvl3pPr>
            <a:lvl4pPr algn="ctr">
              <a:defRPr/>
            </a:lvl4pPr>
            <a:lvl5pPr algn="ctr">
              <a:defRPr/>
            </a:lvl5pPr>
          </a:lstStyle>
          <a:p>
            <a:pPr lvl="0"/>
            <a:r>
              <a:rPr lang="en-US"/>
              <a:t>Edit master text styles</a:t>
            </a:r>
          </a:p>
          <a:p>
            <a:pPr lvl="1"/>
            <a:r>
              <a:rPr lang="en-US"/>
              <a:t>Second level</a:t>
            </a:r>
          </a:p>
        </p:txBody>
      </p:sp>
      <p:sp>
        <p:nvSpPr>
          <p:cNvPr id="24" name="Title 1">
            <a:extLst>
              <a:ext uri="{FF2B5EF4-FFF2-40B4-BE49-F238E27FC236}">
                <a16:creationId xmlns:a16="http://schemas.microsoft.com/office/drawing/2014/main" id="{38DD018D-F117-454F-B097-ED789160990B}"/>
              </a:ext>
            </a:extLst>
          </p:cNvPr>
          <p:cNvSpPr>
            <a:spLocks noGrp="1"/>
          </p:cNvSpPr>
          <p:nvPr>
            <p:ph type="title"/>
          </p:nvPr>
        </p:nvSpPr>
        <p:spPr>
          <a:xfrm>
            <a:off x="1122948" y="711557"/>
            <a:ext cx="9946106" cy="646331"/>
          </a:xfrm>
        </p:spPr>
        <p:txBody>
          <a:bodyPr anchor="b" anchorCtr="0"/>
          <a:lstStyle>
            <a:lvl1pPr>
              <a:defRPr sz="4400"/>
            </a:lvl1pPr>
          </a:lstStyle>
          <a:p>
            <a:r>
              <a:rPr lang="en-US"/>
              <a:t>Click to edit Master title style</a:t>
            </a:r>
            <a:endParaRPr lang="nl-BE"/>
          </a:p>
        </p:txBody>
      </p:sp>
      <p:sp>
        <p:nvSpPr>
          <p:cNvPr id="27" name="Text Placeholder 4">
            <a:extLst>
              <a:ext uri="{FF2B5EF4-FFF2-40B4-BE49-F238E27FC236}">
                <a16:creationId xmlns:a16="http://schemas.microsoft.com/office/drawing/2014/main" id="{22646423-73B6-4E61-8429-2CF097E1C0C0}"/>
              </a:ext>
            </a:extLst>
          </p:cNvPr>
          <p:cNvSpPr>
            <a:spLocks noGrp="1"/>
          </p:cNvSpPr>
          <p:nvPr>
            <p:ph type="body" sz="quarter" idx="15"/>
          </p:nvPr>
        </p:nvSpPr>
        <p:spPr>
          <a:xfrm>
            <a:off x="4480878" y="5015096"/>
            <a:ext cx="3243079" cy="663575"/>
          </a:xfrm>
        </p:spPr>
        <p:txBody>
          <a:bodyPr/>
          <a:lstStyle>
            <a:lvl1pPr algn="ctr">
              <a:spcBef>
                <a:spcPts val="0"/>
              </a:spcBef>
              <a:spcAft>
                <a:spcPts val="600"/>
              </a:spcAft>
              <a:defRPr lang="en-US" sz="2000" kern="1200" cap="none" baseline="0" dirty="0">
                <a:solidFill>
                  <a:schemeClr val="accent4"/>
                </a:solidFill>
                <a:latin typeface="Arial" panose="020B0604020202020204" pitchFamily="34" charset="0"/>
                <a:ea typeface="+mn-ea"/>
                <a:cs typeface="Arial" panose="020B0604020202020204" pitchFamily="34" charset="0"/>
              </a:defRPr>
            </a:lvl1pPr>
            <a:lvl2pPr marL="0" indent="0" algn="ctr">
              <a:buNone/>
              <a:defRPr sz="1400"/>
            </a:lvl2pPr>
            <a:lvl3pPr algn="ctr">
              <a:defRPr/>
            </a:lvl3pPr>
            <a:lvl4pPr algn="ctr">
              <a:defRPr/>
            </a:lvl4pPr>
            <a:lvl5pPr algn="ctr">
              <a:defRPr/>
            </a:lvl5pPr>
          </a:lstStyle>
          <a:p>
            <a:pPr marL="0" marR="0" lvl="0" indent="0" algn="ctr" defTabSz="914400" rtl="0" eaLnBrk="1" fontAlgn="auto" latinLnBrk="0" hangingPunct="1">
              <a:lnSpc>
                <a:spcPct val="100000"/>
              </a:lnSpc>
              <a:spcBef>
                <a:spcPts val="0"/>
              </a:spcBef>
              <a:spcAft>
                <a:spcPts val="600"/>
              </a:spcAft>
              <a:buClrTx/>
              <a:buSzTx/>
              <a:buFont typeface="Arial" pitchFamily="34" charset="0"/>
              <a:buNone/>
              <a:tabLst/>
            </a:pPr>
            <a:r>
              <a:rPr lang="en-US"/>
              <a:t>Edit Master text styles</a:t>
            </a:r>
          </a:p>
          <a:p>
            <a:pPr lvl="1"/>
            <a:r>
              <a:rPr lang="en-US"/>
              <a:t>Second level</a:t>
            </a:r>
          </a:p>
        </p:txBody>
      </p:sp>
      <p:sp>
        <p:nvSpPr>
          <p:cNvPr id="28" name="Text Placeholder 4">
            <a:extLst>
              <a:ext uri="{FF2B5EF4-FFF2-40B4-BE49-F238E27FC236}">
                <a16:creationId xmlns:a16="http://schemas.microsoft.com/office/drawing/2014/main" id="{973F79C8-B9C7-439D-9193-49513FDBECA4}"/>
              </a:ext>
            </a:extLst>
          </p:cNvPr>
          <p:cNvSpPr>
            <a:spLocks noGrp="1"/>
          </p:cNvSpPr>
          <p:nvPr>
            <p:ph type="body" sz="quarter" idx="16"/>
          </p:nvPr>
        </p:nvSpPr>
        <p:spPr>
          <a:xfrm>
            <a:off x="8539531" y="5015096"/>
            <a:ext cx="3243079" cy="663575"/>
          </a:xfrm>
        </p:spPr>
        <p:txBody>
          <a:bodyPr/>
          <a:lstStyle>
            <a:lvl1pPr algn="ctr">
              <a:spcBef>
                <a:spcPts val="0"/>
              </a:spcBef>
              <a:spcAft>
                <a:spcPts val="600"/>
              </a:spcAft>
              <a:defRPr lang="en-US" sz="2000" kern="1200" cap="none" baseline="0" dirty="0">
                <a:solidFill>
                  <a:schemeClr val="accent4"/>
                </a:solidFill>
                <a:latin typeface="Arial" panose="020B0604020202020204" pitchFamily="34" charset="0"/>
                <a:ea typeface="+mn-ea"/>
                <a:cs typeface="Arial" panose="020B0604020202020204" pitchFamily="34" charset="0"/>
              </a:defRPr>
            </a:lvl1pPr>
            <a:lvl2pPr marL="0" indent="0" algn="ctr">
              <a:buNone/>
              <a:defRPr sz="1400"/>
            </a:lvl2pPr>
            <a:lvl3pPr algn="ctr">
              <a:defRPr/>
            </a:lvl3pPr>
            <a:lvl4pPr algn="ctr">
              <a:defRPr/>
            </a:lvl4pPr>
            <a:lvl5pPr algn="ctr">
              <a:defRPr/>
            </a:lvl5pPr>
          </a:lstStyle>
          <a:p>
            <a:pPr marL="0" marR="0" lvl="0" indent="0" algn="ctr" defTabSz="914400" rtl="0" eaLnBrk="1" fontAlgn="auto" latinLnBrk="0" hangingPunct="1">
              <a:lnSpc>
                <a:spcPct val="100000"/>
              </a:lnSpc>
              <a:spcBef>
                <a:spcPts val="0"/>
              </a:spcBef>
              <a:spcAft>
                <a:spcPts val="600"/>
              </a:spcAft>
              <a:buClrTx/>
              <a:buSzTx/>
              <a:buFont typeface="Arial" pitchFamily="34" charset="0"/>
              <a:buNone/>
              <a:tabLst/>
            </a:pPr>
            <a:r>
              <a:rPr lang="en-US"/>
              <a:t>Edit Master text styles</a:t>
            </a:r>
          </a:p>
          <a:p>
            <a:pPr lvl="1"/>
            <a:r>
              <a:rPr lang="en-US"/>
              <a:t>Second level</a:t>
            </a:r>
          </a:p>
        </p:txBody>
      </p:sp>
      <p:sp>
        <p:nvSpPr>
          <p:cNvPr id="16" name="Text Placeholder 11">
            <a:extLst>
              <a:ext uri="{FF2B5EF4-FFF2-40B4-BE49-F238E27FC236}">
                <a16:creationId xmlns:a16="http://schemas.microsoft.com/office/drawing/2014/main" id="{D42F4878-405F-46FE-8FA8-01B3493350C5}"/>
              </a:ext>
            </a:extLst>
          </p:cNvPr>
          <p:cNvSpPr>
            <a:spLocks noGrp="1"/>
          </p:cNvSpPr>
          <p:nvPr>
            <p:ph type="body" sz="quarter" idx="10" hasCustomPrompt="1"/>
          </p:nvPr>
        </p:nvSpPr>
        <p:spPr>
          <a:xfrm>
            <a:off x="1118680" y="1351067"/>
            <a:ext cx="9954642" cy="477054"/>
          </a:xfrm>
          <a:prstGeom prst="rect">
            <a:avLst/>
          </a:prstGeom>
        </p:spPr>
        <p:txBody>
          <a:bodyPr vert="horz" lIns="91440" tIns="45720" rIns="0" bIns="45720" rtlCol="0" anchor="t" anchorCtr="0">
            <a:noAutofit/>
          </a:bodyPr>
          <a:lstStyle>
            <a:lvl1pPr algn="ctr">
              <a:defRPr lang="en-US" sz="2000" cap="none" baseline="0" dirty="0">
                <a:solidFill>
                  <a:schemeClr val="tx1"/>
                </a:solidFill>
                <a:cs typeface="Calibri Light" panose="020F0302020204030204" pitchFamily="34" charset="0"/>
              </a:defRPr>
            </a:lvl1pPr>
          </a:lstStyle>
          <a:p>
            <a:pPr lvl="0"/>
            <a:r>
              <a:rPr lang="en-US"/>
              <a:t>Edit master text styles</a:t>
            </a:r>
          </a:p>
        </p:txBody>
      </p:sp>
      <p:sp>
        <p:nvSpPr>
          <p:cNvPr id="19" name="Slide Number Placeholder 2">
            <a:extLst>
              <a:ext uri="{FF2B5EF4-FFF2-40B4-BE49-F238E27FC236}">
                <a16:creationId xmlns:a16="http://schemas.microsoft.com/office/drawing/2014/main" id="{EFB5FFC8-7F4A-4D62-AD36-A06535D60919}"/>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22" name="Footer Placeholder 4">
            <a:extLst>
              <a:ext uri="{FF2B5EF4-FFF2-40B4-BE49-F238E27FC236}">
                <a16:creationId xmlns:a16="http://schemas.microsoft.com/office/drawing/2014/main" id="{8EB4B178-77C6-4190-8F5F-4EF954903EB4}"/>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a:t>Presentation </a:t>
            </a:r>
            <a:r>
              <a:rPr lang="nl-BE" err="1"/>
              <a:t>Title</a:t>
            </a:r>
            <a:endParaRPr lang="nl-BE"/>
          </a:p>
        </p:txBody>
      </p:sp>
      <p:pic>
        <p:nvPicPr>
          <p:cNvPr id="23" name="Image 2" descr="APB - Logo CMJN.png">
            <a:extLst>
              <a:ext uri="{FF2B5EF4-FFF2-40B4-BE49-F238E27FC236}">
                <a16:creationId xmlns:a16="http://schemas.microsoft.com/office/drawing/2014/main" id="{24B55449-AA14-4D13-9A80-305598FB15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172469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860EB0-9158-4DD5-9BAD-79C7E19B6C2B}"/>
              </a:ext>
            </a:extLst>
          </p:cNvPr>
          <p:cNvSpPr>
            <a:spLocks noGrp="1"/>
          </p:cNvSpPr>
          <p:nvPr>
            <p:ph type="title"/>
          </p:nvPr>
        </p:nvSpPr>
        <p:spPr>
          <a:xfrm>
            <a:off x="309532" y="601515"/>
            <a:ext cx="10575950" cy="646331"/>
          </a:xfrm>
        </p:spPr>
        <p:txBody>
          <a:bodyPr/>
          <a:lstStyle>
            <a:lvl1pPr algn="l">
              <a:defRPr sz="4400"/>
            </a:lvl1pPr>
          </a:lstStyle>
          <a:p>
            <a:r>
              <a:rPr lang="en-US"/>
              <a:t>Click to edit Master title style</a:t>
            </a:r>
            <a:endParaRPr lang="nl-BE"/>
          </a:p>
        </p:txBody>
      </p:sp>
      <p:sp>
        <p:nvSpPr>
          <p:cNvPr id="4" name="Text Placeholder 3">
            <a:extLst>
              <a:ext uri="{FF2B5EF4-FFF2-40B4-BE49-F238E27FC236}">
                <a16:creationId xmlns:a16="http://schemas.microsoft.com/office/drawing/2014/main" id="{DB2D8CF6-875C-480F-B72A-452ED8FDE055}"/>
              </a:ext>
            </a:extLst>
          </p:cNvPr>
          <p:cNvSpPr>
            <a:spLocks noGrp="1"/>
          </p:cNvSpPr>
          <p:nvPr>
            <p:ph type="body" sz="quarter" idx="11"/>
          </p:nvPr>
        </p:nvSpPr>
        <p:spPr>
          <a:xfrm>
            <a:off x="3388093" y="1761290"/>
            <a:ext cx="7497396" cy="1357296"/>
          </a:xfrm>
        </p:spPr>
        <p:txBody>
          <a:bodyPr anchor="ctr" anchorCtr="0"/>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14" name="Text Placeholder 3">
            <a:extLst>
              <a:ext uri="{FF2B5EF4-FFF2-40B4-BE49-F238E27FC236}">
                <a16:creationId xmlns:a16="http://schemas.microsoft.com/office/drawing/2014/main" id="{0524B11E-27C1-4CA0-A306-377E38CCEC34}"/>
              </a:ext>
            </a:extLst>
          </p:cNvPr>
          <p:cNvSpPr>
            <a:spLocks noGrp="1"/>
          </p:cNvSpPr>
          <p:nvPr>
            <p:ph type="body" sz="quarter" idx="12"/>
          </p:nvPr>
        </p:nvSpPr>
        <p:spPr>
          <a:xfrm>
            <a:off x="433136" y="1761290"/>
            <a:ext cx="2840004" cy="1357296"/>
          </a:xfrm>
          <a:solidFill>
            <a:schemeClr val="accent1"/>
          </a:solidFill>
        </p:spPr>
        <p:txBody>
          <a:bodyPr anchor="ctr" anchorCtr="1"/>
          <a:lstStyle>
            <a:lvl1pPr algn="ctr">
              <a:defRPr sz="1600" b="1" cap="none" baseline="0">
                <a:solidFill>
                  <a:schemeClr val="bg1"/>
                </a:solidFill>
              </a:defRPr>
            </a:lvl1pPr>
          </a:lstStyle>
          <a:p>
            <a:pPr lvl="0"/>
            <a:r>
              <a:rPr lang="en-US"/>
              <a:t>Edit Master text styles</a:t>
            </a:r>
          </a:p>
        </p:txBody>
      </p:sp>
      <p:sp>
        <p:nvSpPr>
          <p:cNvPr id="15" name="Text Placeholder 3">
            <a:extLst>
              <a:ext uri="{FF2B5EF4-FFF2-40B4-BE49-F238E27FC236}">
                <a16:creationId xmlns:a16="http://schemas.microsoft.com/office/drawing/2014/main" id="{92F76FCB-1566-4290-BEA4-3A5FA6912EB6}"/>
              </a:ext>
            </a:extLst>
          </p:cNvPr>
          <p:cNvSpPr>
            <a:spLocks noGrp="1"/>
          </p:cNvSpPr>
          <p:nvPr>
            <p:ph type="body" sz="quarter" idx="13"/>
          </p:nvPr>
        </p:nvSpPr>
        <p:spPr>
          <a:xfrm>
            <a:off x="3388093" y="3243579"/>
            <a:ext cx="7497396" cy="1357296"/>
          </a:xfrm>
        </p:spPr>
        <p:txBody>
          <a:bodyPr anchor="ctr" anchorCtr="0"/>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16" name="Text Placeholder 3">
            <a:extLst>
              <a:ext uri="{FF2B5EF4-FFF2-40B4-BE49-F238E27FC236}">
                <a16:creationId xmlns:a16="http://schemas.microsoft.com/office/drawing/2014/main" id="{7EFA19AA-48F3-47B6-8A01-741799435598}"/>
              </a:ext>
            </a:extLst>
          </p:cNvPr>
          <p:cNvSpPr>
            <a:spLocks noGrp="1"/>
          </p:cNvSpPr>
          <p:nvPr>
            <p:ph type="body" sz="quarter" idx="14"/>
          </p:nvPr>
        </p:nvSpPr>
        <p:spPr>
          <a:xfrm>
            <a:off x="433136" y="3243579"/>
            <a:ext cx="2840004" cy="1357296"/>
          </a:xfrm>
          <a:solidFill>
            <a:schemeClr val="accent1"/>
          </a:solidFill>
        </p:spPr>
        <p:txBody>
          <a:bodyPr anchor="ctr" anchorCtr="1"/>
          <a:lstStyle>
            <a:lvl1pPr algn="ctr">
              <a:defRPr sz="1600" b="1" cap="none" baseline="0">
                <a:solidFill>
                  <a:schemeClr val="bg1"/>
                </a:solidFill>
              </a:defRPr>
            </a:lvl1pPr>
          </a:lstStyle>
          <a:p>
            <a:pPr lvl="0"/>
            <a:r>
              <a:rPr lang="en-US"/>
              <a:t>Edit Master text styles</a:t>
            </a:r>
          </a:p>
        </p:txBody>
      </p:sp>
      <p:sp>
        <p:nvSpPr>
          <p:cNvPr id="21" name="Text Placeholder 3">
            <a:extLst>
              <a:ext uri="{FF2B5EF4-FFF2-40B4-BE49-F238E27FC236}">
                <a16:creationId xmlns:a16="http://schemas.microsoft.com/office/drawing/2014/main" id="{4D50DD23-071E-43FC-8237-2A6C04BAFDA4}"/>
              </a:ext>
            </a:extLst>
          </p:cNvPr>
          <p:cNvSpPr>
            <a:spLocks noGrp="1"/>
          </p:cNvSpPr>
          <p:nvPr>
            <p:ph type="body" sz="quarter" idx="15"/>
          </p:nvPr>
        </p:nvSpPr>
        <p:spPr>
          <a:xfrm>
            <a:off x="3388093" y="4745121"/>
            <a:ext cx="7497396" cy="1357296"/>
          </a:xfrm>
        </p:spPr>
        <p:txBody>
          <a:bodyPr anchor="ctr" anchorCtr="0"/>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22" name="Text Placeholder 3">
            <a:extLst>
              <a:ext uri="{FF2B5EF4-FFF2-40B4-BE49-F238E27FC236}">
                <a16:creationId xmlns:a16="http://schemas.microsoft.com/office/drawing/2014/main" id="{5BA41A14-7937-4764-B7CD-8AB2ACA627FF}"/>
              </a:ext>
            </a:extLst>
          </p:cNvPr>
          <p:cNvSpPr>
            <a:spLocks noGrp="1"/>
          </p:cNvSpPr>
          <p:nvPr>
            <p:ph type="body" sz="quarter" idx="16"/>
          </p:nvPr>
        </p:nvSpPr>
        <p:spPr>
          <a:xfrm>
            <a:off x="433136" y="4745121"/>
            <a:ext cx="2840004" cy="1357296"/>
          </a:xfrm>
          <a:solidFill>
            <a:schemeClr val="accent1"/>
          </a:solidFill>
        </p:spPr>
        <p:txBody>
          <a:bodyPr anchor="ctr" anchorCtr="1"/>
          <a:lstStyle>
            <a:lvl1pPr algn="ctr">
              <a:defRPr sz="1600" b="1" cap="none" baseline="0">
                <a:solidFill>
                  <a:schemeClr val="bg1"/>
                </a:solidFill>
              </a:defRPr>
            </a:lvl1pPr>
          </a:lstStyle>
          <a:p>
            <a:pPr lvl="0"/>
            <a:r>
              <a:rPr lang="en-US"/>
              <a:t>Edit Master text styles</a:t>
            </a:r>
          </a:p>
        </p:txBody>
      </p:sp>
      <p:sp>
        <p:nvSpPr>
          <p:cNvPr id="19" name="Slide Number Placeholder 2">
            <a:extLst>
              <a:ext uri="{FF2B5EF4-FFF2-40B4-BE49-F238E27FC236}">
                <a16:creationId xmlns:a16="http://schemas.microsoft.com/office/drawing/2014/main" id="{63D9028C-4E3A-423B-843C-6E3259891EDF}"/>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20" name="Footer Placeholder 4">
            <a:extLst>
              <a:ext uri="{FF2B5EF4-FFF2-40B4-BE49-F238E27FC236}">
                <a16:creationId xmlns:a16="http://schemas.microsoft.com/office/drawing/2014/main" id="{68A18903-A69D-4F81-9C6D-00A5108EAC18}"/>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a:t>Presentation </a:t>
            </a:r>
            <a:r>
              <a:rPr lang="nl-BE" err="1"/>
              <a:t>Title</a:t>
            </a:r>
            <a:endParaRPr lang="nl-BE"/>
          </a:p>
        </p:txBody>
      </p:sp>
      <p:pic>
        <p:nvPicPr>
          <p:cNvPr id="24" name="Image 2" descr="APB - Logo CMJN.png">
            <a:extLst>
              <a:ext uri="{FF2B5EF4-FFF2-40B4-BE49-F238E27FC236}">
                <a16:creationId xmlns:a16="http://schemas.microsoft.com/office/drawing/2014/main" id="{E38500C9-85BB-4578-9F2A-571AD0543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286857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67"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A0B167FA-FAD0-4FAA-8C9C-8A8801BEA732}"/>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10" name="Footer Placeholder 4">
            <a:extLst>
              <a:ext uri="{FF2B5EF4-FFF2-40B4-BE49-F238E27FC236}">
                <a16:creationId xmlns:a16="http://schemas.microsoft.com/office/drawing/2014/main" id="{7822F660-1D14-46D4-B01A-9C18A9E5636D}"/>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a:t>Presentation </a:t>
            </a:r>
            <a:r>
              <a:rPr lang="nl-BE" err="1"/>
              <a:t>Title</a:t>
            </a:r>
            <a:endParaRPr lang="nl-BE"/>
          </a:p>
        </p:txBody>
      </p:sp>
      <p:pic>
        <p:nvPicPr>
          <p:cNvPr id="11" name="Image 2" descr="APB - Logo CMJN.png">
            <a:extLst>
              <a:ext uri="{FF2B5EF4-FFF2-40B4-BE49-F238E27FC236}">
                <a16:creationId xmlns:a16="http://schemas.microsoft.com/office/drawing/2014/main" id="{E75A5B0F-639A-496F-9742-CD35779736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257107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Chapter - update picture">
    <p:bg>
      <p:bgPr>
        <a:gradFill flip="none" rotWithShape="1">
          <a:gsLst>
            <a:gs pos="0">
              <a:schemeClr val="accent1"/>
            </a:gs>
            <a:gs pos="100000">
              <a:schemeClr val="accent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1069D5-BA21-46E0-99CD-A3957C685C6A}"/>
              </a:ext>
            </a:extLst>
          </p:cNvPr>
          <p:cNvSpPr txBox="1">
            <a:spLocks/>
          </p:cNvSpPr>
          <p:nvPr userDrawn="1"/>
        </p:nvSpPr>
        <p:spPr>
          <a:xfrm>
            <a:off x="564681" y="2229513"/>
            <a:ext cx="11062634" cy="965242"/>
          </a:xfrm>
          <a:prstGeom prst="rect">
            <a:avLst/>
          </a:prstGeom>
        </p:spPr>
        <p:txBody>
          <a:bodyPr vert="horz" wrap="square" lIns="91440" tIns="45720" rIns="91440" bIns="45720" rtlCol="0" anchor="t" anchorCtr="0">
            <a:noAutofit/>
          </a:bodyPr>
          <a:lstStyle>
            <a:lvl1pPr algn="ctr" defTabSz="914400" rtl="0" eaLnBrk="1" latinLnBrk="0" hangingPunct="1">
              <a:lnSpc>
                <a:spcPct val="90000"/>
              </a:lnSpc>
              <a:spcBef>
                <a:spcPct val="0"/>
              </a:spcBef>
              <a:buNone/>
              <a:defRPr lang="en-US" sz="8800" b="1" kern="1200" cap="none" baseline="0">
                <a:solidFill>
                  <a:schemeClr val="accent1"/>
                </a:solidFill>
                <a:latin typeface="Arial" panose="020B0604020202020204" pitchFamily="34" charset="0"/>
                <a:ea typeface="+mn-ea"/>
                <a:cs typeface="Calibri Light" panose="020F0302020204030204" pitchFamily="34" charset="0"/>
              </a:defRPr>
            </a:lvl1pPr>
          </a:lstStyle>
          <a:p>
            <a:r>
              <a:rPr lang="nl-BE" err="1">
                <a:solidFill>
                  <a:schemeClr val="bg1"/>
                </a:solidFill>
              </a:rPr>
              <a:t>Thank</a:t>
            </a:r>
            <a:r>
              <a:rPr lang="nl-BE">
                <a:solidFill>
                  <a:schemeClr val="bg1"/>
                </a:solidFill>
              </a:rPr>
              <a:t> </a:t>
            </a:r>
            <a:r>
              <a:rPr lang="nl-BE" err="1">
                <a:solidFill>
                  <a:schemeClr val="bg1"/>
                </a:solidFill>
              </a:rPr>
              <a:t>you</a:t>
            </a:r>
            <a:r>
              <a:rPr lang="nl-BE">
                <a:solidFill>
                  <a:schemeClr val="bg1"/>
                </a:solidFill>
              </a:rPr>
              <a:t>!</a:t>
            </a:r>
          </a:p>
        </p:txBody>
      </p:sp>
      <p:pic>
        <p:nvPicPr>
          <p:cNvPr id="3" name="Picture 2">
            <a:extLst>
              <a:ext uri="{FF2B5EF4-FFF2-40B4-BE49-F238E27FC236}">
                <a16:creationId xmlns:a16="http://schemas.microsoft.com/office/drawing/2014/main" id="{F12B12E6-FC69-4699-AAB9-FB4094B799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70311" y="4878315"/>
            <a:ext cx="1851379" cy="1203604"/>
          </a:xfrm>
          <a:prstGeom prst="rect">
            <a:avLst/>
          </a:prstGeom>
        </p:spPr>
      </p:pic>
      <p:sp>
        <p:nvSpPr>
          <p:cNvPr id="2" name="TextBox 1">
            <a:extLst>
              <a:ext uri="{FF2B5EF4-FFF2-40B4-BE49-F238E27FC236}">
                <a16:creationId xmlns:a16="http://schemas.microsoft.com/office/drawing/2014/main" id="{09AF1860-477B-4276-AA73-7EB8A4FF6A35}"/>
              </a:ext>
            </a:extLst>
          </p:cNvPr>
          <p:cNvSpPr txBox="1"/>
          <p:nvPr userDrawn="1"/>
        </p:nvSpPr>
        <p:spPr>
          <a:xfrm>
            <a:off x="564680" y="3822351"/>
            <a:ext cx="11062633" cy="527227"/>
          </a:xfrm>
          <a:prstGeom prst="rect">
            <a:avLst/>
          </a:prstGeom>
        </p:spPr>
        <p:txBody>
          <a:bodyPr vert="horz" wrap="none" lIns="91440" tIns="45720" rIns="91440" bIns="45720" rtlCol="0">
            <a:noAutofit/>
          </a:bodyPr>
          <a:lstStyle/>
          <a:p>
            <a:pPr algn="ctr"/>
            <a:r>
              <a:rPr lang="fr-FR" sz="1200">
                <a:solidFill>
                  <a:schemeClr val="bg1"/>
                </a:solidFill>
              </a:rPr>
              <a:t>Développer, valoriser et soutenir l’expertise du pharmacien d’officine indépendant au service de la santé de ses patients</a:t>
            </a:r>
          </a:p>
          <a:p>
            <a:pPr algn="ctr"/>
            <a:r>
              <a:rPr lang="nl-BE" sz="1200">
                <a:solidFill>
                  <a:schemeClr val="bg1"/>
                </a:solidFill>
              </a:rPr>
              <a:t>De meerwaarde van de zelfstandige apotheker voor de gezondheid van zijn patiënt ontwikkelen, ontplooien en ondersteunen</a:t>
            </a:r>
            <a:endParaRPr lang="en-US" sz="1200">
              <a:solidFill>
                <a:schemeClr val="bg1"/>
              </a:solidFill>
            </a:endParaRPr>
          </a:p>
        </p:txBody>
      </p:sp>
      <p:sp>
        <p:nvSpPr>
          <p:cNvPr id="6" name="TextBox 5">
            <a:extLst>
              <a:ext uri="{FF2B5EF4-FFF2-40B4-BE49-F238E27FC236}">
                <a16:creationId xmlns:a16="http://schemas.microsoft.com/office/drawing/2014/main" id="{A9E58E7D-3FE7-4160-9855-E5FC6735C3E0}"/>
              </a:ext>
            </a:extLst>
          </p:cNvPr>
          <p:cNvSpPr txBox="1"/>
          <p:nvPr userDrawn="1"/>
        </p:nvSpPr>
        <p:spPr>
          <a:xfrm>
            <a:off x="564680" y="6248192"/>
            <a:ext cx="11062633" cy="300890"/>
          </a:xfrm>
          <a:prstGeom prst="rect">
            <a:avLst/>
          </a:prstGeom>
        </p:spPr>
        <p:txBody>
          <a:bodyPr vert="horz" wrap="none" lIns="91440" tIns="45720" rIns="91440" bIns="45720" rtlCol="0">
            <a:noAutofit/>
          </a:bodyPr>
          <a:lstStyle/>
          <a:p>
            <a:pPr algn="ctr"/>
            <a:r>
              <a:rPr lang="fr-FR" sz="1200">
                <a:solidFill>
                  <a:schemeClr val="bg1"/>
                </a:solidFill>
              </a:rPr>
              <a:t>www.apb.be</a:t>
            </a:r>
            <a:endParaRPr lang="en-US" sz="1200">
              <a:solidFill>
                <a:schemeClr val="bg1"/>
              </a:solidFill>
            </a:endParaRPr>
          </a:p>
        </p:txBody>
      </p:sp>
    </p:spTree>
    <p:extLst>
      <p:ext uri="{BB962C8B-B14F-4D97-AF65-F5344CB8AC3E}">
        <p14:creationId xmlns:p14="http://schemas.microsoft.com/office/powerpoint/2010/main" val="354980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0871E6-5593-48CD-B775-135825A2E2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520790"/>
            <a:ext cx="12190024" cy="2878213"/>
          </a:xfrm>
          <a:prstGeom prst="rect">
            <a:avLst/>
          </a:prstGeom>
        </p:spPr>
      </p:pic>
      <p:pic>
        <p:nvPicPr>
          <p:cNvPr id="6" name="Image 2" descr="APB - Logo CMJN.png">
            <a:extLst>
              <a:ext uri="{FF2B5EF4-FFF2-40B4-BE49-F238E27FC236}">
                <a16:creationId xmlns:a16="http://schemas.microsoft.com/office/drawing/2014/main" id="{C3C880AD-6F51-41AE-B59F-71DB412BCF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050" y="285286"/>
            <a:ext cx="1482588" cy="963849"/>
          </a:xfrm>
          <a:prstGeom prst="rect">
            <a:avLst/>
          </a:prstGeom>
          <a:noFill/>
          <a:effectLst/>
        </p:spPr>
      </p:pic>
      <p:sp>
        <p:nvSpPr>
          <p:cNvPr id="9" name="Text Placeholder 15">
            <a:extLst>
              <a:ext uri="{FF2B5EF4-FFF2-40B4-BE49-F238E27FC236}">
                <a16:creationId xmlns:a16="http://schemas.microsoft.com/office/drawing/2014/main" id="{4369BE0C-007F-4579-A8FA-6F1CCA88FBC4}"/>
              </a:ext>
            </a:extLst>
          </p:cNvPr>
          <p:cNvSpPr>
            <a:spLocks noGrp="1"/>
          </p:cNvSpPr>
          <p:nvPr>
            <p:ph type="body" sz="quarter" idx="10" hasCustomPrompt="1"/>
          </p:nvPr>
        </p:nvSpPr>
        <p:spPr>
          <a:xfrm>
            <a:off x="965774" y="6322754"/>
            <a:ext cx="10776964" cy="332399"/>
          </a:xfrm>
          <a:prstGeom prst="rect">
            <a:avLst/>
          </a:prstGeom>
          <a:noFill/>
        </p:spPr>
        <p:txBody>
          <a:bodyPr wrap="square" tIns="0" bIns="0" rtlCol="0">
            <a:noAutofit/>
          </a:bodyPr>
          <a:lstStyle>
            <a:lvl1pPr marL="0" indent="0" algn="l" defTabSz="914400" rtl="0" eaLnBrk="1" latinLnBrk="0" hangingPunct="1">
              <a:lnSpc>
                <a:spcPct val="100000"/>
              </a:lnSpc>
              <a:spcBef>
                <a:spcPts val="0"/>
              </a:spcBef>
              <a:buNone/>
              <a:defRPr lang="en-US" sz="1200" kern="1200" cap="none" baseline="0" dirty="0" smtClean="0">
                <a:solidFill>
                  <a:schemeClr val="tx2">
                    <a:lumMod val="75000"/>
                  </a:schemeClr>
                </a:solidFill>
                <a:latin typeface="Arial" panose="020B0604020202020204" pitchFamily="34" charset="0"/>
                <a:ea typeface="+mn-ea"/>
                <a:cs typeface="Arial" panose="020B0604020202020204"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a:lnSpc>
                <a:spcPct val="120000"/>
              </a:lnSpc>
            </a:pPr>
            <a:r>
              <a:rPr lang="en-US"/>
              <a:t>Name author, date</a:t>
            </a:r>
          </a:p>
        </p:txBody>
      </p:sp>
      <p:sp>
        <p:nvSpPr>
          <p:cNvPr id="12" name="Title 3">
            <a:extLst>
              <a:ext uri="{FF2B5EF4-FFF2-40B4-BE49-F238E27FC236}">
                <a16:creationId xmlns:a16="http://schemas.microsoft.com/office/drawing/2014/main" id="{7317A6BC-86A4-492C-BE0C-96E0C12D7333}"/>
              </a:ext>
            </a:extLst>
          </p:cNvPr>
          <p:cNvSpPr>
            <a:spLocks noGrp="1"/>
          </p:cNvSpPr>
          <p:nvPr>
            <p:ph type="title" hasCustomPrompt="1"/>
          </p:nvPr>
        </p:nvSpPr>
        <p:spPr>
          <a:xfrm>
            <a:off x="964050" y="4614737"/>
            <a:ext cx="10778771" cy="646331"/>
          </a:xfrm>
        </p:spPr>
        <p:txBody>
          <a:bodyPr anchor="b" anchorCtr="0"/>
          <a:lstStyle>
            <a:lvl1pPr algn="l">
              <a:defRPr sz="4400"/>
            </a:lvl1pPr>
          </a:lstStyle>
          <a:p>
            <a:r>
              <a:rPr lang="en-US"/>
              <a:t>Click to edit presentation title</a:t>
            </a:r>
            <a:endParaRPr lang="nl-BE"/>
          </a:p>
        </p:txBody>
      </p:sp>
      <p:sp>
        <p:nvSpPr>
          <p:cNvPr id="13" name="Text Placeholder 2">
            <a:extLst>
              <a:ext uri="{FF2B5EF4-FFF2-40B4-BE49-F238E27FC236}">
                <a16:creationId xmlns:a16="http://schemas.microsoft.com/office/drawing/2014/main" id="{4FFF954D-3471-408B-981A-5E67248F24E6}"/>
              </a:ext>
            </a:extLst>
          </p:cNvPr>
          <p:cNvSpPr>
            <a:spLocks noGrp="1"/>
          </p:cNvSpPr>
          <p:nvPr>
            <p:ph type="body" sz="quarter" idx="11" hasCustomPrompt="1"/>
          </p:nvPr>
        </p:nvSpPr>
        <p:spPr>
          <a:xfrm>
            <a:off x="963613" y="5206014"/>
            <a:ext cx="10779125" cy="525463"/>
          </a:xfrm>
        </p:spPr>
        <p:txBody>
          <a:bodyPr/>
          <a:lstStyle>
            <a:lvl1pPr>
              <a:defRPr sz="2800">
                <a:solidFill>
                  <a:schemeClr val="tx2">
                    <a:lumMod val="75000"/>
                  </a:schemeClr>
                </a:solidFill>
              </a:defRPr>
            </a:lvl1pPr>
          </a:lstStyle>
          <a:p>
            <a:pPr lvl="0"/>
            <a:r>
              <a:rPr lang="en-US"/>
              <a:t>Subtitle</a:t>
            </a:r>
          </a:p>
        </p:txBody>
      </p:sp>
    </p:spTree>
    <p:extLst>
      <p:ext uri="{BB962C8B-B14F-4D97-AF65-F5344CB8AC3E}">
        <p14:creationId xmlns:p14="http://schemas.microsoft.com/office/powerpoint/2010/main" val="363338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ig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EF561D-BF53-49F3-ACE6-1F9966D49C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91812" y="1866007"/>
            <a:ext cx="4808376" cy="3125986"/>
          </a:xfrm>
          <a:prstGeom prst="rect">
            <a:avLst/>
          </a:prstGeom>
        </p:spPr>
      </p:pic>
      <p:sp>
        <p:nvSpPr>
          <p:cNvPr id="3" name="TextBox 2">
            <a:extLst>
              <a:ext uri="{FF2B5EF4-FFF2-40B4-BE49-F238E27FC236}">
                <a16:creationId xmlns:a16="http://schemas.microsoft.com/office/drawing/2014/main" id="{DF511549-7090-4D1A-9182-470AB6136F70}"/>
              </a:ext>
            </a:extLst>
          </p:cNvPr>
          <p:cNvSpPr txBox="1"/>
          <p:nvPr userDrawn="1"/>
        </p:nvSpPr>
        <p:spPr>
          <a:xfrm>
            <a:off x="564680" y="5720965"/>
            <a:ext cx="11062633" cy="527227"/>
          </a:xfrm>
          <a:prstGeom prst="rect">
            <a:avLst/>
          </a:prstGeom>
        </p:spPr>
        <p:txBody>
          <a:bodyPr vert="horz" wrap="none" lIns="91440" tIns="45720" rIns="91440" bIns="45720" rtlCol="0">
            <a:noAutofit/>
          </a:bodyPr>
          <a:lstStyle/>
          <a:p>
            <a:pPr algn="ctr"/>
            <a:r>
              <a:rPr lang="fr-FR" sz="1200">
                <a:solidFill>
                  <a:schemeClr val="accent1"/>
                </a:solidFill>
              </a:rPr>
              <a:t>Développer, valoriser et soutenir l’expertise du pharmacien d’officine indépendant au service de la santé de ses patients</a:t>
            </a:r>
          </a:p>
          <a:p>
            <a:pPr algn="ctr"/>
            <a:r>
              <a:rPr lang="nl-BE" sz="1200">
                <a:solidFill>
                  <a:schemeClr val="accent1"/>
                </a:solidFill>
              </a:rPr>
              <a:t>De meerwaarde van de zelfstandige apotheker voor de gezondheid van zijn patiënt ontwikkelen, ontplooien en ondersteunen</a:t>
            </a:r>
            <a:endParaRPr lang="en-US" sz="1200">
              <a:solidFill>
                <a:schemeClr val="accent1"/>
              </a:solidFill>
            </a:endParaRPr>
          </a:p>
        </p:txBody>
      </p:sp>
      <p:sp>
        <p:nvSpPr>
          <p:cNvPr id="4" name="TextBox 3">
            <a:extLst>
              <a:ext uri="{FF2B5EF4-FFF2-40B4-BE49-F238E27FC236}">
                <a16:creationId xmlns:a16="http://schemas.microsoft.com/office/drawing/2014/main" id="{1861FAD3-3648-4389-B2BB-1B522BD940A2}"/>
              </a:ext>
            </a:extLst>
          </p:cNvPr>
          <p:cNvSpPr txBox="1"/>
          <p:nvPr userDrawn="1"/>
        </p:nvSpPr>
        <p:spPr>
          <a:xfrm>
            <a:off x="564680" y="6248192"/>
            <a:ext cx="11062633" cy="300890"/>
          </a:xfrm>
          <a:prstGeom prst="rect">
            <a:avLst/>
          </a:prstGeom>
        </p:spPr>
        <p:txBody>
          <a:bodyPr vert="horz" wrap="none" lIns="91440" tIns="45720" rIns="91440" bIns="45720" rtlCol="0">
            <a:noAutofit/>
          </a:bodyPr>
          <a:lstStyle/>
          <a:p>
            <a:pPr algn="ctr"/>
            <a:r>
              <a:rPr lang="fr-FR" sz="1200">
                <a:solidFill>
                  <a:schemeClr val="accent1"/>
                </a:solidFill>
              </a:rPr>
              <a:t>www.apb.be</a:t>
            </a:r>
            <a:endParaRPr lang="en-US" sz="1200">
              <a:solidFill>
                <a:schemeClr val="accent1"/>
              </a:solidFill>
            </a:endParaRPr>
          </a:p>
        </p:txBody>
      </p:sp>
    </p:spTree>
    <p:extLst>
      <p:ext uri="{BB962C8B-B14F-4D97-AF65-F5344CB8AC3E}">
        <p14:creationId xmlns:p14="http://schemas.microsoft.com/office/powerpoint/2010/main" val="117358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6" name="Image 2" descr="APB - Logo CMJN.png">
            <a:extLst>
              <a:ext uri="{FF2B5EF4-FFF2-40B4-BE49-F238E27FC236}">
                <a16:creationId xmlns:a16="http://schemas.microsoft.com/office/drawing/2014/main" id="{C3C880AD-6F51-41AE-B59F-71DB412BCF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50" y="285286"/>
            <a:ext cx="1482588" cy="963849"/>
          </a:xfrm>
          <a:prstGeom prst="rect">
            <a:avLst/>
          </a:prstGeom>
          <a:noFill/>
          <a:effectLst/>
        </p:spPr>
      </p:pic>
      <p:sp>
        <p:nvSpPr>
          <p:cNvPr id="8" name="Picture Placeholder 14">
            <a:extLst>
              <a:ext uri="{FF2B5EF4-FFF2-40B4-BE49-F238E27FC236}">
                <a16:creationId xmlns:a16="http://schemas.microsoft.com/office/drawing/2014/main" id="{8EDEF6E2-EC97-4717-B904-05446570F659}"/>
              </a:ext>
            </a:extLst>
          </p:cNvPr>
          <p:cNvSpPr>
            <a:spLocks noGrp="1"/>
          </p:cNvSpPr>
          <p:nvPr>
            <p:ph type="pic" sz="quarter" idx="12"/>
          </p:nvPr>
        </p:nvSpPr>
        <p:spPr>
          <a:xfrm>
            <a:off x="0" y="1520793"/>
            <a:ext cx="12192000" cy="2878212"/>
          </a:xfrm>
          <a:solidFill>
            <a:schemeClr val="bg2">
              <a:lumMod val="40000"/>
              <a:lumOff val="60000"/>
            </a:schemeClr>
          </a:solidFill>
          <a:ln>
            <a:noFill/>
          </a:ln>
        </p:spPr>
        <p:txBody>
          <a:bodyPr anchor="ctr" anchorCtr="1"/>
          <a:lstStyle/>
          <a:p>
            <a:endParaRPr lang="nl-BE"/>
          </a:p>
        </p:txBody>
      </p:sp>
      <p:sp>
        <p:nvSpPr>
          <p:cNvPr id="9" name="Text Placeholder 15">
            <a:extLst>
              <a:ext uri="{FF2B5EF4-FFF2-40B4-BE49-F238E27FC236}">
                <a16:creationId xmlns:a16="http://schemas.microsoft.com/office/drawing/2014/main" id="{4369BE0C-007F-4579-A8FA-6F1CCA88FBC4}"/>
              </a:ext>
            </a:extLst>
          </p:cNvPr>
          <p:cNvSpPr>
            <a:spLocks noGrp="1"/>
          </p:cNvSpPr>
          <p:nvPr>
            <p:ph type="body" sz="quarter" idx="10" hasCustomPrompt="1"/>
          </p:nvPr>
        </p:nvSpPr>
        <p:spPr>
          <a:xfrm>
            <a:off x="965774" y="6322754"/>
            <a:ext cx="10776964" cy="332399"/>
          </a:xfrm>
          <a:prstGeom prst="rect">
            <a:avLst/>
          </a:prstGeom>
          <a:noFill/>
        </p:spPr>
        <p:txBody>
          <a:bodyPr wrap="square" tIns="0" bIns="0" rtlCol="0">
            <a:noAutofit/>
          </a:bodyPr>
          <a:lstStyle>
            <a:lvl1pPr marL="0" indent="0" algn="l" defTabSz="914400" rtl="0" eaLnBrk="1" latinLnBrk="0" hangingPunct="1">
              <a:lnSpc>
                <a:spcPct val="100000"/>
              </a:lnSpc>
              <a:spcBef>
                <a:spcPts val="0"/>
              </a:spcBef>
              <a:buNone/>
              <a:defRPr lang="en-US" sz="1200" kern="1200" cap="none" baseline="0" dirty="0" smtClean="0">
                <a:solidFill>
                  <a:schemeClr val="tx2">
                    <a:lumMod val="75000"/>
                  </a:schemeClr>
                </a:solidFill>
                <a:latin typeface="Arial" panose="020B0604020202020204" pitchFamily="34" charset="0"/>
                <a:ea typeface="+mn-ea"/>
                <a:cs typeface="Arial" panose="020B0604020202020204"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a:lnSpc>
                <a:spcPct val="120000"/>
              </a:lnSpc>
            </a:pPr>
            <a:r>
              <a:rPr lang="en-US"/>
              <a:t>Name author, date</a:t>
            </a:r>
          </a:p>
        </p:txBody>
      </p:sp>
      <p:sp>
        <p:nvSpPr>
          <p:cNvPr id="12" name="Title 3">
            <a:extLst>
              <a:ext uri="{FF2B5EF4-FFF2-40B4-BE49-F238E27FC236}">
                <a16:creationId xmlns:a16="http://schemas.microsoft.com/office/drawing/2014/main" id="{7317A6BC-86A4-492C-BE0C-96E0C12D7333}"/>
              </a:ext>
            </a:extLst>
          </p:cNvPr>
          <p:cNvSpPr>
            <a:spLocks noGrp="1"/>
          </p:cNvSpPr>
          <p:nvPr>
            <p:ph type="title" hasCustomPrompt="1"/>
          </p:nvPr>
        </p:nvSpPr>
        <p:spPr>
          <a:xfrm>
            <a:off x="964050" y="4614737"/>
            <a:ext cx="10778771" cy="646331"/>
          </a:xfrm>
        </p:spPr>
        <p:txBody>
          <a:bodyPr anchor="b" anchorCtr="0"/>
          <a:lstStyle>
            <a:lvl1pPr algn="l">
              <a:defRPr sz="4400"/>
            </a:lvl1pPr>
          </a:lstStyle>
          <a:p>
            <a:r>
              <a:rPr lang="en-US"/>
              <a:t>Click to edit presentation title</a:t>
            </a:r>
            <a:endParaRPr lang="nl-BE"/>
          </a:p>
        </p:txBody>
      </p:sp>
      <p:sp>
        <p:nvSpPr>
          <p:cNvPr id="13" name="Text Placeholder 2">
            <a:extLst>
              <a:ext uri="{FF2B5EF4-FFF2-40B4-BE49-F238E27FC236}">
                <a16:creationId xmlns:a16="http://schemas.microsoft.com/office/drawing/2014/main" id="{4FFF954D-3471-408B-981A-5E67248F24E6}"/>
              </a:ext>
            </a:extLst>
          </p:cNvPr>
          <p:cNvSpPr>
            <a:spLocks noGrp="1"/>
          </p:cNvSpPr>
          <p:nvPr>
            <p:ph type="body" sz="quarter" idx="11" hasCustomPrompt="1"/>
          </p:nvPr>
        </p:nvSpPr>
        <p:spPr>
          <a:xfrm>
            <a:off x="963613" y="5206014"/>
            <a:ext cx="10779125" cy="525463"/>
          </a:xfrm>
        </p:spPr>
        <p:txBody>
          <a:bodyPr/>
          <a:lstStyle>
            <a:lvl1pPr>
              <a:defRPr sz="2800">
                <a:solidFill>
                  <a:schemeClr val="tx2">
                    <a:lumMod val="75000"/>
                  </a:schemeClr>
                </a:solidFill>
              </a:defRPr>
            </a:lvl1pPr>
          </a:lstStyle>
          <a:p>
            <a:pPr lvl="0"/>
            <a:r>
              <a:rPr lang="en-US"/>
              <a:t>Subtitle</a:t>
            </a:r>
          </a:p>
        </p:txBody>
      </p:sp>
    </p:spTree>
    <p:extLst>
      <p:ext uri="{BB962C8B-B14F-4D97-AF65-F5344CB8AC3E}">
        <p14:creationId xmlns:p14="http://schemas.microsoft.com/office/powerpoint/2010/main" val="334557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0B9C6D-7DC9-4D29-A3CE-20685DB7B7F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4260171"/>
          </a:xfrm>
          <a:prstGeom prst="rect">
            <a:avLst/>
          </a:prstGeom>
        </p:spPr>
      </p:pic>
      <p:sp>
        <p:nvSpPr>
          <p:cNvPr id="10" name="Text Placeholder 15">
            <a:extLst>
              <a:ext uri="{FF2B5EF4-FFF2-40B4-BE49-F238E27FC236}">
                <a16:creationId xmlns:a16="http://schemas.microsoft.com/office/drawing/2014/main" id="{823353AC-EE4B-4113-A91C-0394F3F3FD0B}"/>
              </a:ext>
            </a:extLst>
          </p:cNvPr>
          <p:cNvSpPr>
            <a:spLocks noGrp="1"/>
          </p:cNvSpPr>
          <p:nvPr userDrawn="1">
            <p:ph type="body" sz="quarter" idx="10" hasCustomPrompt="1"/>
          </p:nvPr>
        </p:nvSpPr>
        <p:spPr>
          <a:xfrm>
            <a:off x="965774" y="6322754"/>
            <a:ext cx="8960821" cy="332399"/>
          </a:xfrm>
          <a:prstGeom prst="rect">
            <a:avLst/>
          </a:prstGeom>
          <a:noFill/>
        </p:spPr>
        <p:txBody>
          <a:bodyPr wrap="square" tIns="0" bIns="0" rtlCol="0">
            <a:noAutofit/>
          </a:bodyPr>
          <a:lstStyle>
            <a:lvl1pPr marL="0" indent="0" algn="l" defTabSz="914400" rtl="0" eaLnBrk="1" latinLnBrk="0" hangingPunct="1">
              <a:lnSpc>
                <a:spcPct val="100000"/>
              </a:lnSpc>
              <a:spcBef>
                <a:spcPts val="0"/>
              </a:spcBef>
              <a:buNone/>
              <a:defRPr lang="en-US" sz="1200" kern="1200" cap="none" baseline="0" dirty="0" smtClean="0">
                <a:solidFill>
                  <a:schemeClr val="tx2">
                    <a:lumMod val="75000"/>
                  </a:schemeClr>
                </a:solidFill>
                <a:latin typeface="Arial" panose="020B0604020202020204" pitchFamily="34" charset="0"/>
                <a:ea typeface="+mn-ea"/>
                <a:cs typeface="Arial" panose="020B0604020202020204"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a:lnSpc>
                <a:spcPct val="120000"/>
              </a:lnSpc>
            </a:pPr>
            <a:r>
              <a:rPr lang="en-US"/>
              <a:t>Name author, date</a:t>
            </a:r>
          </a:p>
        </p:txBody>
      </p:sp>
      <p:sp>
        <p:nvSpPr>
          <p:cNvPr id="4" name="Title 3">
            <a:extLst>
              <a:ext uri="{FF2B5EF4-FFF2-40B4-BE49-F238E27FC236}">
                <a16:creationId xmlns:a16="http://schemas.microsoft.com/office/drawing/2014/main" id="{EF9360C2-6D3C-41FD-AD27-D1D51887F61C}"/>
              </a:ext>
            </a:extLst>
          </p:cNvPr>
          <p:cNvSpPr>
            <a:spLocks noGrp="1"/>
          </p:cNvSpPr>
          <p:nvPr userDrawn="1">
            <p:ph type="title" hasCustomPrompt="1"/>
          </p:nvPr>
        </p:nvSpPr>
        <p:spPr>
          <a:xfrm>
            <a:off x="964050" y="4614737"/>
            <a:ext cx="8960821" cy="646331"/>
          </a:xfrm>
        </p:spPr>
        <p:txBody>
          <a:bodyPr anchor="b" anchorCtr="0"/>
          <a:lstStyle>
            <a:lvl1pPr algn="l">
              <a:defRPr sz="4400"/>
            </a:lvl1pPr>
          </a:lstStyle>
          <a:p>
            <a:r>
              <a:rPr lang="en-US"/>
              <a:t>Click to edit presentation title</a:t>
            </a:r>
            <a:endParaRPr lang="nl-BE"/>
          </a:p>
        </p:txBody>
      </p:sp>
      <p:sp>
        <p:nvSpPr>
          <p:cNvPr id="3" name="Text Placeholder 2">
            <a:extLst>
              <a:ext uri="{FF2B5EF4-FFF2-40B4-BE49-F238E27FC236}">
                <a16:creationId xmlns:a16="http://schemas.microsoft.com/office/drawing/2014/main" id="{F7945EED-8762-405C-A8AD-4958626BB83F}"/>
              </a:ext>
            </a:extLst>
          </p:cNvPr>
          <p:cNvSpPr>
            <a:spLocks noGrp="1"/>
          </p:cNvSpPr>
          <p:nvPr userDrawn="1">
            <p:ph type="body" sz="quarter" idx="11" hasCustomPrompt="1"/>
          </p:nvPr>
        </p:nvSpPr>
        <p:spPr>
          <a:xfrm>
            <a:off x="963613" y="5206014"/>
            <a:ext cx="8961115" cy="525463"/>
          </a:xfrm>
        </p:spPr>
        <p:txBody>
          <a:bodyPr/>
          <a:lstStyle>
            <a:lvl1pPr>
              <a:defRPr sz="2800">
                <a:solidFill>
                  <a:schemeClr val="tx2">
                    <a:lumMod val="75000"/>
                  </a:schemeClr>
                </a:solidFill>
              </a:defRPr>
            </a:lvl1pPr>
          </a:lstStyle>
          <a:p>
            <a:pPr lvl="0"/>
            <a:r>
              <a:rPr lang="en-US"/>
              <a:t>Subtitle</a:t>
            </a:r>
          </a:p>
        </p:txBody>
      </p:sp>
      <p:pic>
        <p:nvPicPr>
          <p:cNvPr id="16" name="Image 2" descr="APB - Logo CMJN.png">
            <a:extLst>
              <a:ext uri="{FF2B5EF4-FFF2-40B4-BE49-F238E27FC236}">
                <a16:creationId xmlns:a16="http://schemas.microsoft.com/office/drawing/2014/main" id="{11FCE935-390E-4A74-AD94-1AF7D760FF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16669" y="5691304"/>
            <a:ext cx="1482588" cy="963849"/>
          </a:xfrm>
          <a:prstGeom prst="rect">
            <a:avLst/>
          </a:prstGeom>
          <a:noFill/>
          <a:effectLst/>
        </p:spPr>
      </p:pic>
    </p:spTree>
    <p:extLst>
      <p:ext uri="{BB962C8B-B14F-4D97-AF65-F5344CB8AC3E}">
        <p14:creationId xmlns:p14="http://schemas.microsoft.com/office/powerpoint/2010/main" val="286110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E89C13-856A-4EDD-8774-5FF7161FCDF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4267199"/>
          </a:xfrm>
          <a:prstGeom prst="rect">
            <a:avLst/>
          </a:prstGeom>
        </p:spPr>
      </p:pic>
      <p:sp>
        <p:nvSpPr>
          <p:cNvPr id="10" name="Text Placeholder 15">
            <a:extLst>
              <a:ext uri="{FF2B5EF4-FFF2-40B4-BE49-F238E27FC236}">
                <a16:creationId xmlns:a16="http://schemas.microsoft.com/office/drawing/2014/main" id="{823353AC-EE4B-4113-A91C-0394F3F3FD0B}"/>
              </a:ext>
            </a:extLst>
          </p:cNvPr>
          <p:cNvSpPr>
            <a:spLocks noGrp="1"/>
          </p:cNvSpPr>
          <p:nvPr userDrawn="1">
            <p:ph type="body" sz="quarter" idx="10" hasCustomPrompt="1"/>
          </p:nvPr>
        </p:nvSpPr>
        <p:spPr>
          <a:xfrm>
            <a:off x="965774" y="6322754"/>
            <a:ext cx="8960821" cy="332399"/>
          </a:xfrm>
          <a:prstGeom prst="rect">
            <a:avLst/>
          </a:prstGeom>
          <a:noFill/>
        </p:spPr>
        <p:txBody>
          <a:bodyPr wrap="square" tIns="0" bIns="0" rtlCol="0">
            <a:noAutofit/>
          </a:bodyPr>
          <a:lstStyle>
            <a:lvl1pPr marL="0" indent="0" algn="l" defTabSz="914400" rtl="0" eaLnBrk="1" latinLnBrk="0" hangingPunct="1">
              <a:lnSpc>
                <a:spcPct val="100000"/>
              </a:lnSpc>
              <a:spcBef>
                <a:spcPts val="0"/>
              </a:spcBef>
              <a:buNone/>
              <a:defRPr lang="en-US" sz="1200" kern="1200" cap="none" baseline="0" dirty="0" smtClean="0">
                <a:solidFill>
                  <a:schemeClr val="tx2">
                    <a:lumMod val="75000"/>
                  </a:schemeClr>
                </a:solidFill>
                <a:latin typeface="Arial" panose="020B0604020202020204" pitchFamily="34" charset="0"/>
                <a:ea typeface="+mn-ea"/>
                <a:cs typeface="Arial" panose="020B0604020202020204"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a:lnSpc>
                <a:spcPct val="120000"/>
              </a:lnSpc>
            </a:pPr>
            <a:r>
              <a:rPr lang="en-US"/>
              <a:t>Name author, date</a:t>
            </a:r>
          </a:p>
        </p:txBody>
      </p:sp>
      <p:sp>
        <p:nvSpPr>
          <p:cNvPr id="4" name="Title 3">
            <a:extLst>
              <a:ext uri="{FF2B5EF4-FFF2-40B4-BE49-F238E27FC236}">
                <a16:creationId xmlns:a16="http://schemas.microsoft.com/office/drawing/2014/main" id="{EF9360C2-6D3C-41FD-AD27-D1D51887F61C}"/>
              </a:ext>
            </a:extLst>
          </p:cNvPr>
          <p:cNvSpPr>
            <a:spLocks noGrp="1"/>
          </p:cNvSpPr>
          <p:nvPr userDrawn="1">
            <p:ph type="title" hasCustomPrompt="1"/>
          </p:nvPr>
        </p:nvSpPr>
        <p:spPr>
          <a:xfrm>
            <a:off x="964050" y="4614737"/>
            <a:ext cx="8960821" cy="646331"/>
          </a:xfrm>
        </p:spPr>
        <p:txBody>
          <a:bodyPr anchor="b" anchorCtr="0"/>
          <a:lstStyle>
            <a:lvl1pPr algn="l">
              <a:defRPr sz="4400"/>
            </a:lvl1pPr>
          </a:lstStyle>
          <a:p>
            <a:r>
              <a:rPr lang="en-US"/>
              <a:t>Click to edit presentation title</a:t>
            </a:r>
            <a:endParaRPr lang="nl-BE"/>
          </a:p>
        </p:txBody>
      </p:sp>
      <p:sp>
        <p:nvSpPr>
          <p:cNvPr id="3" name="Text Placeholder 2">
            <a:extLst>
              <a:ext uri="{FF2B5EF4-FFF2-40B4-BE49-F238E27FC236}">
                <a16:creationId xmlns:a16="http://schemas.microsoft.com/office/drawing/2014/main" id="{F7945EED-8762-405C-A8AD-4958626BB83F}"/>
              </a:ext>
            </a:extLst>
          </p:cNvPr>
          <p:cNvSpPr>
            <a:spLocks noGrp="1"/>
          </p:cNvSpPr>
          <p:nvPr userDrawn="1">
            <p:ph type="body" sz="quarter" idx="11" hasCustomPrompt="1"/>
          </p:nvPr>
        </p:nvSpPr>
        <p:spPr>
          <a:xfrm>
            <a:off x="963613" y="5206014"/>
            <a:ext cx="8961115" cy="525463"/>
          </a:xfrm>
        </p:spPr>
        <p:txBody>
          <a:bodyPr/>
          <a:lstStyle>
            <a:lvl1pPr>
              <a:defRPr sz="2800">
                <a:solidFill>
                  <a:schemeClr val="tx2">
                    <a:lumMod val="75000"/>
                  </a:schemeClr>
                </a:solidFill>
              </a:defRPr>
            </a:lvl1pPr>
          </a:lstStyle>
          <a:p>
            <a:pPr lvl="0"/>
            <a:r>
              <a:rPr lang="en-US"/>
              <a:t>Subtitle</a:t>
            </a:r>
          </a:p>
        </p:txBody>
      </p:sp>
      <p:pic>
        <p:nvPicPr>
          <p:cNvPr id="16" name="Image 2" descr="APB - Logo CMJN.png">
            <a:extLst>
              <a:ext uri="{FF2B5EF4-FFF2-40B4-BE49-F238E27FC236}">
                <a16:creationId xmlns:a16="http://schemas.microsoft.com/office/drawing/2014/main" id="{11FCE935-390E-4A74-AD94-1AF7D760FF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16669" y="5691304"/>
            <a:ext cx="1482588" cy="963849"/>
          </a:xfrm>
          <a:prstGeom prst="rect">
            <a:avLst/>
          </a:prstGeom>
          <a:noFill/>
          <a:effectLst/>
        </p:spPr>
      </p:pic>
    </p:spTree>
    <p:extLst>
      <p:ext uri="{BB962C8B-B14F-4D97-AF65-F5344CB8AC3E}">
        <p14:creationId xmlns:p14="http://schemas.microsoft.com/office/powerpoint/2010/main" val="360315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8EDEF6E2-EC97-4717-B904-05446570F659}"/>
              </a:ext>
            </a:extLst>
          </p:cNvPr>
          <p:cNvSpPr>
            <a:spLocks noGrp="1"/>
          </p:cNvSpPr>
          <p:nvPr>
            <p:ph type="pic" sz="quarter" idx="12"/>
          </p:nvPr>
        </p:nvSpPr>
        <p:spPr>
          <a:xfrm>
            <a:off x="0" y="0"/>
            <a:ext cx="12192000" cy="4267199"/>
          </a:xfrm>
          <a:solidFill>
            <a:schemeClr val="bg2">
              <a:lumMod val="40000"/>
              <a:lumOff val="60000"/>
            </a:schemeClr>
          </a:solidFill>
          <a:ln>
            <a:noFill/>
          </a:ln>
        </p:spPr>
        <p:txBody>
          <a:bodyPr anchor="ctr" anchorCtr="1"/>
          <a:lstStyle/>
          <a:p>
            <a:endParaRPr lang="nl-BE"/>
          </a:p>
        </p:txBody>
      </p:sp>
      <p:sp>
        <p:nvSpPr>
          <p:cNvPr id="9" name="Text Placeholder 15">
            <a:extLst>
              <a:ext uri="{FF2B5EF4-FFF2-40B4-BE49-F238E27FC236}">
                <a16:creationId xmlns:a16="http://schemas.microsoft.com/office/drawing/2014/main" id="{4369BE0C-007F-4579-A8FA-6F1CCA88FBC4}"/>
              </a:ext>
            </a:extLst>
          </p:cNvPr>
          <p:cNvSpPr>
            <a:spLocks noGrp="1"/>
          </p:cNvSpPr>
          <p:nvPr>
            <p:ph type="body" sz="quarter" idx="10" hasCustomPrompt="1"/>
          </p:nvPr>
        </p:nvSpPr>
        <p:spPr>
          <a:xfrm>
            <a:off x="965774" y="6322754"/>
            <a:ext cx="8959317" cy="332399"/>
          </a:xfrm>
          <a:prstGeom prst="rect">
            <a:avLst/>
          </a:prstGeom>
          <a:noFill/>
        </p:spPr>
        <p:txBody>
          <a:bodyPr wrap="square" tIns="0" bIns="0" rtlCol="0">
            <a:noAutofit/>
          </a:bodyPr>
          <a:lstStyle>
            <a:lvl1pPr marL="0" indent="0" algn="l" defTabSz="914400" rtl="0" eaLnBrk="1" latinLnBrk="0" hangingPunct="1">
              <a:lnSpc>
                <a:spcPct val="100000"/>
              </a:lnSpc>
              <a:spcBef>
                <a:spcPts val="0"/>
              </a:spcBef>
              <a:buNone/>
              <a:defRPr lang="en-US" sz="1200" kern="1200" cap="none" baseline="0" dirty="0" smtClean="0">
                <a:solidFill>
                  <a:schemeClr val="tx2">
                    <a:lumMod val="75000"/>
                  </a:schemeClr>
                </a:solidFill>
                <a:latin typeface="Arial" panose="020B0604020202020204" pitchFamily="34" charset="0"/>
                <a:ea typeface="+mn-ea"/>
                <a:cs typeface="Arial" panose="020B0604020202020204"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a:lnSpc>
                <a:spcPct val="120000"/>
              </a:lnSpc>
            </a:pPr>
            <a:r>
              <a:rPr lang="en-US"/>
              <a:t>Name author, date</a:t>
            </a:r>
          </a:p>
        </p:txBody>
      </p:sp>
      <p:sp>
        <p:nvSpPr>
          <p:cNvPr id="12" name="Title 3">
            <a:extLst>
              <a:ext uri="{FF2B5EF4-FFF2-40B4-BE49-F238E27FC236}">
                <a16:creationId xmlns:a16="http://schemas.microsoft.com/office/drawing/2014/main" id="{7317A6BC-86A4-492C-BE0C-96E0C12D7333}"/>
              </a:ext>
            </a:extLst>
          </p:cNvPr>
          <p:cNvSpPr>
            <a:spLocks noGrp="1"/>
          </p:cNvSpPr>
          <p:nvPr>
            <p:ph type="title" hasCustomPrompt="1"/>
          </p:nvPr>
        </p:nvSpPr>
        <p:spPr>
          <a:xfrm>
            <a:off x="964051" y="4614737"/>
            <a:ext cx="8960819" cy="646331"/>
          </a:xfrm>
        </p:spPr>
        <p:txBody>
          <a:bodyPr anchor="b" anchorCtr="0"/>
          <a:lstStyle>
            <a:lvl1pPr algn="l">
              <a:defRPr sz="4400"/>
            </a:lvl1pPr>
          </a:lstStyle>
          <a:p>
            <a:r>
              <a:rPr lang="en-US"/>
              <a:t>Click to edit presentation title</a:t>
            </a:r>
            <a:endParaRPr lang="nl-BE"/>
          </a:p>
        </p:txBody>
      </p:sp>
      <p:sp>
        <p:nvSpPr>
          <p:cNvPr id="13" name="Text Placeholder 2">
            <a:extLst>
              <a:ext uri="{FF2B5EF4-FFF2-40B4-BE49-F238E27FC236}">
                <a16:creationId xmlns:a16="http://schemas.microsoft.com/office/drawing/2014/main" id="{4FFF954D-3471-408B-981A-5E67248F24E6}"/>
              </a:ext>
            </a:extLst>
          </p:cNvPr>
          <p:cNvSpPr>
            <a:spLocks noGrp="1"/>
          </p:cNvSpPr>
          <p:nvPr>
            <p:ph type="body" sz="quarter" idx="11" hasCustomPrompt="1"/>
          </p:nvPr>
        </p:nvSpPr>
        <p:spPr>
          <a:xfrm>
            <a:off x="963614" y="5206014"/>
            <a:ext cx="8961114" cy="525463"/>
          </a:xfrm>
        </p:spPr>
        <p:txBody>
          <a:bodyPr/>
          <a:lstStyle>
            <a:lvl1pPr>
              <a:defRPr sz="2800">
                <a:solidFill>
                  <a:schemeClr val="tx2">
                    <a:lumMod val="75000"/>
                  </a:schemeClr>
                </a:solidFill>
              </a:defRPr>
            </a:lvl1pPr>
          </a:lstStyle>
          <a:p>
            <a:pPr lvl="0"/>
            <a:r>
              <a:rPr lang="en-US"/>
              <a:t>Subtitle</a:t>
            </a:r>
          </a:p>
        </p:txBody>
      </p:sp>
      <p:pic>
        <p:nvPicPr>
          <p:cNvPr id="7" name="Image 2" descr="APB - Logo CMJN.png">
            <a:extLst>
              <a:ext uri="{FF2B5EF4-FFF2-40B4-BE49-F238E27FC236}">
                <a16:creationId xmlns:a16="http://schemas.microsoft.com/office/drawing/2014/main" id="{A1522380-3576-4A1C-9F59-4A482948CD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16669" y="5691304"/>
            <a:ext cx="1482588" cy="963849"/>
          </a:xfrm>
          <a:prstGeom prst="rect">
            <a:avLst/>
          </a:prstGeom>
          <a:noFill/>
          <a:effectLst/>
        </p:spPr>
      </p:pic>
    </p:spTree>
    <p:extLst>
      <p:ext uri="{BB962C8B-B14F-4D97-AF65-F5344CB8AC3E}">
        <p14:creationId xmlns:p14="http://schemas.microsoft.com/office/powerpoint/2010/main" val="54077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75472D-E8E1-4E00-91B0-1B76FD274A5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350" y="0"/>
            <a:ext cx="12201349" cy="3615232"/>
          </a:xfrm>
          <a:prstGeom prst="rect">
            <a:avLst/>
          </a:prstGeom>
        </p:spPr>
      </p:pic>
      <p:pic>
        <p:nvPicPr>
          <p:cNvPr id="24" name="Picture 23">
            <a:extLst>
              <a:ext uri="{FF2B5EF4-FFF2-40B4-BE49-F238E27FC236}">
                <a16:creationId xmlns:a16="http://schemas.microsoft.com/office/drawing/2014/main" id="{3E2105B9-411F-469B-88DB-96100E503A2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553890" y="-1"/>
            <a:ext cx="2708127" cy="1425512"/>
          </a:xfrm>
          <a:prstGeom prst="rect">
            <a:avLst/>
          </a:prstGeom>
        </p:spPr>
      </p:pic>
      <p:pic>
        <p:nvPicPr>
          <p:cNvPr id="22" name="Picture 21">
            <a:extLst>
              <a:ext uri="{FF2B5EF4-FFF2-40B4-BE49-F238E27FC236}">
                <a16:creationId xmlns:a16="http://schemas.microsoft.com/office/drawing/2014/main" id="{0A36426C-C120-41F9-93E6-8FBA59A32BF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2226" r="9228"/>
          <a:stretch/>
        </p:blipFill>
        <p:spPr>
          <a:xfrm>
            <a:off x="4115878" y="2600387"/>
            <a:ext cx="1337571" cy="1332059"/>
          </a:xfrm>
          <a:prstGeom prst="rect">
            <a:avLst/>
          </a:prstGeom>
        </p:spPr>
      </p:pic>
      <p:sp>
        <p:nvSpPr>
          <p:cNvPr id="10" name="Text Placeholder 15">
            <a:extLst>
              <a:ext uri="{FF2B5EF4-FFF2-40B4-BE49-F238E27FC236}">
                <a16:creationId xmlns:a16="http://schemas.microsoft.com/office/drawing/2014/main" id="{823353AC-EE4B-4113-A91C-0394F3F3FD0B}"/>
              </a:ext>
            </a:extLst>
          </p:cNvPr>
          <p:cNvSpPr>
            <a:spLocks noGrp="1"/>
          </p:cNvSpPr>
          <p:nvPr userDrawn="1">
            <p:ph type="body" sz="quarter" idx="10" hasCustomPrompt="1"/>
          </p:nvPr>
        </p:nvSpPr>
        <p:spPr>
          <a:xfrm>
            <a:off x="965774" y="6322754"/>
            <a:ext cx="10776964" cy="332399"/>
          </a:xfrm>
          <a:prstGeom prst="rect">
            <a:avLst/>
          </a:prstGeom>
          <a:noFill/>
        </p:spPr>
        <p:txBody>
          <a:bodyPr wrap="square" tIns="0" bIns="0" rtlCol="0">
            <a:noAutofit/>
          </a:bodyPr>
          <a:lstStyle>
            <a:lvl1pPr marL="0" indent="0" algn="l" defTabSz="914400" rtl="0" eaLnBrk="1" latinLnBrk="0" hangingPunct="1">
              <a:lnSpc>
                <a:spcPct val="100000"/>
              </a:lnSpc>
              <a:spcBef>
                <a:spcPts val="0"/>
              </a:spcBef>
              <a:buNone/>
              <a:defRPr lang="en-US" sz="1200" kern="1200" cap="none" baseline="0" dirty="0" smtClean="0">
                <a:solidFill>
                  <a:schemeClr val="tx2">
                    <a:lumMod val="75000"/>
                  </a:schemeClr>
                </a:solidFill>
                <a:latin typeface="Arial" panose="020B0604020202020204" pitchFamily="34" charset="0"/>
                <a:ea typeface="+mn-ea"/>
                <a:cs typeface="Arial" panose="020B0604020202020204"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a:lnSpc>
                <a:spcPct val="120000"/>
              </a:lnSpc>
            </a:pPr>
            <a:r>
              <a:rPr lang="en-US"/>
              <a:t>Name author, date</a:t>
            </a:r>
          </a:p>
        </p:txBody>
      </p:sp>
      <p:sp>
        <p:nvSpPr>
          <p:cNvPr id="4" name="Title 3">
            <a:extLst>
              <a:ext uri="{FF2B5EF4-FFF2-40B4-BE49-F238E27FC236}">
                <a16:creationId xmlns:a16="http://schemas.microsoft.com/office/drawing/2014/main" id="{EF9360C2-6D3C-41FD-AD27-D1D51887F61C}"/>
              </a:ext>
            </a:extLst>
          </p:cNvPr>
          <p:cNvSpPr>
            <a:spLocks noGrp="1"/>
          </p:cNvSpPr>
          <p:nvPr userDrawn="1">
            <p:ph type="title" hasCustomPrompt="1"/>
          </p:nvPr>
        </p:nvSpPr>
        <p:spPr>
          <a:xfrm>
            <a:off x="964050" y="4614737"/>
            <a:ext cx="10778771" cy="646331"/>
          </a:xfrm>
        </p:spPr>
        <p:txBody>
          <a:bodyPr anchor="b" anchorCtr="0"/>
          <a:lstStyle>
            <a:lvl1pPr algn="l">
              <a:defRPr sz="4400"/>
            </a:lvl1pPr>
          </a:lstStyle>
          <a:p>
            <a:r>
              <a:rPr lang="en-US"/>
              <a:t>Click to edit presentation title</a:t>
            </a:r>
            <a:endParaRPr lang="nl-BE"/>
          </a:p>
        </p:txBody>
      </p:sp>
      <p:sp>
        <p:nvSpPr>
          <p:cNvPr id="3" name="Text Placeholder 2">
            <a:extLst>
              <a:ext uri="{FF2B5EF4-FFF2-40B4-BE49-F238E27FC236}">
                <a16:creationId xmlns:a16="http://schemas.microsoft.com/office/drawing/2014/main" id="{F7945EED-8762-405C-A8AD-4958626BB83F}"/>
              </a:ext>
            </a:extLst>
          </p:cNvPr>
          <p:cNvSpPr>
            <a:spLocks noGrp="1"/>
          </p:cNvSpPr>
          <p:nvPr userDrawn="1">
            <p:ph type="body" sz="quarter" idx="11" hasCustomPrompt="1"/>
          </p:nvPr>
        </p:nvSpPr>
        <p:spPr>
          <a:xfrm>
            <a:off x="963613" y="5206014"/>
            <a:ext cx="10779125" cy="525463"/>
          </a:xfrm>
        </p:spPr>
        <p:txBody>
          <a:bodyPr/>
          <a:lstStyle>
            <a:lvl1pPr>
              <a:defRPr sz="2800">
                <a:solidFill>
                  <a:schemeClr val="tx2">
                    <a:lumMod val="75000"/>
                  </a:schemeClr>
                </a:solidFill>
              </a:defRPr>
            </a:lvl1pPr>
          </a:lstStyle>
          <a:p>
            <a:pPr lvl="0"/>
            <a:r>
              <a:rPr lang="en-US"/>
              <a:t>Subtitle</a:t>
            </a:r>
          </a:p>
        </p:txBody>
      </p:sp>
      <p:sp>
        <p:nvSpPr>
          <p:cNvPr id="17" name="Rectangle 16">
            <a:extLst>
              <a:ext uri="{FF2B5EF4-FFF2-40B4-BE49-F238E27FC236}">
                <a16:creationId xmlns:a16="http://schemas.microsoft.com/office/drawing/2014/main" id="{61BFC8A7-89CA-4110-B3CA-F006C984AF8B}"/>
              </a:ext>
            </a:extLst>
          </p:cNvPr>
          <p:cNvSpPr/>
          <p:nvPr/>
        </p:nvSpPr>
        <p:spPr>
          <a:xfrm>
            <a:off x="2066129" y="550859"/>
            <a:ext cx="2052078" cy="2052078"/>
          </a:xfrm>
          <a:prstGeom prst="rect">
            <a:avLst/>
          </a:prstGeom>
          <a:solidFill>
            <a:srgbClr val="98A9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37" name="Freeform 17">
            <a:extLst>
              <a:ext uri="{FF2B5EF4-FFF2-40B4-BE49-F238E27FC236}">
                <a16:creationId xmlns:a16="http://schemas.microsoft.com/office/drawing/2014/main" id="{AD2898A1-97A6-4BE9-B204-841C064DF2E6}"/>
              </a:ext>
            </a:extLst>
          </p:cNvPr>
          <p:cNvSpPr>
            <a:spLocks noEditPoints="1"/>
          </p:cNvSpPr>
          <p:nvPr/>
        </p:nvSpPr>
        <p:spPr bwMode="auto">
          <a:xfrm>
            <a:off x="2498042" y="1024936"/>
            <a:ext cx="1254244" cy="1248064"/>
          </a:xfrm>
          <a:custGeom>
            <a:avLst/>
            <a:gdLst>
              <a:gd name="T0" fmla="*/ 1473 w 2238"/>
              <a:gd name="T1" fmla="*/ 48 h 2230"/>
              <a:gd name="T2" fmla="*/ 1179 w 2238"/>
              <a:gd name="T3" fmla="*/ 223 h 2230"/>
              <a:gd name="T4" fmla="*/ 223 w 2238"/>
              <a:gd name="T5" fmla="*/ 1170 h 2230"/>
              <a:gd name="T6" fmla="*/ 48 w 2238"/>
              <a:gd name="T7" fmla="*/ 1473 h 2230"/>
              <a:gd name="T8" fmla="*/ 534 w 2238"/>
              <a:gd name="T9" fmla="*/ 1943 h 2230"/>
              <a:gd name="T10" fmla="*/ 828 w 2238"/>
              <a:gd name="T11" fmla="*/ 1768 h 2230"/>
              <a:gd name="T12" fmla="*/ 1776 w 2238"/>
              <a:gd name="T13" fmla="*/ 812 h 2230"/>
              <a:gd name="T14" fmla="*/ 1951 w 2238"/>
              <a:gd name="T15" fmla="*/ 510 h 2230"/>
              <a:gd name="T16" fmla="*/ 1473 w 2238"/>
              <a:gd name="T17" fmla="*/ 48 h 2230"/>
              <a:gd name="T18" fmla="*/ 351 w 2238"/>
              <a:gd name="T19" fmla="*/ 932 h 2230"/>
              <a:gd name="T20" fmla="*/ 940 w 2238"/>
              <a:gd name="T21" fmla="*/ 342 h 2230"/>
              <a:gd name="T22" fmla="*/ 797 w 2238"/>
              <a:gd name="T23" fmla="*/ 191 h 2230"/>
              <a:gd name="T24" fmla="*/ 613 w 2238"/>
              <a:gd name="T25" fmla="*/ 64 h 2230"/>
              <a:gd name="T26" fmla="*/ 175 w 2238"/>
              <a:gd name="T27" fmla="*/ 167 h 2230"/>
              <a:gd name="T28" fmla="*/ 191 w 2238"/>
              <a:gd name="T29" fmla="*/ 788 h 2230"/>
              <a:gd name="T30" fmla="*/ 351 w 2238"/>
              <a:gd name="T31" fmla="*/ 932 h 2230"/>
              <a:gd name="T32" fmla="*/ 1059 w 2238"/>
              <a:gd name="T33" fmla="*/ 1648 h 2230"/>
              <a:gd name="T34" fmla="*/ 1211 w 2238"/>
              <a:gd name="T35" fmla="*/ 1800 h 2230"/>
              <a:gd name="T36" fmla="*/ 1808 w 2238"/>
              <a:gd name="T37" fmla="*/ 1202 h 2230"/>
              <a:gd name="T38" fmla="*/ 1657 w 2238"/>
              <a:gd name="T39" fmla="*/ 1059 h 2230"/>
              <a:gd name="T40" fmla="*/ 1059 w 2238"/>
              <a:gd name="T41" fmla="*/ 1648 h 2230"/>
              <a:gd name="T42" fmla="*/ 1155 w 2238"/>
              <a:gd name="T43" fmla="*/ 940 h 2230"/>
              <a:gd name="T44" fmla="*/ 1227 w 2238"/>
              <a:gd name="T45" fmla="*/ 1091 h 2230"/>
              <a:gd name="T46" fmla="*/ 1155 w 2238"/>
              <a:gd name="T47" fmla="*/ 940 h 2230"/>
              <a:gd name="T48" fmla="*/ 964 w 2238"/>
              <a:gd name="T49" fmla="*/ 740 h 2230"/>
              <a:gd name="T50" fmla="*/ 1012 w 2238"/>
              <a:gd name="T51" fmla="*/ 900 h 2230"/>
              <a:gd name="T52" fmla="*/ 964 w 2238"/>
              <a:gd name="T53" fmla="*/ 740 h 2230"/>
              <a:gd name="T54" fmla="*/ 629 w 2238"/>
              <a:gd name="T55" fmla="*/ 1067 h 2230"/>
              <a:gd name="T56" fmla="*/ 709 w 2238"/>
              <a:gd name="T57" fmla="*/ 1210 h 2230"/>
              <a:gd name="T58" fmla="*/ 629 w 2238"/>
              <a:gd name="T59" fmla="*/ 1067 h 2230"/>
              <a:gd name="T60" fmla="*/ 1314 w 2238"/>
              <a:gd name="T61" fmla="*/ 780 h 2230"/>
              <a:gd name="T62" fmla="*/ 1274 w 2238"/>
              <a:gd name="T63" fmla="*/ 820 h 2230"/>
              <a:gd name="T64" fmla="*/ 1378 w 2238"/>
              <a:gd name="T65" fmla="*/ 932 h 2230"/>
              <a:gd name="T66" fmla="*/ 1314 w 2238"/>
              <a:gd name="T67" fmla="*/ 780 h 2230"/>
              <a:gd name="T68" fmla="*/ 812 w 2238"/>
              <a:gd name="T69" fmla="*/ 900 h 2230"/>
              <a:gd name="T70" fmla="*/ 852 w 2238"/>
              <a:gd name="T71" fmla="*/ 1059 h 2230"/>
              <a:gd name="T72" fmla="*/ 812 w 2238"/>
              <a:gd name="T73" fmla="*/ 900 h 2230"/>
              <a:gd name="T74" fmla="*/ 996 w 2238"/>
              <a:gd name="T75" fmla="*/ 1099 h 2230"/>
              <a:gd name="T76" fmla="*/ 1051 w 2238"/>
              <a:gd name="T77" fmla="*/ 1250 h 2230"/>
              <a:gd name="T78" fmla="*/ 996 w 2238"/>
              <a:gd name="T79" fmla="*/ 1099 h 2230"/>
              <a:gd name="T80" fmla="*/ 836 w 2238"/>
              <a:gd name="T81" fmla="*/ 1266 h 2230"/>
              <a:gd name="T82" fmla="*/ 892 w 2238"/>
              <a:gd name="T83" fmla="*/ 1409 h 2230"/>
              <a:gd name="T84" fmla="*/ 836 w 2238"/>
              <a:gd name="T85" fmla="*/ 1266 h 2230"/>
              <a:gd name="T86" fmla="*/ 1123 w 2238"/>
              <a:gd name="T87" fmla="*/ 581 h 2230"/>
              <a:gd name="T88" fmla="*/ 1187 w 2238"/>
              <a:gd name="T89" fmla="*/ 725 h 2230"/>
              <a:gd name="T90" fmla="*/ 1123 w 2238"/>
              <a:gd name="T91" fmla="*/ 581 h 2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38" h="2230">
                <a:moveTo>
                  <a:pt x="1473" y="48"/>
                </a:moveTo>
                <a:cubicBezTo>
                  <a:pt x="1306" y="80"/>
                  <a:pt x="1266" y="135"/>
                  <a:pt x="1179" y="223"/>
                </a:cubicBezTo>
                <a:lnTo>
                  <a:pt x="223" y="1170"/>
                </a:lnTo>
                <a:cubicBezTo>
                  <a:pt x="151" y="1250"/>
                  <a:pt x="72" y="1322"/>
                  <a:pt x="48" y="1473"/>
                </a:cubicBezTo>
                <a:cubicBezTo>
                  <a:pt x="16" y="1752"/>
                  <a:pt x="255" y="1983"/>
                  <a:pt x="534" y="1943"/>
                </a:cubicBezTo>
                <a:cubicBezTo>
                  <a:pt x="677" y="1919"/>
                  <a:pt x="757" y="1839"/>
                  <a:pt x="828" y="1768"/>
                </a:cubicBezTo>
                <a:lnTo>
                  <a:pt x="1776" y="812"/>
                </a:lnTo>
                <a:cubicBezTo>
                  <a:pt x="1848" y="740"/>
                  <a:pt x="1935" y="661"/>
                  <a:pt x="1951" y="510"/>
                </a:cubicBezTo>
                <a:cubicBezTo>
                  <a:pt x="1983" y="239"/>
                  <a:pt x="1744" y="0"/>
                  <a:pt x="1473" y="48"/>
                </a:cubicBezTo>
                <a:close/>
                <a:moveTo>
                  <a:pt x="351" y="932"/>
                </a:moveTo>
                <a:lnTo>
                  <a:pt x="940" y="342"/>
                </a:lnTo>
                <a:cubicBezTo>
                  <a:pt x="932" y="310"/>
                  <a:pt x="820" y="215"/>
                  <a:pt x="797" y="191"/>
                </a:cubicBezTo>
                <a:cubicBezTo>
                  <a:pt x="749" y="143"/>
                  <a:pt x="701" y="95"/>
                  <a:pt x="613" y="64"/>
                </a:cubicBezTo>
                <a:cubicBezTo>
                  <a:pt x="438" y="0"/>
                  <a:pt x="271" y="64"/>
                  <a:pt x="175" y="167"/>
                </a:cubicBezTo>
                <a:cubicBezTo>
                  <a:pt x="0" y="334"/>
                  <a:pt x="0" y="597"/>
                  <a:pt x="191" y="788"/>
                </a:cubicBezTo>
                <a:cubicBezTo>
                  <a:pt x="223" y="812"/>
                  <a:pt x="319" y="924"/>
                  <a:pt x="351" y="932"/>
                </a:cubicBezTo>
                <a:close/>
                <a:moveTo>
                  <a:pt x="1059" y="1648"/>
                </a:moveTo>
                <a:cubicBezTo>
                  <a:pt x="1083" y="1688"/>
                  <a:pt x="1179" y="1768"/>
                  <a:pt x="1211" y="1800"/>
                </a:cubicBezTo>
                <a:cubicBezTo>
                  <a:pt x="1641" y="2230"/>
                  <a:pt x="2238" y="1632"/>
                  <a:pt x="1808" y="1202"/>
                </a:cubicBezTo>
                <a:cubicBezTo>
                  <a:pt x="1776" y="1170"/>
                  <a:pt x="1688" y="1075"/>
                  <a:pt x="1657" y="1059"/>
                </a:cubicBezTo>
                <a:lnTo>
                  <a:pt x="1059" y="1648"/>
                </a:lnTo>
                <a:close/>
                <a:moveTo>
                  <a:pt x="1155" y="940"/>
                </a:moveTo>
                <a:cubicBezTo>
                  <a:pt x="1059" y="987"/>
                  <a:pt x="1115" y="1131"/>
                  <a:pt x="1227" y="1091"/>
                </a:cubicBezTo>
                <a:cubicBezTo>
                  <a:pt x="1314" y="1051"/>
                  <a:pt x="1258" y="892"/>
                  <a:pt x="1155" y="940"/>
                </a:cubicBezTo>
                <a:close/>
                <a:moveTo>
                  <a:pt x="964" y="740"/>
                </a:moveTo>
                <a:cubicBezTo>
                  <a:pt x="868" y="772"/>
                  <a:pt x="900" y="916"/>
                  <a:pt x="1012" y="900"/>
                </a:cubicBezTo>
                <a:cubicBezTo>
                  <a:pt x="1115" y="876"/>
                  <a:pt x="1075" y="709"/>
                  <a:pt x="964" y="740"/>
                </a:cubicBezTo>
                <a:close/>
                <a:moveTo>
                  <a:pt x="629" y="1067"/>
                </a:moveTo>
                <a:cubicBezTo>
                  <a:pt x="542" y="1115"/>
                  <a:pt x="605" y="1266"/>
                  <a:pt x="709" y="1210"/>
                </a:cubicBezTo>
                <a:cubicBezTo>
                  <a:pt x="804" y="1155"/>
                  <a:pt x="717" y="1019"/>
                  <a:pt x="629" y="1067"/>
                </a:cubicBezTo>
                <a:close/>
                <a:moveTo>
                  <a:pt x="1314" y="780"/>
                </a:moveTo>
                <a:cubicBezTo>
                  <a:pt x="1290" y="796"/>
                  <a:pt x="1290" y="788"/>
                  <a:pt x="1274" y="820"/>
                </a:cubicBezTo>
                <a:cubicBezTo>
                  <a:pt x="1242" y="892"/>
                  <a:pt x="1314" y="955"/>
                  <a:pt x="1378" y="932"/>
                </a:cubicBezTo>
                <a:cubicBezTo>
                  <a:pt x="1473" y="892"/>
                  <a:pt x="1418" y="732"/>
                  <a:pt x="1314" y="780"/>
                </a:cubicBezTo>
                <a:close/>
                <a:moveTo>
                  <a:pt x="812" y="900"/>
                </a:moveTo>
                <a:cubicBezTo>
                  <a:pt x="709" y="932"/>
                  <a:pt x="741" y="1083"/>
                  <a:pt x="852" y="1059"/>
                </a:cubicBezTo>
                <a:cubicBezTo>
                  <a:pt x="948" y="1035"/>
                  <a:pt x="916" y="876"/>
                  <a:pt x="812" y="900"/>
                </a:cubicBezTo>
                <a:close/>
                <a:moveTo>
                  <a:pt x="996" y="1099"/>
                </a:moveTo>
                <a:cubicBezTo>
                  <a:pt x="900" y="1139"/>
                  <a:pt x="948" y="1282"/>
                  <a:pt x="1051" y="1250"/>
                </a:cubicBezTo>
                <a:cubicBezTo>
                  <a:pt x="1147" y="1218"/>
                  <a:pt x="1107" y="1067"/>
                  <a:pt x="996" y="1099"/>
                </a:cubicBezTo>
                <a:close/>
                <a:moveTo>
                  <a:pt x="836" y="1266"/>
                </a:moveTo>
                <a:cubicBezTo>
                  <a:pt x="733" y="1306"/>
                  <a:pt x="789" y="1449"/>
                  <a:pt x="892" y="1409"/>
                </a:cubicBezTo>
                <a:cubicBezTo>
                  <a:pt x="988" y="1378"/>
                  <a:pt x="940" y="1218"/>
                  <a:pt x="836" y="1266"/>
                </a:cubicBezTo>
                <a:close/>
                <a:moveTo>
                  <a:pt x="1123" y="581"/>
                </a:moveTo>
                <a:cubicBezTo>
                  <a:pt x="1012" y="629"/>
                  <a:pt x="1091" y="772"/>
                  <a:pt x="1187" y="725"/>
                </a:cubicBezTo>
                <a:cubicBezTo>
                  <a:pt x="1274" y="685"/>
                  <a:pt x="1219" y="541"/>
                  <a:pt x="1123" y="58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55" name="Picture 54">
            <a:extLst>
              <a:ext uri="{FF2B5EF4-FFF2-40B4-BE49-F238E27FC236}">
                <a16:creationId xmlns:a16="http://schemas.microsoft.com/office/drawing/2014/main" id="{C1C7F0E2-0C15-4915-9FFB-88F0CEC42A85}"/>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86868" y="551055"/>
            <a:ext cx="1899140" cy="2052078"/>
          </a:xfrm>
          <a:prstGeom prst="rect">
            <a:avLst/>
          </a:prstGeom>
        </p:spPr>
      </p:pic>
      <p:sp>
        <p:nvSpPr>
          <p:cNvPr id="29" name="Rectangle 28">
            <a:extLst>
              <a:ext uri="{FF2B5EF4-FFF2-40B4-BE49-F238E27FC236}">
                <a16:creationId xmlns:a16="http://schemas.microsoft.com/office/drawing/2014/main" id="{5CEF9EA6-DF5E-4309-B44F-6A699A24BE22}"/>
              </a:ext>
            </a:extLst>
          </p:cNvPr>
          <p:cNvSpPr/>
          <p:nvPr userDrawn="1"/>
        </p:nvSpPr>
        <p:spPr>
          <a:xfrm>
            <a:off x="7558694" y="1428750"/>
            <a:ext cx="2708128" cy="2508937"/>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pic>
        <p:nvPicPr>
          <p:cNvPr id="12" name="Picture 11">
            <a:extLst>
              <a:ext uri="{FF2B5EF4-FFF2-40B4-BE49-F238E27FC236}">
                <a16:creationId xmlns:a16="http://schemas.microsoft.com/office/drawing/2014/main" id="{0ECD9783-E599-47F5-9624-E5784BA87760}"/>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262020" y="1"/>
            <a:ext cx="1929982" cy="1422775"/>
          </a:xfrm>
          <a:prstGeom prst="rect">
            <a:avLst/>
          </a:prstGeom>
        </p:spPr>
      </p:pic>
      <p:pic>
        <p:nvPicPr>
          <p:cNvPr id="6" name="Image 2" descr="APB - Logo CMJN.png">
            <a:extLst>
              <a:ext uri="{FF2B5EF4-FFF2-40B4-BE49-F238E27FC236}">
                <a16:creationId xmlns:a16="http://schemas.microsoft.com/office/drawing/2014/main" id="{C3C880AD-6F51-41AE-B59F-71DB412BCFD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214018" y="2145498"/>
            <a:ext cx="1397477" cy="908518"/>
          </a:xfrm>
          <a:prstGeom prst="rect">
            <a:avLst/>
          </a:prstGeom>
          <a:noFill/>
          <a:effectLst>
            <a:reflection stA="25000" endPos="40000" dist="50800" dir="5400000" sy="-100000" algn="bl" rotWithShape="0"/>
          </a:effectLst>
        </p:spPr>
      </p:pic>
    </p:spTree>
    <p:extLst>
      <p:ext uri="{BB962C8B-B14F-4D97-AF65-F5344CB8AC3E}">
        <p14:creationId xmlns:p14="http://schemas.microsoft.com/office/powerpoint/2010/main" val="330487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E8C931-DEA9-4980-90FA-8D86FD4B767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167"/>
          <a:stretch/>
        </p:blipFill>
        <p:spPr>
          <a:xfrm>
            <a:off x="1238260" y="0"/>
            <a:ext cx="10953740" cy="6858000"/>
          </a:xfrm>
          <a:prstGeom prst="rect">
            <a:avLst/>
          </a:prstGeom>
        </p:spPr>
      </p:pic>
      <p:pic>
        <p:nvPicPr>
          <p:cNvPr id="6" name="Image 2" descr="APB - Logo CMJN.png">
            <a:extLst>
              <a:ext uri="{FF2B5EF4-FFF2-40B4-BE49-F238E27FC236}">
                <a16:creationId xmlns:a16="http://schemas.microsoft.com/office/drawing/2014/main" id="{C3C880AD-6F51-41AE-B59F-71DB412BCF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3614" y="1455059"/>
            <a:ext cx="1482588" cy="963849"/>
          </a:xfrm>
          <a:prstGeom prst="rect">
            <a:avLst/>
          </a:prstGeom>
          <a:noFill/>
          <a:effectLst/>
        </p:spPr>
      </p:pic>
      <p:sp>
        <p:nvSpPr>
          <p:cNvPr id="10" name="Text Placeholder 15">
            <a:extLst>
              <a:ext uri="{FF2B5EF4-FFF2-40B4-BE49-F238E27FC236}">
                <a16:creationId xmlns:a16="http://schemas.microsoft.com/office/drawing/2014/main" id="{823353AC-EE4B-4113-A91C-0394F3F3FD0B}"/>
              </a:ext>
            </a:extLst>
          </p:cNvPr>
          <p:cNvSpPr>
            <a:spLocks noGrp="1"/>
          </p:cNvSpPr>
          <p:nvPr>
            <p:ph type="body" sz="quarter" idx="10" hasCustomPrompt="1"/>
          </p:nvPr>
        </p:nvSpPr>
        <p:spPr>
          <a:xfrm>
            <a:off x="965774" y="5824172"/>
            <a:ext cx="5130226" cy="332399"/>
          </a:xfrm>
          <a:prstGeom prst="rect">
            <a:avLst/>
          </a:prstGeom>
          <a:noFill/>
        </p:spPr>
        <p:txBody>
          <a:bodyPr wrap="square" tIns="0" bIns="0" rtlCol="0">
            <a:noAutofit/>
          </a:bodyPr>
          <a:lstStyle>
            <a:lvl1pPr marL="0" indent="0" algn="l" defTabSz="914400" rtl="0" eaLnBrk="1" latinLnBrk="0" hangingPunct="1">
              <a:lnSpc>
                <a:spcPct val="100000"/>
              </a:lnSpc>
              <a:spcBef>
                <a:spcPts val="0"/>
              </a:spcBef>
              <a:buNone/>
              <a:defRPr lang="en-US" sz="1200" kern="1200" cap="none" baseline="0" dirty="0" smtClean="0">
                <a:solidFill>
                  <a:schemeClr val="tx2">
                    <a:lumMod val="75000"/>
                  </a:schemeClr>
                </a:solidFill>
                <a:latin typeface="Arial" panose="020B0604020202020204" pitchFamily="34" charset="0"/>
                <a:ea typeface="+mn-ea"/>
                <a:cs typeface="Arial" panose="020B0604020202020204"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a:lnSpc>
                <a:spcPct val="120000"/>
              </a:lnSpc>
            </a:pPr>
            <a:r>
              <a:rPr lang="en-US"/>
              <a:t>Name author, date</a:t>
            </a:r>
          </a:p>
        </p:txBody>
      </p:sp>
      <p:sp>
        <p:nvSpPr>
          <p:cNvPr id="4" name="Title 3">
            <a:extLst>
              <a:ext uri="{FF2B5EF4-FFF2-40B4-BE49-F238E27FC236}">
                <a16:creationId xmlns:a16="http://schemas.microsoft.com/office/drawing/2014/main" id="{EF9360C2-6D3C-41FD-AD27-D1D51887F61C}"/>
              </a:ext>
            </a:extLst>
          </p:cNvPr>
          <p:cNvSpPr>
            <a:spLocks noGrp="1"/>
          </p:cNvSpPr>
          <p:nvPr>
            <p:ph type="title" hasCustomPrompt="1"/>
          </p:nvPr>
        </p:nvSpPr>
        <p:spPr>
          <a:xfrm>
            <a:off x="964051" y="2704414"/>
            <a:ext cx="4695344" cy="1448964"/>
          </a:xfrm>
        </p:spPr>
        <p:txBody>
          <a:bodyPr anchor="b" anchorCtr="0"/>
          <a:lstStyle>
            <a:lvl1pPr algn="l">
              <a:defRPr sz="4400"/>
            </a:lvl1pPr>
          </a:lstStyle>
          <a:p>
            <a:r>
              <a:rPr lang="en-US"/>
              <a:t>Click to edit presentation title</a:t>
            </a:r>
            <a:endParaRPr lang="nl-BE"/>
          </a:p>
        </p:txBody>
      </p:sp>
      <p:sp>
        <p:nvSpPr>
          <p:cNvPr id="3" name="Text Placeholder 2">
            <a:extLst>
              <a:ext uri="{FF2B5EF4-FFF2-40B4-BE49-F238E27FC236}">
                <a16:creationId xmlns:a16="http://schemas.microsoft.com/office/drawing/2014/main" id="{F7945EED-8762-405C-A8AD-4958626BB83F}"/>
              </a:ext>
            </a:extLst>
          </p:cNvPr>
          <p:cNvSpPr>
            <a:spLocks noGrp="1"/>
          </p:cNvSpPr>
          <p:nvPr>
            <p:ph type="body" sz="quarter" idx="11" hasCustomPrompt="1"/>
          </p:nvPr>
        </p:nvSpPr>
        <p:spPr>
          <a:xfrm>
            <a:off x="963614" y="4153587"/>
            <a:ext cx="4695498" cy="525463"/>
          </a:xfrm>
        </p:spPr>
        <p:txBody>
          <a:bodyPr/>
          <a:lstStyle>
            <a:lvl1pPr>
              <a:defRPr sz="2800">
                <a:solidFill>
                  <a:schemeClr val="tx2">
                    <a:lumMod val="75000"/>
                  </a:schemeClr>
                </a:solidFill>
              </a:defRPr>
            </a:lvl1pPr>
          </a:lstStyle>
          <a:p>
            <a:pPr lvl="0"/>
            <a:r>
              <a:rPr lang="en-US"/>
              <a:t>Subtitle</a:t>
            </a:r>
          </a:p>
        </p:txBody>
      </p:sp>
    </p:spTree>
    <p:extLst>
      <p:ext uri="{BB962C8B-B14F-4D97-AF65-F5344CB8AC3E}">
        <p14:creationId xmlns:p14="http://schemas.microsoft.com/office/powerpoint/2010/main" val="63459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FD2A8AD4-CB9D-4EBE-8B22-AAF1B594DB8C}"/>
              </a:ext>
            </a:extLst>
          </p:cNvPr>
          <p:cNvSpPr>
            <a:spLocks noGrp="1"/>
          </p:cNvSpPr>
          <p:nvPr>
            <p:ph type="title"/>
          </p:nvPr>
        </p:nvSpPr>
        <p:spPr>
          <a:xfrm>
            <a:off x="309532" y="601515"/>
            <a:ext cx="10778771" cy="646331"/>
          </a:xfrm>
          <a:prstGeom prst="rect">
            <a:avLst/>
          </a:prstGeom>
        </p:spPr>
        <p:txBody>
          <a:bodyPr vert="horz" wrap="square" lIns="91440" tIns="45720" rIns="91440" bIns="45720" rtlCol="0" anchor="t" anchorCtr="0">
            <a:noAutofit/>
          </a:bodyPr>
          <a:lstStyle/>
          <a:p>
            <a:pPr marL="0" lvl="0" indent="0" algn="l" defTabSz="914400" rtl="0" eaLnBrk="1" latinLnBrk="0" hangingPunct="1">
              <a:spcBef>
                <a:spcPts val="0"/>
              </a:spcBef>
              <a:buFont typeface="Arial" pitchFamily="34" charset="0"/>
              <a:buNone/>
            </a:pPr>
            <a:r>
              <a:rPr lang="en-US"/>
              <a:t>Click to edit master title style</a:t>
            </a:r>
          </a:p>
        </p:txBody>
      </p:sp>
      <p:sp>
        <p:nvSpPr>
          <p:cNvPr id="11" name="Text Placeholder 2">
            <a:extLst>
              <a:ext uri="{FF2B5EF4-FFF2-40B4-BE49-F238E27FC236}">
                <a16:creationId xmlns:a16="http://schemas.microsoft.com/office/drawing/2014/main" id="{7031809F-5857-4317-89A5-FF2CB5AE71F3}"/>
              </a:ext>
            </a:extLst>
          </p:cNvPr>
          <p:cNvSpPr>
            <a:spLocks noGrp="1"/>
          </p:cNvSpPr>
          <p:nvPr>
            <p:ph type="body" idx="1"/>
          </p:nvPr>
        </p:nvSpPr>
        <p:spPr>
          <a:xfrm>
            <a:off x="309532" y="1434162"/>
            <a:ext cx="10778771" cy="478141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FE9FB3DD-BA2A-49C5-A031-540115AC2083}"/>
              </a:ext>
            </a:extLst>
          </p:cNvPr>
          <p:cNvSpPr>
            <a:spLocks noGrp="1"/>
          </p:cNvSpPr>
          <p:nvPr>
            <p:ph type="sldNum" sz="quarter" idx="4"/>
          </p:nvPr>
        </p:nvSpPr>
        <p:spPr>
          <a:xfrm>
            <a:off x="11507906" y="6356350"/>
            <a:ext cx="435845" cy="365125"/>
          </a:xfrm>
          <a:prstGeom prst="rect">
            <a:avLst/>
          </a:prstGeom>
        </p:spPr>
        <p:txBody>
          <a:bodyPr vert="horz" lIns="91440" tIns="45720" rIns="91440" bIns="45720" rtlCol="0" anchor="ctr"/>
          <a:lstStyle>
            <a:lvl1pPr algn="ctr">
              <a:defRPr sz="1000" b="0">
                <a:solidFill>
                  <a:schemeClr val="tx1"/>
                </a:solidFill>
                <a:latin typeface="Arial" panose="020B0604020202020204" pitchFamily="34" charset="0"/>
                <a:cs typeface="Arial" panose="020B0604020202020204" pitchFamily="34" charset="0"/>
              </a:defRPr>
            </a:lvl1pPr>
          </a:lstStyle>
          <a:p>
            <a:fld id="{4B3ACF19-10A4-48FC-A151-38418F0A40EF}" type="slidenum">
              <a:rPr lang="en-US" smtClean="0"/>
              <a:pPr/>
              <a:t>‹#›</a:t>
            </a:fld>
            <a:endParaRPr lang="en-US"/>
          </a:p>
        </p:txBody>
      </p:sp>
      <p:sp>
        <p:nvSpPr>
          <p:cNvPr id="5" name="Footer Placeholder 4">
            <a:extLst>
              <a:ext uri="{FF2B5EF4-FFF2-40B4-BE49-F238E27FC236}">
                <a16:creationId xmlns:a16="http://schemas.microsoft.com/office/drawing/2014/main" id="{EA0FC460-650A-4604-A54C-EF2F6F9BE605}"/>
              </a:ext>
            </a:extLst>
          </p:cNvPr>
          <p:cNvSpPr>
            <a:spLocks noGrp="1"/>
          </p:cNvSpPr>
          <p:nvPr>
            <p:ph type="ftr" sz="quarter" idx="3"/>
          </p:nvPr>
        </p:nvSpPr>
        <p:spPr>
          <a:xfrm>
            <a:off x="4639965" y="6356350"/>
            <a:ext cx="5855959" cy="365125"/>
          </a:xfrm>
          <a:prstGeom prst="rect">
            <a:avLst/>
          </a:prstGeom>
        </p:spPr>
        <p:txBody>
          <a:bodyPr vert="horz" lIns="91440" tIns="45720" rIns="91440" bIns="45720" rtlCol="0" anchor="ctr"/>
          <a:lstStyle>
            <a:lvl1pPr algn="r">
              <a:defRPr sz="1000">
                <a:solidFill>
                  <a:schemeClr val="tx1"/>
                </a:solidFill>
              </a:defRPr>
            </a:lvl1pPr>
          </a:lstStyle>
          <a:p>
            <a:r>
              <a:rPr lang="nl-BE"/>
              <a:t>Presentation </a:t>
            </a:r>
            <a:r>
              <a:rPr lang="nl-BE" err="1"/>
              <a:t>Title</a:t>
            </a:r>
            <a:endParaRPr lang="nl-BE"/>
          </a:p>
        </p:txBody>
      </p:sp>
      <p:cxnSp>
        <p:nvCxnSpPr>
          <p:cNvPr id="8" name="Straight Connector 7">
            <a:extLst>
              <a:ext uri="{FF2B5EF4-FFF2-40B4-BE49-F238E27FC236}">
                <a16:creationId xmlns:a16="http://schemas.microsoft.com/office/drawing/2014/main" id="{04232B29-1328-4560-B8DE-29AD3EB46D13}"/>
              </a:ext>
            </a:extLst>
          </p:cNvPr>
          <p:cNvCxnSpPr/>
          <p:nvPr userDrawn="1"/>
        </p:nvCxnSpPr>
        <p:spPr>
          <a:xfrm flipV="1">
            <a:off x="10585753" y="6450227"/>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7EB8FC8-65D7-4813-902D-AE00011C87FE}"/>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0705041" y="6249840"/>
            <a:ext cx="754227" cy="491089"/>
          </a:xfrm>
          <a:prstGeom prst="rect">
            <a:avLst/>
          </a:prstGeom>
        </p:spPr>
      </p:pic>
    </p:spTree>
  </p:cSld>
  <p:clrMap bg1="dk1" tx1="lt1" bg2="dk2" tx2="lt2" accent1="accent1" accent2="accent2" accent3="accent3" accent4="accent4" accent5="accent5" accent6="accent6" hlink="hlink" folHlink="folHlink"/>
  <p:sldLayoutIdLst>
    <p:sldLayoutId id="2147483722" r:id="rId1"/>
    <p:sldLayoutId id="2147483714" r:id="rId2"/>
    <p:sldLayoutId id="2147483724" r:id="rId3"/>
    <p:sldLayoutId id="2147483719" r:id="rId4"/>
    <p:sldLayoutId id="2147483720" r:id="rId5"/>
    <p:sldLayoutId id="2147483723" r:id="rId6"/>
    <p:sldLayoutId id="2147483721" r:id="rId7"/>
    <p:sldLayoutId id="2147483718" r:id="rId8"/>
    <p:sldLayoutId id="2147483715" r:id="rId9"/>
    <p:sldLayoutId id="2147483676" r:id="rId10"/>
    <p:sldLayoutId id="2147483690" r:id="rId11"/>
    <p:sldLayoutId id="2147483686" r:id="rId12"/>
    <p:sldLayoutId id="2147483687" r:id="rId13"/>
    <p:sldLayoutId id="2147483685" r:id="rId14"/>
    <p:sldLayoutId id="2147483699" r:id="rId15"/>
    <p:sldLayoutId id="2147483670" r:id="rId16"/>
    <p:sldLayoutId id="2147483692" r:id="rId17"/>
    <p:sldLayoutId id="2147483683" r:id="rId18"/>
    <p:sldLayoutId id="2147483698" r:id="rId19"/>
    <p:sldLayoutId id="2147483696" r:id="rId20"/>
    <p:sldLayoutId id="2147483697" r:id="rId21"/>
    <p:sldLayoutId id="2147483665" r:id="rId22"/>
    <p:sldLayoutId id="2147483694" r:id="rId23"/>
    <p:sldLayoutId id="2147483680" r:id="rId24"/>
    <p:sldLayoutId id="2147483693" r:id="rId25"/>
    <p:sldLayoutId id="2147483695" r:id="rId26"/>
    <p:sldLayoutId id="2147483655" r:id="rId27"/>
    <p:sldLayoutId id="2147483713" r:id="rId28"/>
    <p:sldLayoutId id="2147483725" r:id="rId29"/>
    <p:sldLayoutId id="214748370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914400" rtl="0" eaLnBrk="1" latinLnBrk="0" hangingPunct="1">
        <a:lnSpc>
          <a:spcPct val="90000"/>
        </a:lnSpc>
        <a:spcBef>
          <a:spcPct val="0"/>
        </a:spcBef>
        <a:buNone/>
        <a:defRPr lang="en-US" sz="3000" b="1" kern="1200" cap="none" baseline="0" dirty="0">
          <a:solidFill>
            <a:schemeClr val="accent1"/>
          </a:solidFill>
          <a:latin typeface="Arial" panose="020B0604020202020204" pitchFamily="34" charset="0"/>
          <a:ea typeface="+mn-ea"/>
          <a:cs typeface="Calibri Light" panose="020F0302020204030204" pitchFamily="34" charset="0"/>
        </a:defRPr>
      </a:lvl1pPr>
    </p:titleStyle>
    <p:body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kern="1200" baseline="0">
          <a:solidFill>
            <a:schemeClr val="tx1"/>
          </a:solidFill>
          <a:latin typeface="Arial" panose="020B0604020202020204" pitchFamily="34" charset="0"/>
          <a:ea typeface="+mn-ea"/>
          <a:cs typeface="Arial" panose="020B0604020202020204" pitchFamily="34" charset="0"/>
        </a:defRPr>
      </a:lvl1pPr>
      <a:lvl2pPr marL="179388" marR="0" indent="-179388" algn="l" defTabSz="914400" rtl="0" eaLnBrk="1" fontAlgn="auto" latinLnBrk="0" hangingPunct="1">
        <a:lnSpc>
          <a:spcPct val="100000"/>
        </a:lnSpc>
        <a:spcBef>
          <a:spcPct val="20000"/>
        </a:spcBef>
        <a:spcAft>
          <a:spcPts val="0"/>
        </a:spcAft>
        <a:buClr>
          <a:schemeClr val="tx1"/>
        </a:buClr>
        <a:buSzPct val="100000"/>
        <a:buFont typeface="Calibri" panose="020F0502020204030204"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2pPr>
      <a:lvl3pPr marL="444500" marR="0" indent="-168275" algn="l" defTabSz="914400" rtl="0" eaLnBrk="1" fontAlgn="auto" latinLnBrk="0" hangingPunct="1">
        <a:lnSpc>
          <a:spcPct val="100000"/>
        </a:lnSpc>
        <a:spcBef>
          <a:spcPct val="20000"/>
        </a:spcBef>
        <a:spcAft>
          <a:spcPts val="0"/>
        </a:spcAft>
        <a:buClr>
          <a:schemeClr val="tx1"/>
        </a:buClr>
        <a:buSzTx/>
        <a:buFont typeface="Calibri" panose="020F0502020204030204"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3pPr>
      <a:lvl4pPr marL="717550" marR="0" indent="-242888" algn="l" defTabSz="914400" rtl="0" eaLnBrk="1" fontAlgn="auto" latinLnBrk="0" hangingPunct="1">
        <a:lnSpc>
          <a:spcPct val="100000"/>
        </a:lnSpc>
        <a:spcBef>
          <a:spcPct val="20000"/>
        </a:spcBef>
        <a:spcAft>
          <a:spcPts val="0"/>
        </a:spcAft>
        <a:buClr>
          <a:schemeClr val="tx1"/>
        </a:buClr>
        <a:buSzTx/>
        <a:buFont typeface="Arial" panose="020B0604020202020204"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4pPr>
      <a:lvl5pPr marL="896938" marR="0" indent="-179388" algn="l" defTabSz="914400" rtl="0" eaLnBrk="1" fontAlgn="auto" latinLnBrk="0" hangingPunct="1">
        <a:lnSpc>
          <a:spcPct val="100000"/>
        </a:lnSpc>
        <a:spcBef>
          <a:spcPct val="20000"/>
        </a:spcBef>
        <a:spcAft>
          <a:spcPts val="0"/>
        </a:spcAft>
        <a:buClr>
          <a:schemeClr val="tx1"/>
        </a:buClr>
        <a:buSzTx/>
        <a:buFont typeface="Calibri" panose="020F0502020204030204"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hyperlink" Target="https://covid-19.sciensano.be/sites/default/files/Covid19/Liste%20des%20contacts%20%C3%A0%20remplir.pdf" TargetMode="External"/><Relationship Id="rId2" Type="http://schemas.openxmlformats.org/officeDocument/2006/relationships/hyperlink" Target="https://covid-19.sciensano.be/sites/default/files/Covid19/COVID-19_procedure_hygiene_highriskcontact_FR.pdf" TargetMode="Externa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hyperlink" Target="https://www.teamosv.com/wp-content/uploads/2020/06/ezgif-5-d390c9a87b.pdf-1.png"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hyperlink" Target="https://www.who.int/gpsc/tools/comment_lavage_des_mains.pdf?ua=1"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hyperlink" Target="https://www.youtube.com/watch?v=ZHttxEadsVU" TargetMode="Externa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hyperlink" Target="https://www.who.int/gpsc/tools/comment_friction_hydro-alcoolique.pdf?ua=1"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hyperlink" Target="https://www.youtube.com/watch?v=lxsVPARERWU" TargetMode="Externa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hyperlink" Target="http://asstsas.qc.ca/sites/default/files/publications/documents/Affiches/covid-19_comment_retirer_gants_sdg_avril2020.pdf" TargetMode="External"/><Relationship Id="rId7" Type="http://schemas.openxmlformats.org/officeDocument/2006/relationships/hyperlink" Target="https://www.youtube.com/watch?v=I-Hfow6gD48" TargetMode="Externa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hyperlink" Target="https://www.teamosv.com/wp-content/uploads/2020/06/ezgif-5-74d8d0e37a.pdf-1.png"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hyperlink" Target="https://www.youtube.com/watch?v=gIYDi4L6ew4" TargetMode="External"/><Relationship Id="rId4" Type="http://schemas.openxmlformats.org/officeDocument/2006/relationships/hyperlink" Target="https://www.teamosv.com/wp-content/uploads/2020/06/ezgif-5-74d8d0e37a.pdf-1.png"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DVJNWefmHjE"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6.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hyperlink" Target="http://www.myebox.be/"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hyperlink" Target="https://quarantaine.info-coronavirus.be/fr/quarantaine"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covid19lab.healthdata.be/forms/rtr" TargetMode="Externa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hyperlink" Target="https://www.afmps.be/fr/humain/produits_de_sante/dispositifs_medicaux/covid_19/tests" TargetMode="Externa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hyperlink" Target="https://covid-19.sciensano.be/sites/default/files/Covid19/COVID-19_measures-for-high-risk-groups_FR.pdf" TargetMode="External"/><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6CC8A1-9D23-4274-AA2E-8E2811A05BE5}"/>
              </a:ext>
            </a:extLst>
          </p:cNvPr>
          <p:cNvSpPr>
            <a:spLocks noGrp="1"/>
          </p:cNvSpPr>
          <p:nvPr>
            <p:ph type="title"/>
          </p:nvPr>
        </p:nvSpPr>
        <p:spPr>
          <a:xfrm>
            <a:off x="327791" y="5696306"/>
            <a:ext cx="11536417" cy="646331"/>
          </a:xfrm>
        </p:spPr>
        <p:txBody>
          <a:bodyPr/>
          <a:lstStyle/>
          <a:p>
            <a:r>
              <a:rPr lang="fr-BE"/>
              <a:t>Tests antigéniques rapides en pharmacie</a:t>
            </a:r>
            <a:br>
              <a:rPr lang="fr-BE"/>
            </a:br>
            <a:br>
              <a:rPr lang="fr-BE"/>
            </a:br>
            <a:endParaRPr lang="en-US" sz="2000" b="0">
              <a:solidFill>
                <a:schemeClr val="tx1"/>
              </a:solidFill>
            </a:endParaRPr>
          </a:p>
        </p:txBody>
      </p:sp>
      <p:pic>
        <p:nvPicPr>
          <p:cNvPr id="2" name="Picture 1">
            <a:extLst>
              <a:ext uri="{FF2B5EF4-FFF2-40B4-BE49-F238E27FC236}">
                <a16:creationId xmlns:a16="http://schemas.microsoft.com/office/drawing/2014/main" id="{6ABEAE22-40B4-44E0-A76F-091D23A17480}"/>
              </a:ext>
            </a:extLst>
          </p:cNvPr>
          <p:cNvPicPr>
            <a:picLocks noChangeAspect="1"/>
          </p:cNvPicPr>
          <p:nvPr/>
        </p:nvPicPr>
        <p:blipFill>
          <a:blip r:embed="rId2"/>
          <a:stretch>
            <a:fillRect/>
          </a:stretch>
        </p:blipFill>
        <p:spPr>
          <a:xfrm>
            <a:off x="7036752" y="5505450"/>
            <a:ext cx="3381375" cy="1352550"/>
          </a:xfrm>
          <a:prstGeom prst="rect">
            <a:avLst/>
          </a:prstGeom>
        </p:spPr>
      </p:pic>
    </p:spTree>
    <p:extLst>
      <p:ext uri="{BB962C8B-B14F-4D97-AF65-F5344CB8AC3E}">
        <p14:creationId xmlns:p14="http://schemas.microsoft.com/office/powerpoint/2010/main" val="230616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9656-A35C-4571-A8BE-B900432ECC45}"/>
              </a:ext>
            </a:extLst>
          </p:cNvPr>
          <p:cNvSpPr>
            <a:spLocks noGrp="1"/>
          </p:cNvSpPr>
          <p:nvPr>
            <p:ph type="title" idx="4294967295"/>
          </p:nvPr>
        </p:nvSpPr>
        <p:spPr>
          <a:xfrm>
            <a:off x="565150" y="2933224"/>
            <a:ext cx="11061700" cy="646112"/>
          </a:xfrm>
        </p:spPr>
        <p:txBody>
          <a:bodyPr/>
          <a:lstStyle/>
          <a:p>
            <a:r>
              <a:rPr lang="fr-BE" sz="5000">
                <a:solidFill>
                  <a:schemeClr val="bg1"/>
                </a:solidFill>
              </a:rPr>
              <a:t>LOCAUX, ORGANISATION </a:t>
            </a:r>
            <a:br>
              <a:rPr lang="fr-BE" sz="5000">
                <a:solidFill>
                  <a:schemeClr val="bg1"/>
                </a:solidFill>
              </a:rPr>
            </a:br>
            <a:r>
              <a:rPr lang="fr-BE" sz="5000">
                <a:solidFill>
                  <a:schemeClr val="bg1"/>
                </a:solidFill>
              </a:rPr>
              <a:t>&amp; PERSONNEL</a:t>
            </a:r>
            <a:endParaRPr lang="en-US" sz="5000">
              <a:solidFill>
                <a:schemeClr val="bg1"/>
              </a:solidFill>
            </a:endParaRPr>
          </a:p>
        </p:txBody>
      </p:sp>
    </p:spTree>
    <p:extLst>
      <p:ext uri="{BB962C8B-B14F-4D97-AF65-F5344CB8AC3E}">
        <p14:creationId xmlns:p14="http://schemas.microsoft.com/office/powerpoint/2010/main" val="217946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0580A-ABF2-45FA-90D3-4247EFDD19CD}"/>
              </a:ext>
            </a:extLst>
          </p:cNvPr>
          <p:cNvSpPr>
            <a:spLocks noGrp="1"/>
          </p:cNvSpPr>
          <p:nvPr>
            <p:ph type="title"/>
          </p:nvPr>
        </p:nvSpPr>
        <p:spPr>
          <a:xfrm>
            <a:off x="370897" y="167602"/>
            <a:ext cx="11821103" cy="1192199"/>
          </a:xfrm>
          <a:solidFill>
            <a:schemeClr val="bg1"/>
          </a:solidFill>
        </p:spPr>
        <p:txBody>
          <a:bodyPr/>
          <a:lstStyle/>
          <a:p>
            <a:r>
              <a:rPr lang="fr-BE" sz="4000"/>
              <a:t>Exigences de qualité des locaux</a:t>
            </a:r>
            <a:endParaRPr lang="en-US" sz="4000"/>
          </a:p>
        </p:txBody>
      </p:sp>
      <p:sp>
        <p:nvSpPr>
          <p:cNvPr id="4" name="Slide Number Placeholder 3">
            <a:extLst>
              <a:ext uri="{FF2B5EF4-FFF2-40B4-BE49-F238E27FC236}">
                <a16:creationId xmlns:a16="http://schemas.microsoft.com/office/drawing/2014/main" id="{59115E67-5ED5-4441-BC2D-FEA41331F777}"/>
              </a:ext>
            </a:extLst>
          </p:cNvPr>
          <p:cNvSpPr>
            <a:spLocks noGrp="1"/>
          </p:cNvSpPr>
          <p:nvPr>
            <p:ph type="sldNum" sz="quarter" idx="4"/>
          </p:nvPr>
        </p:nvSpPr>
        <p:spPr/>
        <p:txBody>
          <a:bodyPr/>
          <a:lstStyle/>
          <a:p>
            <a:fld id="{4B3ACF19-10A4-48FC-A151-38418F0A40EF}" type="slidenum">
              <a:rPr lang="nl-BE" smtClean="0"/>
              <a:pPr/>
              <a:t>11</a:t>
            </a:fld>
            <a:endParaRPr lang="nl-BE"/>
          </a:p>
        </p:txBody>
      </p:sp>
      <p:sp>
        <p:nvSpPr>
          <p:cNvPr id="3" name="Rectangle 2">
            <a:extLst>
              <a:ext uri="{FF2B5EF4-FFF2-40B4-BE49-F238E27FC236}">
                <a16:creationId xmlns:a16="http://schemas.microsoft.com/office/drawing/2014/main" id="{9E41B710-BD10-4D47-A6C1-21CA39FD9AEF}"/>
              </a:ext>
            </a:extLst>
          </p:cNvPr>
          <p:cNvSpPr/>
          <p:nvPr/>
        </p:nvSpPr>
        <p:spPr>
          <a:xfrm>
            <a:off x="370897" y="835496"/>
            <a:ext cx="11450206" cy="5410648"/>
          </a:xfrm>
          <a:prstGeom prst="rect">
            <a:avLst/>
          </a:prstGeom>
        </p:spPr>
        <p:txBody>
          <a:bodyPr wrap="square">
            <a:spAutoFit/>
          </a:bodyPr>
          <a:lstStyle/>
          <a:p>
            <a:pPr marL="342900" lvl="0" indent="-342900">
              <a:lnSpc>
                <a:spcPct val="107000"/>
              </a:lnSpc>
              <a:spcAft>
                <a:spcPts val="800"/>
              </a:spcAft>
              <a:buFont typeface="Symbol" panose="05050102010706020507" pitchFamily="18" charset="2"/>
              <a:buChar char=""/>
            </a:pPr>
            <a:r>
              <a:rPr lang="fr-BE"/>
              <a:t>Le test est effectué et traité dans un ‘</a:t>
            </a:r>
            <a:r>
              <a:rPr lang="fr-BE" b="1"/>
              <a:t>espace séparé’.</a:t>
            </a:r>
          </a:p>
          <a:p>
            <a:pPr marL="800100" lvl="1" indent="-342900">
              <a:lnSpc>
                <a:spcPct val="107000"/>
              </a:lnSpc>
              <a:spcAft>
                <a:spcPts val="800"/>
              </a:spcAft>
              <a:buFont typeface="Wingdings" panose="05000000000000000000" pitchFamily="2" charset="2"/>
              <a:buChar char="§"/>
            </a:pPr>
            <a:r>
              <a:rPr lang="fr-BE" sz="1600"/>
              <a:t>Cet espace peut être l’espace de confidentialité (obligatoire depuis 2010).  </a:t>
            </a:r>
            <a:endParaRPr lang="en-US" sz="1600"/>
          </a:p>
          <a:p>
            <a:pPr marL="800100" lvl="1" indent="-342900">
              <a:lnSpc>
                <a:spcPct val="107000"/>
              </a:lnSpc>
              <a:spcAft>
                <a:spcPts val="800"/>
              </a:spcAft>
              <a:buFont typeface="Wingdings" panose="05000000000000000000" pitchFamily="2" charset="2"/>
              <a:buChar char="§"/>
            </a:pPr>
            <a:r>
              <a:rPr lang="fr-BE" sz="1600"/>
              <a:t>Cet "espace" peut être une pièce séparée, un bureau, un couloir, un espace clairement délimité dans l’officine, une tente à l'extérieur de la pharmacie, un container sur le parking, un garage attenant à la pharmacie, etc. selon les possibilités individuelles.</a:t>
            </a:r>
            <a:endParaRPr lang="en-US" sz="1600"/>
          </a:p>
          <a:p>
            <a:pPr marL="342900" indent="-342900">
              <a:lnSpc>
                <a:spcPct val="107000"/>
              </a:lnSpc>
              <a:spcAft>
                <a:spcPts val="800"/>
              </a:spcAft>
              <a:buFont typeface="Symbol" panose="05050102010706020507" pitchFamily="18" charset="2"/>
              <a:buChar char=""/>
            </a:pPr>
            <a:r>
              <a:rPr lang="fr-BE" b="1"/>
              <a:t>Chaque patient </a:t>
            </a:r>
            <a:r>
              <a:rPr lang="fr-BE"/>
              <a:t>se trouve </a:t>
            </a:r>
            <a:r>
              <a:rPr lang="fr-BE" b="1"/>
              <a:t>toujours à minimum 1,5 m </a:t>
            </a:r>
            <a:r>
              <a:rPr lang="fr-BE"/>
              <a:t>d'un autre patient.</a:t>
            </a:r>
          </a:p>
          <a:p>
            <a:pPr marL="342900" indent="-342900">
              <a:lnSpc>
                <a:spcPct val="107000"/>
              </a:lnSpc>
              <a:spcAft>
                <a:spcPts val="800"/>
              </a:spcAft>
              <a:buFont typeface="Symbol" panose="05050102010706020507" pitchFamily="18" charset="2"/>
              <a:buChar char=""/>
            </a:pPr>
            <a:r>
              <a:rPr lang="fr-BE" b="1"/>
              <a:t>Les pharmacies affichent le nombre max. de patients </a:t>
            </a:r>
            <a:r>
              <a:rPr lang="fr-BE"/>
              <a:t>pouvant être présents dans l’officine en fonction de sa surface. Les files d’attente doivent à tout moment être réduites ou évitées. </a:t>
            </a:r>
            <a:endParaRPr lang="en-US"/>
          </a:p>
          <a:p>
            <a:pPr marL="342900" indent="-342900">
              <a:lnSpc>
                <a:spcPct val="107000"/>
              </a:lnSpc>
              <a:spcAft>
                <a:spcPts val="800"/>
              </a:spcAft>
              <a:buFont typeface="Symbol" panose="05050102010706020507" pitchFamily="18" charset="2"/>
              <a:buChar char=""/>
            </a:pPr>
            <a:r>
              <a:rPr lang="fr-BE" b="1"/>
              <a:t>La personne testée </a:t>
            </a:r>
            <a:r>
              <a:rPr lang="fr-BE"/>
              <a:t>dans la zone de test se trouve </a:t>
            </a:r>
            <a:r>
              <a:rPr lang="fr-BE" b="1"/>
              <a:t>toujours à minimum 2 m </a:t>
            </a:r>
            <a:r>
              <a:rPr lang="fr-BE"/>
              <a:t>de tous les autres patients.</a:t>
            </a:r>
            <a:endParaRPr lang="en-US"/>
          </a:p>
          <a:p>
            <a:pPr marL="342900" indent="-342900">
              <a:lnSpc>
                <a:spcPct val="107000"/>
              </a:lnSpc>
              <a:spcAft>
                <a:spcPts val="800"/>
              </a:spcAft>
              <a:buFont typeface="Symbol" panose="05050102010706020507" pitchFamily="18" charset="2"/>
              <a:buChar char=""/>
            </a:pPr>
            <a:r>
              <a:rPr lang="fr-BE"/>
              <a:t>L’ espace peut être </a:t>
            </a:r>
            <a:r>
              <a:rPr lang="fr-BE" b="1"/>
              <a:t>facilement ventilé ou dispose d'un bon système de ventilation</a:t>
            </a:r>
            <a:r>
              <a:rPr lang="fr-BE"/>
              <a:t>.</a:t>
            </a:r>
            <a:endParaRPr lang="en-US"/>
          </a:p>
          <a:p>
            <a:pPr marL="342900" indent="-342900">
              <a:lnSpc>
                <a:spcPct val="107000"/>
              </a:lnSpc>
              <a:spcAft>
                <a:spcPts val="800"/>
              </a:spcAft>
              <a:buFont typeface="Symbol" panose="05050102010706020507" pitchFamily="18" charset="2"/>
              <a:buChar char=""/>
            </a:pPr>
            <a:r>
              <a:rPr lang="fr-BE"/>
              <a:t>L’espace doit pouvoir être </a:t>
            </a:r>
            <a:r>
              <a:rPr lang="fr-BE" b="1"/>
              <a:t>facilement nettoyé/désinfecté.</a:t>
            </a:r>
            <a:endParaRPr lang="en-US" b="1"/>
          </a:p>
          <a:p>
            <a:pPr marL="342900" indent="-342900">
              <a:lnSpc>
                <a:spcPct val="107000"/>
              </a:lnSpc>
              <a:spcAft>
                <a:spcPts val="800"/>
              </a:spcAft>
              <a:buFont typeface="Symbol" panose="05050102010706020507" pitchFamily="18" charset="2"/>
              <a:buChar char=""/>
            </a:pPr>
            <a:r>
              <a:rPr lang="fr-BE" b="1"/>
              <a:t>L’espace</a:t>
            </a:r>
            <a:r>
              <a:rPr lang="fr-BE"/>
              <a:t> </a:t>
            </a:r>
            <a:r>
              <a:rPr lang="fr-BE" b="1"/>
              <a:t>traversé par le patient doit être le plus réduit possible</a:t>
            </a:r>
            <a:r>
              <a:rPr lang="fr-BE"/>
              <a:t>. Il est préférable que l’espace de test soit proche de la porte.</a:t>
            </a:r>
            <a:endParaRPr lang="en-US"/>
          </a:p>
          <a:p>
            <a:pPr marL="342900" indent="-342900">
              <a:lnSpc>
                <a:spcPct val="107000"/>
              </a:lnSpc>
              <a:spcAft>
                <a:spcPts val="800"/>
              </a:spcAft>
              <a:buFont typeface="Symbol" panose="05050102010706020507" pitchFamily="18" charset="2"/>
              <a:buChar char=""/>
            </a:pPr>
            <a:r>
              <a:rPr lang="fr-BE" b="1"/>
              <a:t>Le patient ne doit ni ouvrir des portes ni utiliser lui-même des interrupteurs.</a:t>
            </a:r>
            <a:endParaRPr lang="en-US"/>
          </a:p>
          <a:p>
            <a:pPr marL="342900" indent="-342900">
              <a:lnSpc>
                <a:spcPct val="107000"/>
              </a:lnSpc>
              <a:spcAft>
                <a:spcPts val="800"/>
              </a:spcAft>
              <a:buFont typeface="Symbol" panose="05050102010706020507" pitchFamily="18" charset="2"/>
              <a:buChar char=""/>
            </a:pPr>
            <a:r>
              <a:rPr lang="fr-BE"/>
              <a:t>L'espace offre suffisamment d’</a:t>
            </a:r>
            <a:r>
              <a:rPr lang="fr-BE" b="1"/>
              <a:t>intimité (confidentialité).</a:t>
            </a:r>
            <a:endParaRPr lang="en-US" b="1"/>
          </a:p>
        </p:txBody>
      </p:sp>
    </p:spTree>
    <p:extLst>
      <p:ext uri="{BB962C8B-B14F-4D97-AF65-F5344CB8AC3E}">
        <p14:creationId xmlns:p14="http://schemas.microsoft.com/office/powerpoint/2010/main" val="409811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343EE6-047C-4079-A6E4-DEA6524B74BA}"/>
              </a:ext>
            </a:extLst>
          </p:cNvPr>
          <p:cNvSpPr>
            <a:spLocks noGrp="1"/>
          </p:cNvSpPr>
          <p:nvPr>
            <p:ph type="sldNum" sz="quarter" idx="4"/>
          </p:nvPr>
        </p:nvSpPr>
        <p:spPr/>
        <p:txBody>
          <a:bodyPr/>
          <a:lstStyle/>
          <a:p>
            <a:fld id="{4B3ACF19-10A4-48FC-A151-38418F0A40EF}" type="slidenum">
              <a:rPr lang="nl-BE" smtClean="0"/>
              <a:pPr/>
              <a:t>12</a:t>
            </a:fld>
            <a:endParaRPr lang="nl-BE"/>
          </a:p>
        </p:txBody>
      </p:sp>
      <p:sp>
        <p:nvSpPr>
          <p:cNvPr id="6" name="Rectangle 5">
            <a:extLst>
              <a:ext uri="{FF2B5EF4-FFF2-40B4-BE49-F238E27FC236}">
                <a16:creationId xmlns:a16="http://schemas.microsoft.com/office/drawing/2014/main" id="{47BA35ED-7632-4C86-81F5-58B735A384F4}"/>
              </a:ext>
            </a:extLst>
          </p:cNvPr>
          <p:cNvSpPr/>
          <p:nvPr/>
        </p:nvSpPr>
        <p:spPr>
          <a:xfrm>
            <a:off x="387927" y="371885"/>
            <a:ext cx="11157076" cy="923330"/>
          </a:xfrm>
          <a:prstGeom prst="rect">
            <a:avLst/>
          </a:prstGeom>
        </p:spPr>
        <p:txBody>
          <a:bodyPr wrap="square">
            <a:spAutoFit/>
          </a:bodyPr>
          <a:lstStyle/>
          <a:p>
            <a:pPr lvl="0"/>
            <a:r>
              <a:rPr lang="fr-BE"/>
              <a:t>L’espace de test contient un minimum de matériel et est divisé en </a:t>
            </a:r>
            <a:r>
              <a:rPr lang="fr-BE" b="1"/>
              <a:t>3 zones. </a:t>
            </a:r>
          </a:p>
          <a:p>
            <a:pPr lvl="0"/>
            <a:r>
              <a:rPr lang="fr-BE" b="1"/>
              <a:t>Ces 3 zones peuvent se trouver dans le même espace physique, mais aussi dans des espaces </a:t>
            </a:r>
          </a:p>
          <a:p>
            <a:pPr lvl="0"/>
            <a:r>
              <a:rPr lang="fr-BE" b="1"/>
              <a:t>adjacents. </a:t>
            </a:r>
            <a:endParaRPr lang="en-US" b="1"/>
          </a:p>
        </p:txBody>
      </p:sp>
      <p:pic>
        <p:nvPicPr>
          <p:cNvPr id="7" name="Picture 6">
            <a:extLst>
              <a:ext uri="{FF2B5EF4-FFF2-40B4-BE49-F238E27FC236}">
                <a16:creationId xmlns:a16="http://schemas.microsoft.com/office/drawing/2014/main" id="{2E05A682-4F03-48D8-BF8A-4C339B8A34EB}"/>
              </a:ext>
            </a:extLst>
          </p:cNvPr>
          <p:cNvPicPr/>
          <p:nvPr/>
        </p:nvPicPr>
        <p:blipFill rotWithShape="1">
          <a:blip r:embed="rId2">
            <a:extLst>
              <a:ext uri="{28A0092B-C50C-407E-A947-70E740481C1C}">
                <a14:useLocalDpi xmlns:a14="http://schemas.microsoft.com/office/drawing/2010/main" val="0"/>
              </a:ext>
            </a:extLst>
          </a:blip>
          <a:srcRect l="8022" t="1342" r="5756"/>
          <a:stretch/>
        </p:blipFill>
        <p:spPr bwMode="auto">
          <a:xfrm>
            <a:off x="694978" y="1725486"/>
            <a:ext cx="3409661" cy="4109106"/>
          </a:xfrm>
          <a:prstGeom prst="rect">
            <a:avLst/>
          </a:prstGeom>
          <a:ln>
            <a:no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DC7A243B-64D7-4947-8B92-D37E81A2CF92}"/>
              </a:ext>
            </a:extLst>
          </p:cNvPr>
          <p:cNvSpPr/>
          <p:nvPr/>
        </p:nvSpPr>
        <p:spPr>
          <a:xfrm>
            <a:off x="4666557" y="1721291"/>
            <a:ext cx="6096000" cy="646331"/>
          </a:xfrm>
          <a:prstGeom prst="rect">
            <a:avLst/>
          </a:prstGeom>
        </p:spPr>
        <p:txBody>
          <a:bodyPr>
            <a:spAutoFit/>
          </a:bodyPr>
          <a:lstStyle/>
          <a:p>
            <a:pPr lvl="0"/>
            <a:r>
              <a:rPr lang="fr-BE"/>
              <a:t>A. </a:t>
            </a:r>
            <a:r>
              <a:rPr lang="fr-BE">
                <a:solidFill>
                  <a:schemeClr val="accent2"/>
                </a:solidFill>
              </a:rPr>
              <a:t>Zone "verte" </a:t>
            </a:r>
            <a:r>
              <a:rPr lang="fr-BE"/>
              <a:t>pour mettre et enlever les équipements de protection individuelle (EPI)</a:t>
            </a:r>
          </a:p>
        </p:txBody>
      </p:sp>
      <p:sp>
        <p:nvSpPr>
          <p:cNvPr id="12" name="Rectangle 11">
            <a:extLst>
              <a:ext uri="{FF2B5EF4-FFF2-40B4-BE49-F238E27FC236}">
                <a16:creationId xmlns:a16="http://schemas.microsoft.com/office/drawing/2014/main" id="{DA9BA087-F9CD-48EA-A7CE-9DDCD99D94E8}"/>
              </a:ext>
            </a:extLst>
          </p:cNvPr>
          <p:cNvSpPr/>
          <p:nvPr/>
        </p:nvSpPr>
        <p:spPr>
          <a:xfrm>
            <a:off x="4666557" y="4198680"/>
            <a:ext cx="7386898" cy="663580"/>
          </a:xfrm>
          <a:prstGeom prst="rect">
            <a:avLst/>
          </a:prstGeom>
        </p:spPr>
        <p:txBody>
          <a:bodyPr wrap="square">
            <a:spAutoFit/>
          </a:bodyPr>
          <a:lstStyle/>
          <a:p>
            <a:pPr lvl="0">
              <a:lnSpc>
                <a:spcPct val="107000"/>
              </a:lnSpc>
              <a:spcAft>
                <a:spcPts val="800"/>
              </a:spcAft>
            </a:pPr>
            <a:r>
              <a:rPr lang="nl-BE">
                <a:solidFill>
                  <a:srgbClr val="666666"/>
                </a:solidFill>
                <a:latin typeface="Arial" panose="020B0604020202020204" pitchFamily="34" charset="0"/>
                <a:ea typeface="Calibri" panose="020F0502020204030204" pitchFamily="34" charset="0"/>
                <a:cs typeface="Times New Roman" panose="02020603050405020304" pitchFamily="18" charset="0"/>
              </a:rPr>
              <a:t>B. </a:t>
            </a:r>
            <a:r>
              <a:rPr lang="fr-BE">
                <a:solidFill>
                  <a:srgbClr val="00A3E0"/>
                </a:solidFill>
                <a:latin typeface="Arial" panose="020B0604020202020204" pitchFamily="34" charset="0"/>
                <a:ea typeface="Calibri" panose="020F0502020204030204" pitchFamily="34" charset="0"/>
                <a:cs typeface="Times New Roman" panose="02020603050405020304" pitchFamily="18" charset="0"/>
              </a:rPr>
              <a:t>Z</a:t>
            </a:r>
            <a:r>
              <a:rPr lang="fr-BE">
                <a:solidFill>
                  <a:srgbClr val="00A3E0"/>
                </a:solidFill>
              </a:rPr>
              <a:t>one "bleue" </a:t>
            </a:r>
            <a:r>
              <a:rPr lang="fr-BE"/>
              <a:t>réservée à l'administration. Pour l’enregistrement des données des patients et des résultats des tests</a:t>
            </a:r>
            <a:endParaRPr lang="nl-BE">
              <a:solidFill>
                <a:srgbClr val="666666"/>
              </a:solidFill>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2B842185-4DA2-4384-946B-028CE6D2CBB0}"/>
              </a:ext>
            </a:extLst>
          </p:cNvPr>
          <p:cNvGraphicFramePr>
            <a:graphicFrameLocks noGrp="1"/>
          </p:cNvGraphicFramePr>
          <p:nvPr>
            <p:extLst>
              <p:ext uri="{D42A27DB-BD31-4B8C-83A1-F6EECF244321}">
                <p14:modId xmlns:p14="http://schemas.microsoft.com/office/powerpoint/2010/main" val="3136803405"/>
              </p:ext>
            </p:extLst>
          </p:nvPr>
        </p:nvGraphicFramePr>
        <p:xfrm>
          <a:off x="4787207" y="2529386"/>
          <a:ext cx="5840730" cy="1224788"/>
        </p:xfrm>
        <a:graphic>
          <a:graphicData uri="http://schemas.openxmlformats.org/drawingml/2006/table">
            <a:tbl>
              <a:tblPr firstRow="1" firstCol="1" bandRow="1"/>
              <a:tblGrid>
                <a:gridCol w="2501265">
                  <a:extLst>
                    <a:ext uri="{9D8B030D-6E8A-4147-A177-3AD203B41FA5}">
                      <a16:colId xmlns:a16="http://schemas.microsoft.com/office/drawing/2014/main" val="4083714073"/>
                    </a:ext>
                  </a:extLst>
                </a:gridCol>
                <a:gridCol w="3339465">
                  <a:extLst>
                    <a:ext uri="{9D8B030D-6E8A-4147-A177-3AD203B41FA5}">
                      <a16:colId xmlns:a16="http://schemas.microsoft.com/office/drawing/2014/main" val="1535502953"/>
                    </a:ext>
                  </a:extLst>
                </a:gridCol>
              </a:tblGrid>
              <a:tr h="0">
                <a:tc>
                  <a:txBody>
                    <a:bodyPr/>
                    <a:lstStyle/>
                    <a:p>
                      <a:pPr marL="457200">
                        <a:lnSpc>
                          <a:spcPct val="107000"/>
                        </a:lnSpc>
                        <a:spcAft>
                          <a:spcPts val="0"/>
                        </a:spcAft>
                      </a:pPr>
                      <a:r>
                        <a:rPr lang="fr-BE" sz="1300" b="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Matériel dans la zone </a:t>
                      </a:r>
                      <a:endParaRPr lang="en-US" sz="13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457200">
                        <a:lnSpc>
                          <a:spcPct val="107000"/>
                        </a:lnSpc>
                        <a:spcAft>
                          <a:spcPts val="0"/>
                        </a:spcAft>
                      </a:pPr>
                      <a:r>
                        <a:rPr lang="fr-BE" sz="1300" b="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Spécifications</a:t>
                      </a:r>
                      <a:endParaRPr lang="en-US" sz="13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067799337"/>
                  </a:ext>
                </a:extLst>
              </a:tr>
              <a:tr h="0">
                <a:tc>
                  <a:txBody>
                    <a:bodyPr/>
                    <a:lstStyle/>
                    <a:p>
                      <a:pPr marL="457200" indent="-365125" algn="l">
                        <a:lnSpc>
                          <a:spcPct val="107000"/>
                        </a:lnSpc>
                        <a:spcAft>
                          <a:spcPts val="0"/>
                        </a:spcAft>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EPI</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457200">
                        <a:lnSpc>
                          <a:spcPct val="107000"/>
                        </a:lnSpc>
                        <a:spcAft>
                          <a:spcPts val="0"/>
                        </a:spcAft>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En quantité suffisante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4487815"/>
                  </a:ext>
                </a:extLst>
              </a:tr>
              <a:tr h="207645">
                <a:tc>
                  <a:txBody>
                    <a:bodyPr/>
                    <a:lstStyle/>
                    <a:p>
                      <a:pPr marL="457200" indent="-365125" algn="l">
                        <a:lnSpc>
                          <a:spcPct val="107000"/>
                        </a:lnSpc>
                        <a:spcAft>
                          <a:spcPts val="0"/>
                        </a:spcAft>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Table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Facile à nettoyer</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0471752"/>
                  </a:ext>
                </a:extLst>
              </a:tr>
              <a:tr h="0">
                <a:tc>
                  <a:txBody>
                    <a:bodyPr/>
                    <a:lstStyle/>
                    <a:p>
                      <a:pPr marL="457200" indent="-365125" algn="l">
                        <a:lnSpc>
                          <a:spcPct val="107000"/>
                        </a:lnSpc>
                        <a:spcAft>
                          <a:spcPts val="0"/>
                        </a:spcAft>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Portemanteau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L="457200" indent="-365125" algn="l">
                        <a:lnSpc>
                          <a:spcPct val="107000"/>
                        </a:lnSpc>
                        <a:spcAft>
                          <a:spcPts val="0"/>
                        </a:spcAft>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(si le tablier est réutilisé)</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Minimum 2 m des EPI propres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4053034"/>
                  </a:ext>
                </a:extLst>
              </a:tr>
              <a:tr h="0">
                <a:tc>
                  <a:txBody>
                    <a:bodyPr/>
                    <a:lstStyle/>
                    <a:p>
                      <a:pPr marL="457200" indent="-365125" algn="l">
                        <a:lnSpc>
                          <a:spcPct val="107000"/>
                        </a:lnSpc>
                        <a:spcAft>
                          <a:spcPts val="0"/>
                        </a:spcAft>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Poubelle fermée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457200">
                        <a:lnSpc>
                          <a:spcPct val="107000"/>
                        </a:lnSpc>
                        <a:spcAft>
                          <a:spcPts val="0"/>
                        </a:spcAft>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A pédale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9118508"/>
                  </a:ext>
                </a:extLst>
              </a:tr>
            </a:tbl>
          </a:graphicData>
        </a:graphic>
      </p:graphicFrame>
      <p:graphicFrame>
        <p:nvGraphicFramePr>
          <p:cNvPr id="5" name="Table 4">
            <a:extLst>
              <a:ext uri="{FF2B5EF4-FFF2-40B4-BE49-F238E27FC236}">
                <a16:creationId xmlns:a16="http://schemas.microsoft.com/office/drawing/2014/main" id="{0C2259E8-902D-47D6-9015-9330AD7C7336}"/>
              </a:ext>
            </a:extLst>
          </p:cNvPr>
          <p:cNvGraphicFramePr>
            <a:graphicFrameLocks noGrp="1"/>
          </p:cNvGraphicFramePr>
          <p:nvPr>
            <p:extLst>
              <p:ext uri="{D42A27DB-BD31-4B8C-83A1-F6EECF244321}">
                <p14:modId xmlns:p14="http://schemas.microsoft.com/office/powerpoint/2010/main" val="2809209429"/>
              </p:ext>
            </p:extLst>
          </p:nvPr>
        </p:nvGraphicFramePr>
        <p:xfrm>
          <a:off x="4787207" y="5020958"/>
          <a:ext cx="5833745" cy="603885"/>
        </p:xfrm>
        <a:graphic>
          <a:graphicData uri="http://schemas.openxmlformats.org/drawingml/2006/table">
            <a:tbl>
              <a:tblPr firstRow="1" firstCol="1" bandRow="1"/>
              <a:tblGrid>
                <a:gridCol w="3223260">
                  <a:extLst>
                    <a:ext uri="{9D8B030D-6E8A-4147-A177-3AD203B41FA5}">
                      <a16:colId xmlns:a16="http://schemas.microsoft.com/office/drawing/2014/main" val="2257333523"/>
                    </a:ext>
                  </a:extLst>
                </a:gridCol>
                <a:gridCol w="2610485">
                  <a:extLst>
                    <a:ext uri="{9D8B030D-6E8A-4147-A177-3AD203B41FA5}">
                      <a16:colId xmlns:a16="http://schemas.microsoft.com/office/drawing/2014/main" val="3670568975"/>
                    </a:ext>
                  </a:extLst>
                </a:gridCol>
              </a:tblGrid>
              <a:tr h="0">
                <a:tc>
                  <a:txBody>
                    <a:bodyPr/>
                    <a:lstStyle/>
                    <a:p>
                      <a:pPr marL="457200">
                        <a:lnSpc>
                          <a:spcPct val="107000"/>
                        </a:lnSpc>
                        <a:spcAft>
                          <a:spcPts val="0"/>
                        </a:spcAft>
                      </a:pPr>
                      <a:r>
                        <a:rPr lang="fr-BE" sz="1300" b="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Matériel dans la zone </a:t>
                      </a:r>
                      <a:endParaRPr lang="en-US" sz="13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457200">
                        <a:lnSpc>
                          <a:spcPct val="107000"/>
                        </a:lnSpc>
                        <a:spcAft>
                          <a:spcPts val="0"/>
                        </a:spcAft>
                      </a:pPr>
                      <a:r>
                        <a:rPr lang="fr-BE" sz="1300" b="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Spécifications</a:t>
                      </a:r>
                      <a:endParaRPr lang="en-US" sz="13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961317075"/>
                  </a:ext>
                </a:extLst>
              </a:tr>
              <a:tr h="62852">
                <a:tc>
                  <a:txBody>
                    <a:bodyPr/>
                    <a:lstStyle/>
                    <a:p>
                      <a:pPr marL="457200" indent="-361950">
                        <a:lnSpc>
                          <a:spcPct val="107000"/>
                        </a:lnSpc>
                        <a:spcAft>
                          <a:spcPts val="0"/>
                        </a:spcAft>
                      </a:pPr>
                      <a:r>
                        <a:rPr lang="nl-BE" sz="130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Table</a:t>
                      </a:r>
                      <a:r>
                        <a:rPr lang="nl-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a:t>
                      </a:r>
                      <a:r>
                        <a:rPr lang="nl-BE" sz="130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ou</a:t>
                      </a:r>
                      <a:r>
                        <a:rPr lang="nl-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bureau</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361950">
                        <a:lnSpc>
                          <a:spcPct val="107000"/>
                        </a:lnSpc>
                        <a:spcAft>
                          <a:spcPts val="0"/>
                        </a:spcAft>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Facile à nettoyer</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4789950"/>
                  </a:ext>
                </a:extLst>
              </a:tr>
              <a:tr h="0">
                <a:tc>
                  <a:txBody>
                    <a:bodyPr/>
                    <a:lstStyle/>
                    <a:p>
                      <a:pPr marL="457200" indent="-361950">
                        <a:lnSpc>
                          <a:spcPct val="107000"/>
                        </a:lnSpc>
                        <a:spcAft>
                          <a:spcPts val="0"/>
                        </a:spcAft>
                      </a:pPr>
                      <a:r>
                        <a:rPr lang="nl-BE" sz="130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Ordinateur</a:t>
                      </a:r>
                      <a:r>
                        <a:rPr lang="nl-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portable </a:t>
                      </a:r>
                      <a:r>
                        <a:rPr lang="nl-BE" sz="130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ou</a:t>
                      </a:r>
                      <a:r>
                        <a:rPr lang="nl-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non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spcAft>
                          <a:spcPts val="0"/>
                        </a:spcAft>
                      </a:pPr>
                      <a:r>
                        <a:rPr lang="nl-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0396159"/>
                  </a:ext>
                </a:extLst>
              </a:tr>
            </a:tbl>
          </a:graphicData>
        </a:graphic>
      </p:graphicFrame>
      <p:sp>
        <p:nvSpPr>
          <p:cNvPr id="2" name="Rectangle 1">
            <a:extLst>
              <a:ext uri="{FF2B5EF4-FFF2-40B4-BE49-F238E27FC236}">
                <a16:creationId xmlns:a16="http://schemas.microsoft.com/office/drawing/2014/main" id="{6217502A-3DCF-4EB3-A33C-7C354B67F178}"/>
              </a:ext>
            </a:extLst>
          </p:cNvPr>
          <p:cNvSpPr/>
          <p:nvPr/>
        </p:nvSpPr>
        <p:spPr>
          <a:xfrm>
            <a:off x="10762557" y="138248"/>
            <a:ext cx="1429443" cy="84727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7282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3C3047-D5FA-480B-94B7-4637AF60545F}"/>
              </a:ext>
            </a:extLst>
          </p:cNvPr>
          <p:cNvSpPr>
            <a:spLocks noGrp="1"/>
          </p:cNvSpPr>
          <p:nvPr>
            <p:ph type="sldNum" sz="quarter" idx="4"/>
          </p:nvPr>
        </p:nvSpPr>
        <p:spPr/>
        <p:txBody>
          <a:bodyPr/>
          <a:lstStyle/>
          <a:p>
            <a:fld id="{4B3ACF19-10A4-48FC-A151-38418F0A40EF}" type="slidenum">
              <a:rPr lang="nl-BE" smtClean="0"/>
              <a:pPr/>
              <a:t>13</a:t>
            </a:fld>
            <a:endParaRPr lang="nl-BE"/>
          </a:p>
        </p:txBody>
      </p:sp>
      <p:sp>
        <p:nvSpPr>
          <p:cNvPr id="6" name="Rectangle 5">
            <a:extLst>
              <a:ext uri="{FF2B5EF4-FFF2-40B4-BE49-F238E27FC236}">
                <a16:creationId xmlns:a16="http://schemas.microsoft.com/office/drawing/2014/main" id="{9CF94715-4394-4EAE-AE14-199AC98F4E54}"/>
              </a:ext>
            </a:extLst>
          </p:cNvPr>
          <p:cNvSpPr/>
          <p:nvPr/>
        </p:nvSpPr>
        <p:spPr>
          <a:xfrm>
            <a:off x="609600" y="500369"/>
            <a:ext cx="8157556" cy="369332"/>
          </a:xfrm>
          <a:prstGeom prst="rect">
            <a:avLst/>
          </a:prstGeom>
        </p:spPr>
        <p:txBody>
          <a:bodyPr wrap="square">
            <a:spAutoFit/>
          </a:bodyPr>
          <a:lstStyle/>
          <a:p>
            <a:pPr lvl="0"/>
            <a:r>
              <a:rPr lang="fr-BE"/>
              <a:t>C. </a:t>
            </a:r>
            <a:r>
              <a:rPr lang="fr-BE">
                <a:solidFill>
                  <a:srgbClr val="FF0000"/>
                </a:solidFill>
              </a:rPr>
              <a:t>Zone "rouge" </a:t>
            </a:r>
            <a:r>
              <a:rPr lang="fr-BE"/>
              <a:t>où le test est effectué</a:t>
            </a:r>
            <a:endParaRPr lang="en-US"/>
          </a:p>
        </p:txBody>
      </p:sp>
      <p:graphicFrame>
        <p:nvGraphicFramePr>
          <p:cNvPr id="3" name="Table 2">
            <a:extLst>
              <a:ext uri="{FF2B5EF4-FFF2-40B4-BE49-F238E27FC236}">
                <a16:creationId xmlns:a16="http://schemas.microsoft.com/office/drawing/2014/main" id="{58913B4F-1F90-41C2-8F46-8ECD29A9415F}"/>
              </a:ext>
            </a:extLst>
          </p:cNvPr>
          <p:cNvGraphicFramePr>
            <a:graphicFrameLocks noGrp="1"/>
          </p:cNvGraphicFramePr>
          <p:nvPr>
            <p:extLst>
              <p:ext uri="{D42A27DB-BD31-4B8C-83A1-F6EECF244321}">
                <p14:modId xmlns:p14="http://schemas.microsoft.com/office/powerpoint/2010/main" val="3530061451"/>
              </p:ext>
            </p:extLst>
          </p:nvPr>
        </p:nvGraphicFramePr>
        <p:xfrm>
          <a:off x="680979" y="1138655"/>
          <a:ext cx="10278173" cy="4320000"/>
        </p:xfrm>
        <a:graphic>
          <a:graphicData uri="http://schemas.openxmlformats.org/drawingml/2006/table">
            <a:tbl>
              <a:tblPr firstRow="1" firstCol="1" bandRow="1"/>
              <a:tblGrid>
                <a:gridCol w="6337506">
                  <a:extLst>
                    <a:ext uri="{9D8B030D-6E8A-4147-A177-3AD203B41FA5}">
                      <a16:colId xmlns:a16="http://schemas.microsoft.com/office/drawing/2014/main" val="3266936188"/>
                    </a:ext>
                  </a:extLst>
                </a:gridCol>
                <a:gridCol w="3940667">
                  <a:extLst>
                    <a:ext uri="{9D8B030D-6E8A-4147-A177-3AD203B41FA5}">
                      <a16:colId xmlns:a16="http://schemas.microsoft.com/office/drawing/2014/main" val="2819356162"/>
                    </a:ext>
                  </a:extLst>
                </a:gridCol>
              </a:tblGrid>
              <a:tr h="252000">
                <a:tc>
                  <a:txBody>
                    <a:bodyPr/>
                    <a:lstStyle/>
                    <a:p>
                      <a:pPr marL="457200">
                        <a:lnSpc>
                          <a:spcPct val="107000"/>
                        </a:lnSpc>
                        <a:spcAft>
                          <a:spcPts val="0"/>
                        </a:spcAft>
                      </a:pPr>
                      <a:r>
                        <a:rPr lang="fr-BE" sz="1300" b="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Matériel dans la zone </a:t>
                      </a:r>
                      <a:endParaRPr lang="en-US" sz="13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457200">
                        <a:lnSpc>
                          <a:spcPct val="107000"/>
                        </a:lnSpc>
                        <a:spcAft>
                          <a:spcPts val="0"/>
                        </a:spcAft>
                      </a:pPr>
                      <a:r>
                        <a:rPr lang="fr-BE" sz="1300" b="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Spécifications</a:t>
                      </a:r>
                      <a:endParaRPr lang="en-US" sz="13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337862751"/>
                  </a:ext>
                </a:extLst>
              </a:tr>
              <a:tr h="684000">
                <a:tc>
                  <a:txBody>
                    <a:bodyPr/>
                    <a:lstStyle/>
                    <a:p>
                      <a:pPr marL="457200" indent="-365125">
                        <a:lnSpc>
                          <a:spcPct val="107000"/>
                        </a:lnSpc>
                        <a:spcAft>
                          <a:spcPts val="0"/>
                        </a:spcAft>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Chaise ou tabouret pour le patient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365125">
                        <a:lnSpc>
                          <a:spcPct val="107000"/>
                        </a:lnSpc>
                        <a:spcAft>
                          <a:spcPts val="0"/>
                        </a:spcAft>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Facile à nettoyer</a:t>
                      </a:r>
                      <a:endParaRPr lang="en-US"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92075" indent="0">
                        <a:lnSpc>
                          <a:spcPct val="107000"/>
                        </a:lnSpc>
                        <a:spcAft>
                          <a:spcPts val="0"/>
                        </a:spcAft>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(par ex. en plastique, sans accoudoirs, non recouverte de tissu)</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7612703"/>
                  </a:ext>
                </a:extLst>
              </a:tr>
              <a:tr h="252000">
                <a:tc>
                  <a:txBody>
                    <a:bodyPr/>
                    <a:lstStyle/>
                    <a:p>
                      <a:pPr marL="457200" indent="-365125">
                        <a:lnSpc>
                          <a:spcPct val="107000"/>
                        </a:lnSpc>
                        <a:spcAft>
                          <a:spcPts val="0"/>
                        </a:spcAft>
                      </a:pPr>
                      <a:r>
                        <a:rPr lang="nl-BE" sz="130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Table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365125">
                        <a:lnSpc>
                          <a:spcPct val="107000"/>
                        </a:lnSpc>
                        <a:spcAft>
                          <a:spcPts val="0"/>
                        </a:spcAft>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Facile à nettoyer</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5704031"/>
                  </a:ext>
                </a:extLst>
              </a:tr>
              <a:tr h="900000">
                <a:tc>
                  <a:txBody>
                    <a:bodyPr/>
                    <a:lstStyle/>
                    <a:p>
                      <a:pPr marL="92075" indent="0">
                        <a:lnSpc>
                          <a:spcPct val="107000"/>
                        </a:lnSpc>
                        <a:spcAft>
                          <a:spcPts val="0"/>
                        </a:spcAft>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Matériel de test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L="803275" lvl="0" indent="-355600">
                        <a:lnSpc>
                          <a:spcPct val="107000"/>
                        </a:lnSpc>
                        <a:spcAft>
                          <a:spcPts val="0"/>
                        </a:spcAft>
                        <a:buClr>
                          <a:srgbClr val="666666"/>
                        </a:buClr>
                        <a:buFont typeface="+mj-lt"/>
                        <a:buAutoNum type="arabicPeriod"/>
                      </a:pPr>
                      <a:r>
                        <a:rPr lang="nl-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Sets de test (</a:t>
                      </a:r>
                      <a:r>
                        <a:rPr lang="nl-BE" sz="130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écouvillons</a:t>
                      </a:r>
                      <a:r>
                        <a:rPr lang="nl-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tubes, </a:t>
                      </a:r>
                      <a:r>
                        <a:rPr lang="nl-BE" sz="130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bouchons</a:t>
                      </a:r>
                      <a:r>
                        <a:rPr lang="nl-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solution tampon, </a:t>
                      </a:r>
                      <a:br>
                        <a:rPr lang="nl-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br>
                      <a:r>
                        <a:rPr lang="nl-BE" sz="130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dispositifs</a:t>
                      </a:r>
                      <a:r>
                        <a:rPr lang="nl-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de test)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L="803275" lvl="0" indent="-355600">
                        <a:lnSpc>
                          <a:spcPct val="107000"/>
                        </a:lnSpc>
                        <a:spcAft>
                          <a:spcPts val="0"/>
                        </a:spcAft>
                        <a:buClr>
                          <a:srgbClr val="666666"/>
                        </a:buClr>
                        <a:buFont typeface="+mj-lt"/>
                        <a:buAutoNum type="arabicPeriod"/>
                      </a:pPr>
                      <a:r>
                        <a:rPr lang="fr-BE" sz="130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Abaisses-langue</a:t>
                      </a: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en bois (si nécessaire)</a:t>
                      </a:r>
                      <a:r>
                        <a:rPr lang="fr-BE" sz="130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365125">
                        <a:lnSpc>
                          <a:spcPct val="107000"/>
                        </a:lnSpc>
                        <a:spcAft>
                          <a:spcPts val="0"/>
                        </a:spcAft>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En quantité suffisante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1041699"/>
                  </a:ext>
                </a:extLst>
              </a:tr>
              <a:tr h="252000">
                <a:tc>
                  <a:txBody>
                    <a:bodyPr/>
                    <a:lstStyle/>
                    <a:p>
                      <a:pPr marL="457200" indent="-365125">
                        <a:lnSpc>
                          <a:spcPct val="107000"/>
                        </a:lnSpc>
                        <a:spcAft>
                          <a:spcPts val="0"/>
                        </a:spcAft>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Poubelle fermée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365125">
                        <a:lnSpc>
                          <a:spcPct val="107000"/>
                        </a:lnSpc>
                        <a:spcAft>
                          <a:spcPts val="0"/>
                        </a:spcAft>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A pédale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6335733"/>
                  </a:ext>
                </a:extLst>
              </a:tr>
              <a:tr h="1980000">
                <a:tc>
                  <a:txBody>
                    <a:bodyPr/>
                    <a:lstStyle/>
                    <a:p>
                      <a:pPr marL="0" indent="92075">
                        <a:lnSpc>
                          <a:spcPct val="107000"/>
                        </a:lnSpc>
                        <a:spcAft>
                          <a:spcPts val="0"/>
                        </a:spcAft>
                      </a:pPr>
                      <a:r>
                        <a:rPr lang="nl-BE" sz="130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Autre</a:t>
                      </a:r>
                      <a:r>
                        <a:rPr lang="nl-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matériel</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L="803275" lvl="0" indent="-355600">
                        <a:lnSpc>
                          <a:spcPct val="107000"/>
                        </a:lnSpc>
                        <a:spcAft>
                          <a:spcPts val="0"/>
                        </a:spcAft>
                        <a:buClr>
                          <a:srgbClr val="666666"/>
                        </a:buClr>
                        <a:buFont typeface="+mj-lt"/>
                        <a:buAutoNum type="arabicPeriod"/>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Indicateur de temps (par ex. horloge murale, minuteur, </a:t>
                      </a:r>
                      <a:r>
                        <a:rPr lang="nl-BE" sz="130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chronomètre</a:t>
                      </a:r>
                      <a:r>
                        <a:rPr lang="nl-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L="803275" lvl="0" indent="-355600">
                        <a:lnSpc>
                          <a:spcPct val="107000"/>
                        </a:lnSpc>
                        <a:spcAft>
                          <a:spcPts val="0"/>
                        </a:spcAft>
                        <a:buClr>
                          <a:srgbClr val="666666"/>
                        </a:buClr>
                        <a:buFont typeface="+mj-lt"/>
                        <a:buAutoNum type="arabicPeriod"/>
                      </a:pPr>
                      <a:r>
                        <a:rPr lang="nl-BE" sz="130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Boîte</a:t>
                      </a:r>
                      <a:r>
                        <a:rPr lang="nl-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de </a:t>
                      </a:r>
                      <a:r>
                        <a:rPr lang="nl-BE" sz="130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mouchoirs</a:t>
                      </a:r>
                      <a:r>
                        <a:rPr lang="nl-BE" sz="1300">
                          <a:effectLst/>
                          <a:latin typeface="Calibri" panose="020F0502020204030204" pitchFamily="34" charset="0"/>
                          <a:ea typeface="Calibri" panose="020F0502020204030204" pitchFamily="34"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L="803275" lvl="0" indent="-355600">
                        <a:lnSpc>
                          <a:spcPct val="107000"/>
                        </a:lnSpc>
                        <a:spcAft>
                          <a:spcPts val="0"/>
                        </a:spcAft>
                        <a:buClr>
                          <a:srgbClr val="666666"/>
                        </a:buClr>
                        <a:buFont typeface="+mj-lt"/>
                        <a:buAutoNum type="arabicPeriod"/>
                      </a:pPr>
                      <a:r>
                        <a:rPr lang="nl-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Stylo à </a:t>
                      </a:r>
                      <a:r>
                        <a:rPr lang="nl-BE" sz="130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bille</a:t>
                      </a:r>
                      <a:r>
                        <a:rPr lang="nl-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a:t>
                      </a:r>
                      <a:r>
                        <a:rPr lang="nl-BE" sz="130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marqueur</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L="803275" lvl="0" indent="-355600">
                        <a:lnSpc>
                          <a:spcPct val="107000"/>
                        </a:lnSpc>
                        <a:spcAft>
                          <a:spcPts val="0"/>
                        </a:spcAft>
                        <a:buClr>
                          <a:srgbClr val="666666"/>
                        </a:buClr>
                        <a:buFont typeface="+mj-lt"/>
                        <a:buAutoNum type="arabicPeriod"/>
                      </a:pPr>
                      <a:r>
                        <a:rPr lang="fr-BE" sz="1300" u="sng">
                          <a:solidFill>
                            <a:srgbClr val="92D050"/>
                          </a:solidFill>
                          <a:effectLst/>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Conseils d’hygiène</a:t>
                      </a:r>
                      <a:r>
                        <a:rPr lang="fr-BE" sz="1300" u="sng">
                          <a:solidFill>
                            <a:srgbClr val="92D050"/>
                          </a:solidFill>
                          <a:effectLst/>
                          <a:latin typeface="Arial" panose="020B0604020202020204" pitchFamily="34" charset="0"/>
                          <a:ea typeface="Calibri" panose="020F0502020204030204" pitchFamily="34" charset="0"/>
                          <a:cs typeface="Times New Roman" panose="02020603050405020304" pitchFamily="18" charset="0"/>
                        </a:rPr>
                        <a:t> </a:t>
                      </a:r>
                      <a:r>
                        <a:rPr lang="fr-BE" sz="1300" u="sng" err="1">
                          <a:solidFill>
                            <a:srgbClr val="92D050"/>
                          </a:solidFill>
                          <a:effectLst/>
                          <a:latin typeface="Arial" panose="020B0604020202020204" pitchFamily="34" charset="0"/>
                          <a:ea typeface="Calibri" panose="020F0502020204030204" pitchFamily="34" charset="0"/>
                          <a:cs typeface="Times New Roman" panose="02020603050405020304" pitchFamily="18" charset="0"/>
                        </a:rPr>
                        <a:t>Sciensano</a:t>
                      </a:r>
                      <a:endParaRPr lang="en-US" sz="130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803275" lvl="0" indent="-355600">
                        <a:lnSpc>
                          <a:spcPct val="107000"/>
                        </a:lnSpc>
                        <a:spcAft>
                          <a:spcPts val="0"/>
                        </a:spcAft>
                        <a:buClr>
                          <a:srgbClr val="666666"/>
                        </a:buClr>
                        <a:buFont typeface="+mj-lt"/>
                        <a:buAutoNum type="arabicPeriod"/>
                      </a:pPr>
                      <a:r>
                        <a:rPr lang="nl-BE" sz="130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Dépliants</a:t>
                      </a:r>
                      <a:r>
                        <a:rPr lang="nl-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pour les </a:t>
                      </a:r>
                      <a:r>
                        <a:rPr lang="nl-BE" sz="130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patients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L="803275" lvl="0" indent="-355600">
                        <a:lnSpc>
                          <a:spcPct val="107000"/>
                        </a:lnSpc>
                        <a:spcAft>
                          <a:spcPts val="0"/>
                        </a:spcAft>
                        <a:buClr>
                          <a:srgbClr val="666666"/>
                        </a:buClr>
                        <a:buFont typeface="+mj-lt"/>
                        <a:buAutoNum type="arabicPeriod"/>
                      </a:pPr>
                      <a:r>
                        <a:rPr lang="fr-BE" sz="1300" u="sng">
                          <a:solidFill>
                            <a:srgbClr val="92D050"/>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Formulaires pour le suivi des contacts</a:t>
                      </a:r>
                      <a:r>
                        <a:rPr lang="fr-BE" sz="1300">
                          <a:solidFill>
                            <a:srgbClr val="92D05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30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803275" lvl="0" indent="-355600">
                        <a:lnSpc>
                          <a:spcPct val="107000"/>
                        </a:lnSpc>
                        <a:spcAft>
                          <a:spcPts val="0"/>
                        </a:spcAft>
                        <a:buClr>
                          <a:srgbClr val="666666"/>
                        </a:buClr>
                        <a:buFont typeface="+mj-lt"/>
                        <a:buAutoNum type="arabicPeriod"/>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Champs non-stériles/ alèses </a:t>
                      </a:r>
                    </a:p>
                    <a:p>
                      <a:pPr marL="803275" lvl="0" indent="-355600">
                        <a:lnSpc>
                          <a:spcPct val="107000"/>
                        </a:lnSpc>
                        <a:spcAft>
                          <a:spcPts val="0"/>
                        </a:spcAft>
                        <a:buClr>
                          <a:srgbClr val="666666"/>
                        </a:buClr>
                        <a:buFont typeface="+mj-lt"/>
                        <a:buAutoNum type="arabicPeriod"/>
                      </a:pPr>
                      <a:r>
                        <a:rPr lang="nl-BE" sz="130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Vaporisateur</a:t>
                      </a:r>
                      <a:r>
                        <a:rPr lang="nl-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a:t>
                      </a:r>
                      <a:r>
                        <a:rPr lang="nl-BE" sz="130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d'alcool</a:t>
                      </a:r>
                      <a:r>
                        <a:rPr lang="nl-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à 70°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spcAft>
                          <a:spcPts val="0"/>
                        </a:spcAft>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fr-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L="457200" indent="-365125">
                        <a:lnSpc>
                          <a:spcPct val="107000"/>
                        </a:lnSpc>
                        <a:spcAft>
                          <a:spcPts val="0"/>
                        </a:spcAft>
                      </a:pPr>
                      <a:r>
                        <a:rPr lang="nl-BE" sz="130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Eventuellement</a:t>
                      </a:r>
                      <a:r>
                        <a:rPr lang="nl-BE" sz="13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a:t>
                      </a:r>
                      <a:r>
                        <a:rPr lang="nl-BE" sz="130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plastifiés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7896770"/>
                  </a:ext>
                </a:extLst>
              </a:tr>
            </a:tbl>
          </a:graphicData>
        </a:graphic>
      </p:graphicFrame>
      <p:sp>
        <p:nvSpPr>
          <p:cNvPr id="2" name="Rectangle 1">
            <a:extLst>
              <a:ext uri="{FF2B5EF4-FFF2-40B4-BE49-F238E27FC236}">
                <a16:creationId xmlns:a16="http://schemas.microsoft.com/office/drawing/2014/main" id="{09632942-F9EA-4F49-B4AC-521784605D6E}"/>
              </a:ext>
            </a:extLst>
          </p:cNvPr>
          <p:cNvSpPr/>
          <p:nvPr/>
        </p:nvSpPr>
        <p:spPr>
          <a:xfrm>
            <a:off x="10887740" y="170121"/>
            <a:ext cx="1304260" cy="69958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17026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5F86E20-639E-4AE9-BF66-8265ECBC03CB}"/>
              </a:ext>
            </a:extLst>
          </p:cNvPr>
          <p:cNvSpPr>
            <a:spLocks noGrp="1"/>
          </p:cNvSpPr>
          <p:nvPr>
            <p:ph type="ftr" sz="quarter" idx="3"/>
          </p:nvPr>
        </p:nvSpPr>
        <p:spPr/>
        <p:txBody>
          <a:bodyPr/>
          <a:lstStyle/>
          <a:p>
            <a:r>
              <a:rPr lang="nl-BE"/>
              <a:t>Presentation Title</a:t>
            </a:r>
          </a:p>
        </p:txBody>
      </p:sp>
      <p:pic>
        <p:nvPicPr>
          <p:cNvPr id="6" name="Picture 5" descr="Afzetpaal | Mat zwart - 2 meter band - Partytentkopen.nl">
            <a:extLst>
              <a:ext uri="{FF2B5EF4-FFF2-40B4-BE49-F238E27FC236}">
                <a16:creationId xmlns:a16="http://schemas.microsoft.com/office/drawing/2014/main" id="{03BBCBD3-DC16-4CFE-81FE-F3CCE1D4A71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233" y="675639"/>
            <a:ext cx="3545378" cy="2898833"/>
          </a:xfrm>
          <a:prstGeom prst="rect">
            <a:avLst/>
          </a:prstGeom>
          <a:noFill/>
          <a:ln>
            <a:noFill/>
          </a:ln>
        </p:spPr>
      </p:pic>
      <p:pic>
        <p:nvPicPr>
          <p:cNvPr id="7" name="Picture 6" descr="Covid-19 VloerMarkeringen, Labels, Stickers Corona vloermarkeringstape Hou  afstand waarschuwingstape identificatie en signalisatie">
            <a:extLst>
              <a:ext uri="{FF2B5EF4-FFF2-40B4-BE49-F238E27FC236}">
                <a16:creationId xmlns:a16="http://schemas.microsoft.com/office/drawing/2014/main" id="{AF2403B1-F117-4D8F-9757-023A58F1442B}"/>
              </a:ext>
            </a:extLst>
          </p:cNvPr>
          <p:cNvPicPr/>
          <p:nvPr/>
        </p:nvPicPr>
        <p:blipFill rotWithShape="1">
          <a:blip r:embed="rId3" cstate="print">
            <a:extLst>
              <a:ext uri="{28A0092B-C50C-407E-A947-70E740481C1C}">
                <a14:useLocalDpi xmlns:a14="http://schemas.microsoft.com/office/drawing/2010/main" val="0"/>
              </a:ext>
            </a:extLst>
          </a:blip>
          <a:srcRect t="12455"/>
          <a:stretch/>
        </p:blipFill>
        <p:spPr bwMode="auto">
          <a:xfrm>
            <a:off x="511233" y="3791565"/>
            <a:ext cx="2049087" cy="2898833"/>
          </a:xfrm>
          <a:prstGeom prst="rect">
            <a:avLst/>
          </a:prstGeom>
          <a:noFill/>
          <a:ln>
            <a:noFill/>
          </a:ln>
          <a:extLst>
            <a:ext uri="{53640926-AAD7-44D8-BBD7-CCE9431645EC}">
              <a14:shadowObscured xmlns:a14="http://schemas.microsoft.com/office/drawing/2010/main"/>
            </a:ext>
          </a:extLst>
        </p:spPr>
      </p:pic>
      <p:pic>
        <p:nvPicPr>
          <p:cNvPr id="8" name="Picture 7" descr="Bureauruimte - Bureauruimte - Projecten - Abstrakt Interieur - Staden">
            <a:extLst>
              <a:ext uri="{FF2B5EF4-FFF2-40B4-BE49-F238E27FC236}">
                <a16:creationId xmlns:a16="http://schemas.microsoft.com/office/drawing/2014/main" id="{2E865287-7198-4861-9603-42078CFC3A4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8269" y="675639"/>
            <a:ext cx="2378537" cy="2898832"/>
          </a:xfrm>
          <a:prstGeom prst="rect">
            <a:avLst/>
          </a:prstGeom>
          <a:noFill/>
          <a:ln>
            <a:noFill/>
          </a:ln>
        </p:spPr>
      </p:pic>
      <p:pic>
        <p:nvPicPr>
          <p:cNvPr id="9" name="Picture 8" descr="https://encrypted-tbn0.gstatic.com/images?q=tbn:ANd9GcRO4BsV8DwtgqRuLnX3HA9jwfckmkDnVCLPRySDgmqyUJjLxfjk77Jw4br-94AK7VKBmIwKyN8&amp;usqp=CAc">
            <a:extLst>
              <a:ext uri="{FF2B5EF4-FFF2-40B4-BE49-F238E27FC236}">
                <a16:creationId xmlns:a16="http://schemas.microsoft.com/office/drawing/2014/main" id="{43484879-321D-43EA-8DE5-12A0D5DA1BD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070592" y="3895152"/>
            <a:ext cx="3010307" cy="2749524"/>
          </a:xfrm>
          <a:prstGeom prst="rect">
            <a:avLst/>
          </a:prstGeom>
          <a:noFill/>
          <a:ln>
            <a:noFill/>
          </a:ln>
        </p:spPr>
      </p:pic>
      <p:pic>
        <p:nvPicPr>
          <p:cNvPr id="10" name="Picture 9" descr="https://encrypted-tbn0.gstatic.com/images?q=tbn:ANd9GcS72wz_rXSfABuwxN7VgMzm-VKOFKmEsqSzAgGPzwMptx9TEL1EegHQ8hJx31az82YchsuacgY&amp;usqp=CAc">
            <a:extLst>
              <a:ext uri="{FF2B5EF4-FFF2-40B4-BE49-F238E27FC236}">
                <a16:creationId xmlns:a16="http://schemas.microsoft.com/office/drawing/2014/main" id="{3F122175-FAA3-48E1-8F41-CFDFED2C9703}"/>
              </a:ext>
            </a:extLst>
          </p:cNvPr>
          <p:cNvPicPr/>
          <p:nvPr/>
        </p:nvPicPr>
        <p:blipFill rotWithShape="1">
          <a:blip r:embed="rId6">
            <a:extLst>
              <a:ext uri="{28A0092B-C50C-407E-A947-70E740481C1C}">
                <a14:useLocalDpi xmlns:a14="http://schemas.microsoft.com/office/drawing/2010/main" val="0"/>
              </a:ext>
            </a:extLst>
          </a:blip>
          <a:srcRect t="16286" b="16488"/>
          <a:stretch/>
        </p:blipFill>
        <p:spPr bwMode="auto">
          <a:xfrm>
            <a:off x="2671156" y="3745844"/>
            <a:ext cx="3424844" cy="2944553"/>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1419DA7E-43C0-40FA-A188-F4E6C37C8B71}"/>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6206836" y="3895152"/>
            <a:ext cx="2712778" cy="2749524"/>
          </a:xfrm>
          <a:prstGeom prst="rect">
            <a:avLst/>
          </a:prstGeom>
        </p:spPr>
      </p:pic>
      <p:pic>
        <p:nvPicPr>
          <p:cNvPr id="12" name="Picture 11" descr="Mass testing is not a 'silver bullet' for managing SARS-CoV-2 transmission,  say researchers">
            <a:extLst>
              <a:ext uri="{FF2B5EF4-FFF2-40B4-BE49-F238E27FC236}">
                <a16:creationId xmlns:a16="http://schemas.microsoft.com/office/drawing/2014/main" id="{495286B3-E879-41C7-874F-07985AF07A7D}"/>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98464" y="675639"/>
            <a:ext cx="3891456" cy="2898832"/>
          </a:xfrm>
          <a:prstGeom prst="rect">
            <a:avLst/>
          </a:prstGeom>
          <a:noFill/>
          <a:ln>
            <a:noFill/>
          </a:ln>
        </p:spPr>
      </p:pic>
      <p:sp>
        <p:nvSpPr>
          <p:cNvPr id="13" name="TextBox 12">
            <a:extLst>
              <a:ext uri="{FF2B5EF4-FFF2-40B4-BE49-F238E27FC236}">
                <a16:creationId xmlns:a16="http://schemas.microsoft.com/office/drawing/2014/main" id="{16CD54C1-91F3-411C-ACC4-6BFD1B47E0F4}"/>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err="1"/>
          </a:p>
        </p:txBody>
      </p:sp>
    </p:spTree>
    <p:extLst>
      <p:ext uri="{BB962C8B-B14F-4D97-AF65-F5344CB8AC3E}">
        <p14:creationId xmlns:p14="http://schemas.microsoft.com/office/powerpoint/2010/main" val="126850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1FEFB-5CE1-436E-9CE9-3858056A3A78}"/>
              </a:ext>
            </a:extLst>
          </p:cNvPr>
          <p:cNvSpPr>
            <a:spLocks noGrp="1"/>
          </p:cNvSpPr>
          <p:nvPr>
            <p:ph type="title"/>
          </p:nvPr>
        </p:nvSpPr>
        <p:spPr>
          <a:xfrm>
            <a:off x="472093" y="400518"/>
            <a:ext cx="10574419" cy="646331"/>
          </a:xfrm>
        </p:spPr>
        <p:txBody>
          <a:bodyPr/>
          <a:lstStyle/>
          <a:p>
            <a:r>
              <a:rPr lang="fr-BE"/>
              <a:t>Organisation du </a:t>
            </a:r>
            <a:r>
              <a:rPr lang="fr-BE" err="1"/>
              <a:t>testing</a:t>
            </a:r>
            <a:endParaRPr lang="en-US"/>
          </a:p>
        </p:txBody>
      </p:sp>
      <p:sp>
        <p:nvSpPr>
          <p:cNvPr id="3" name="Text Placeholder 2">
            <a:extLst>
              <a:ext uri="{FF2B5EF4-FFF2-40B4-BE49-F238E27FC236}">
                <a16:creationId xmlns:a16="http://schemas.microsoft.com/office/drawing/2014/main" id="{86C8A083-4AAD-48C2-B69B-E4DC24D71C78}"/>
              </a:ext>
            </a:extLst>
          </p:cNvPr>
          <p:cNvSpPr>
            <a:spLocks noGrp="1"/>
          </p:cNvSpPr>
          <p:nvPr>
            <p:ph type="body" sz="quarter" idx="11"/>
          </p:nvPr>
        </p:nvSpPr>
        <p:spPr>
          <a:xfrm>
            <a:off x="388114" y="1479323"/>
            <a:ext cx="11598651" cy="4389214"/>
          </a:xfrm>
        </p:spPr>
        <p:txBody>
          <a:bodyPr/>
          <a:lstStyle/>
          <a:p>
            <a:pPr>
              <a:spcBef>
                <a:spcPts val="0"/>
              </a:spcBef>
              <a:spcAft>
                <a:spcPts val="600"/>
              </a:spcAft>
            </a:pPr>
            <a:r>
              <a:rPr lang="fr-BE" sz="1800" b="1"/>
              <a:t>En fonction des possibilités individuelles et du personnel disponible</a:t>
            </a:r>
          </a:p>
          <a:p>
            <a:pPr>
              <a:spcBef>
                <a:spcPts val="0"/>
              </a:spcBef>
              <a:spcAft>
                <a:spcPts val="600"/>
              </a:spcAft>
            </a:pPr>
            <a:endParaRPr lang="fr-BE" sz="1800" b="1"/>
          </a:p>
          <a:p>
            <a:pPr marL="285750" indent="-285750">
              <a:spcBef>
                <a:spcPts val="0"/>
              </a:spcBef>
              <a:spcAft>
                <a:spcPts val="600"/>
              </a:spcAft>
              <a:buFont typeface="Arial" panose="020B0604020202020204" pitchFamily="34" charset="0"/>
              <a:buChar char="•"/>
            </a:pPr>
            <a:r>
              <a:rPr lang="fr-BE" sz="1800"/>
              <a:t>Le </a:t>
            </a:r>
            <a:r>
              <a:rPr lang="fr-BE" sz="1800" err="1"/>
              <a:t>testing</a:t>
            </a:r>
            <a:r>
              <a:rPr lang="fr-BE" sz="1800"/>
              <a:t> ne doit à aucun moment entraver la continuité et la qualité des activités de </a:t>
            </a:r>
            <a:br>
              <a:rPr lang="fr-BE" sz="1800"/>
            </a:br>
            <a:r>
              <a:rPr lang="fr-BE" sz="1800"/>
              <a:t>la pharmacie et se dérouler en veillant à la sécurité de chacun. </a:t>
            </a:r>
          </a:p>
          <a:p>
            <a:pPr marL="730250" lvl="2" indent="-285750">
              <a:spcBef>
                <a:spcPts val="0"/>
              </a:spcBef>
              <a:spcAft>
                <a:spcPts val="600"/>
              </a:spcAft>
              <a:buFont typeface="Wingdings" panose="05000000000000000000" pitchFamily="2" charset="2"/>
              <a:buChar char="§"/>
            </a:pPr>
            <a:r>
              <a:rPr lang="fr-BE" sz="1800"/>
              <a:t>Sur ou sans rendez-vous.</a:t>
            </a:r>
          </a:p>
          <a:p>
            <a:pPr marL="730250" lvl="2" indent="-285750">
              <a:spcBef>
                <a:spcPts val="0"/>
              </a:spcBef>
              <a:spcAft>
                <a:spcPts val="600"/>
              </a:spcAft>
              <a:buFont typeface="Wingdings" panose="05000000000000000000" pitchFamily="2" charset="2"/>
              <a:buChar char="§"/>
            </a:pPr>
            <a:r>
              <a:rPr lang="fr-BE" sz="1800"/>
              <a:t>Pendant les heures d’ouverture, avant ou après les heures d’ouverture, pause de midi, pendant la garde, heures dédiées…</a:t>
            </a:r>
            <a:endParaRPr lang="en-US" sz="1800"/>
          </a:p>
          <a:p>
            <a:pPr lvl="2" indent="0">
              <a:spcBef>
                <a:spcPts val="0"/>
              </a:spcBef>
              <a:spcAft>
                <a:spcPts val="600"/>
              </a:spcAft>
              <a:buNone/>
            </a:pPr>
            <a:endParaRPr lang="fr-BE" sz="1800"/>
          </a:p>
          <a:p>
            <a:pPr marL="285750" lvl="0" indent="-285750">
              <a:spcBef>
                <a:spcPts val="0"/>
              </a:spcBef>
              <a:spcAft>
                <a:spcPts val="600"/>
              </a:spcAft>
              <a:buFont typeface="Arial" panose="020B0604020202020204" pitchFamily="34" charset="0"/>
              <a:buChar char="•"/>
            </a:pPr>
            <a:r>
              <a:rPr lang="fr-BE" sz="1800"/>
              <a:t>Mention claire des horaires de </a:t>
            </a:r>
            <a:r>
              <a:rPr lang="fr-BE" sz="1800" err="1"/>
              <a:t>testing</a:t>
            </a:r>
            <a:r>
              <a:rPr lang="fr-BE" sz="1800"/>
              <a:t> à l'entrée de la pharmacie et sur le site web et autres canaux de communication.</a:t>
            </a:r>
            <a:endParaRPr lang="en-US" sz="1800"/>
          </a:p>
          <a:p>
            <a:pPr marL="285750" lvl="0" indent="-285750">
              <a:spcBef>
                <a:spcPts val="0"/>
              </a:spcBef>
              <a:spcAft>
                <a:spcPts val="600"/>
              </a:spcAft>
              <a:buFont typeface="Arial" panose="020B0604020202020204" pitchFamily="34" charset="0"/>
              <a:buChar char="•"/>
            </a:pPr>
            <a:endParaRPr lang="en-US" sz="1800"/>
          </a:p>
          <a:p>
            <a:pPr marL="285750" lvl="0" indent="-285750">
              <a:spcBef>
                <a:spcPts val="0"/>
              </a:spcBef>
              <a:spcAft>
                <a:spcPts val="600"/>
              </a:spcAft>
              <a:buFont typeface="Arial" panose="020B0604020202020204" pitchFamily="34" charset="0"/>
              <a:buChar char="•"/>
            </a:pPr>
            <a:r>
              <a:rPr lang="fr-BE" sz="1800"/>
              <a:t>Minimum 2 heures par jour, à l'exception des dimanches et jours fériés.</a:t>
            </a:r>
            <a:endParaRPr lang="en-US" sz="1800"/>
          </a:p>
          <a:p>
            <a:pPr marL="730250" lvl="2" indent="-285750">
              <a:buFont typeface="Wingdings" panose="05000000000000000000" pitchFamily="2" charset="2"/>
              <a:buChar char="§"/>
            </a:pPr>
            <a:endParaRPr lang="fr-BE" sz="1800"/>
          </a:p>
          <a:p>
            <a:pPr marL="285750" indent="-285750">
              <a:buFontTx/>
              <a:buChar char="-"/>
            </a:pPr>
            <a:endParaRPr lang="en-US"/>
          </a:p>
        </p:txBody>
      </p:sp>
      <p:sp>
        <p:nvSpPr>
          <p:cNvPr id="4" name="Slide Number Placeholder 3">
            <a:extLst>
              <a:ext uri="{FF2B5EF4-FFF2-40B4-BE49-F238E27FC236}">
                <a16:creationId xmlns:a16="http://schemas.microsoft.com/office/drawing/2014/main" id="{AAE76411-B4CB-45DD-9C0E-FD1919D6B484}"/>
              </a:ext>
            </a:extLst>
          </p:cNvPr>
          <p:cNvSpPr>
            <a:spLocks noGrp="1"/>
          </p:cNvSpPr>
          <p:nvPr>
            <p:ph type="sldNum" sz="quarter" idx="4"/>
          </p:nvPr>
        </p:nvSpPr>
        <p:spPr/>
        <p:txBody>
          <a:bodyPr/>
          <a:lstStyle/>
          <a:p>
            <a:fld id="{4B3ACF19-10A4-48FC-A151-38418F0A40EF}" type="slidenum">
              <a:rPr lang="nl-BE" smtClean="0"/>
              <a:pPr/>
              <a:t>15</a:t>
            </a:fld>
            <a:endParaRPr lang="nl-BE"/>
          </a:p>
        </p:txBody>
      </p:sp>
      <p:pic>
        <p:nvPicPr>
          <p:cNvPr id="1026" name="Picture 2" descr="Klok met automatische DST - Orium">
            <a:extLst>
              <a:ext uri="{FF2B5EF4-FFF2-40B4-BE49-F238E27FC236}">
                <a16:creationId xmlns:a16="http://schemas.microsoft.com/office/drawing/2014/main" id="{B59CFD9C-7E55-42B9-AEF2-1C2382F4F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97792" y="268600"/>
            <a:ext cx="1988973" cy="1988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09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E19BBC-142F-4041-B372-77B852643CF3}"/>
              </a:ext>
            </a:extLst>
          </p:cNvPr>
          <p:cNvPicPr>
            <a:picLocks noChangeAspect="1"/>
          </p:cNvPicPr>
          <p:nvPr/>
        </p:nvPicPr>
        <p:blipFill>
          <a:blip r:embed="rId2"/>
          <a:stretch>
            <a:fillRect/>
          </a:stretch>
        </p:blipFill>
        <p:spPr>
          <a:xfrm>
            <a:off x="7216891" y="3665657"/>
            <a:ext cx="4753495" cy="3055818"/>
          </a:xfrm>
          <a:prstGeom prst="rect">
            <a:avLst/>
          </a:prstGeom>
        </p:spPr>
      </p:pic>
      <p:sp>
        <p:nvSpPr>
          <p:cNvPr id="2" name="Title 1">
            <a:extLst>
              <a:ext uri="{FF2B5EF4-FFF2-40B4-BE49-F238E27FC236}">
                <a16:creationId xmlns:a16="http://schemas.microsoft.com/office/drawing/2014/main" id="{A471EC6D-1146-4DA4-85E8-E15CFE17B53A}"/>
              </a:ext>
            </a:extLst>
          </p:cNvPr>
          <p:cNvSpPr>
            <a:spLocks noGrp="1"/>
          </p:cNvSpPr>
          <p:nvPr>
            <p:ph type="title"/>
          </p:nvPr>
        </p:nvSpPr>
        <p:spPr>
          <a:xfrm>
            <a:off x="408541" y="479683"/>
            <a:ext cx="10574419" cy="646331"/>
          </a:xfrm>
        </p:spPr>
        <p:txBody>
          <a:bodyPr/>
          <a:lstStyle/>
          <a:p>
            <a:r>
              <a:rPr lang="fr-BE"/>
              <a:t>Nettoyage de l’espace de test </a:t>
            </a:r>
            <a:endParaRPr lang="en-US"/>
          </a:p>
        </p:txBody>
      </p:sp>
      <p:sp>
        <p:nvSpPr>
          <p:cNvPr id="3" name="Text Placeholder 2">
            <a:extLst>
              <a:ext uri="{FF2B5EF4-FFF2-40B4-BE49-F238E27FC236}">
                <a16:creationId xmlns:a16="http://schemas.microsoft.com/office/drawing/2014/main" id="{5A291ED3-0D64-4FE9-9AE1-B9989CE5771B}"/>
              </a:ext>
            </a:extLst>
          </p:cNvPr>
          <p:cNvSpPr>
            <a:spLocks noGrp="1"/>
          </p:cNvSpPr>
          <p:nvPr>
            <p:ph type="body" sz="quarter" idx="11"/>
          </p:nvPr>
        </p:nvSpPr>
        <p:spPr/>
        <p:txBody>
          <a:bodyPr/>
          <a:lstStyle/>
          <a:p>
            <a:pPr marL="285750" lvl="0" indent="-285750">
              <a:spcBef>
                <a:spcPts val="0"/>
              </a:spcBef>
              <a:spcAft>
                <a:spcPts val="600"/>
              </a:spcAft>
              <a:buFont typeface="Arial" panose="020B0604020202020204" pitchFamily="34" charset="0"/>
              <a:buChar char="•"/>
            </a:pPr>
            <a:r>
              <a:rPr lang="fr-BE" sz="1800"/>
              <a:t>Nettoyer quotidiennement le sol avec de l'eau contenant 2 à 4% d'eau de Javel.</a:t>
            </a:r>
          </a:p>
          <a:p>
            <a:pPr marL="285750" lvl="0" indent="-285750">
              <a:spcBef>
                <a:spcPts val="0"/>
              </a:spcBef>
              <a:spcAft>
                <a:spcPts val="600"/>
              </a:spcAft>
              <a:buFont typeface="Arial" panose="020B0604020202020204" pitchFamily="34" charset="0"/>
              <a:buChar char="•"/>
            </a:pPr>
            <a:r>
              <a:rPr lang="fr-BE" sz="1800"/>
              <a:t>Après chaque patient, désinfecter la chaise, la surface de travail et tout autre matériel en contact avec le patient avec une solution hydroalcoolique à 70%.</a:t>
            </a:r>
            <a:endParaRPr lang="en-US" sz="1800"/>
          </a:p>
          <a:p>
            <a:pPr marL="285750" lvl="0" indent="-285750">
              <a:spcBef>
                <a:spcPts val="0"/>
              </a:spcBef>
              <a:spcAft>
                <a:spcPts val="600"/>
              </a:spcAft>
              <a:buFont typeface="Arial" panose="020B0604020202020204" pitchFamily="34" charset="0"/>
              <a:buChar char="•"/>
            </a:pPr>
            <a:r>
              <a:rPr lang="fr-BE" sz="1800"/>
              <a:t>Toutes les 2 heures, désinfecter les surfaces à risque (poignées de porte, interrupteurs, rampe, clavier, souris d'ordinateur, plateau de préparation...) avec une solution hydroalcoolique à 70%.</a:t>
            </a:r>
            <a:endParaRPr lang="en-US" sz="1800"/>
          </a:p>
          <a:p>
            <a:pPr marL="285750" lvl="0" indent="-285750">
              <a:spcBef>
                <a:spcPts val="0"/>
              </a:spcBef>
              <a:spcAft>
                <a:spcPts val="600"/>
              </a:spcAft>
              <a:buFont typeface="Arial" panose="020B0604020202020204" pitchFamily="34" charset="0"/>
              <a:buChar char="•"/>
            </a:pPr>
            <a:r>
              <a:rPr lang="fr-BE" sz="1800"/>
              <a:t>Vider les poubelles quotidiennement.</a:t>
            </a:r>
            <a:endParaRPr lang="en-US" sz="1800"/>
          </a:p>
          <a:p>
            <a:endParaRPr lang="fr-BE" sz="1800"/>
          </a:p>
        </p:txBody>
      </p:sp>
      <p:sp>
        <p:nvSpPr>
          <p:cNvPr id="4" name="Slide Number Placeholder 3">
            <a:extLst>
              <a:ext uri="{FF2B5EF4-FFF2-40B4-BE49-F238E27FC236}">
                <a16:creationId xmlns:a16="http://schemas.microsoft.com/office/drawing/2014/main" id="{C00DF1CE-D411-4317-B227-D5BAF21ADFF8}"/>
              </a:ext>
            </a:extLst>
          </p:cNvPr>
          <p:cNvSpPr>
            <a:spLocks noGrp="1"/>
          </p:cNvSpPr>
          <p:nvPr>
            <p:ph type="sldNum" sz="quarter" idx="4"/>
          </p:nvPr>
        </p:nvSpPr>
        <p:spPr/>
        <p:txBody>
          <a:bodyPr/>
          <a:lstStyle/>
          <a:p>
            <a:fld id="{4B3ACF19-10A4-48FC-A151-38418F0A40EF}" type="slidenum">
              <a:rPr lang="nl-BE" smtClean="0"/>
              <a:pPr/>
              <a:t>16</a:t>
            </a:fld>
            <a:endParaRPr lang="nl-BE"/>
          </a:p>
        </p:txBody>
      </p:sp>
      <p:sp>
        <p:nvSpPr>
          <p:cNvPr id="5" name="Footer Placeholder 4">
            <a:extLst>
              <a:ext uri="{FF2B5EF4-FFF2-40B4-BE49-F238E27FC236}">
                <a16:creationId xmlns:a16="http://schemas.microsoft.com/office/drawing/2014/main" id="{0CD1034D-815F-468E-A346-C9E795CC9F9D}"/>
              </a:ext>
            </a:extLst>
          </p:cNvPr>
          <p:cNvSpPr>
            <a:spLocks noGrp="1"/>
          </p:cNvSpPr>
          <p:nvPr>
            <p:ph type="ftr" sz="quarter" idx="3"/>
          </p:nvPr>
        </p:nvSpPr>
        <p:spPr/>
        <p:txBody>
          <a:bodyPr/>
          <a:lstStyle/>
          <a:p>
            <a:r>
              <a:rPr lang="nl-BE"/>
              <a:t>Presentation Title</a:t>
            </a:r>
          </a:p>
        </p:txBody>
      </p:sp>
      <p:sp>
        <p:nvSpPr>
          <p:cNvPr id="6" name="AutoShape 2" descr="PreGo! Tip - Schoonmaken: steunpilaar voor Corona beleid - Blijf Inzetbaar  - Gezond en Zeker">
            <a:extLst>
              <a:ext uri="{FF2B5EF4-FFF2-40B4-BE49-F238E27FC236}">
                <a16:creationId xmlns:a16="http://schemas.microsoft.com/office/drawing/2014/main" id="{655880CD-6FD6-4D6A-9A01-E4259580A95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5E2EE1DF-9F7C-4CC6-8F03-14568B5152B7}"/>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err="1"/>
          </a:p>
        </p:txBody>
      </p:sp>
    </p:spTree>
    <p:extLst>
      <p:ext uri="{BB962C8B-B14F-4D97-AF65-F5344CB8AC3E}">
        <p14:creationId xmlns:p14="http://schemas.microsoft.com/office/powerpoint/2010/main" val="398800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DE716-AD1E-4CA2-9834-C09F41DE93AE}"/>
              </a:ext>
            </a:extLst>
          </p:cNvPr>
          <p:cNvSpPr>
            <a:spLocks noGrp="1"/>
          </p:cNvSpPr>
          <p:nvPr>
            <p:ph type="title"/>
          </p:nvPr>
        </p:nvSpPr>
        <p:spPr>
          <a:xfrm>
            <a:off x="656390" y="513230"/>
            <a:ext cx="10574419" cy="646331"/>
          </a:xfrm>
        </p:spPr>
        <p:txBody>
          <a:bodyPr/>
          <a:lstStyle/>
          <a:p>
            <a:r>
              <a:rPr lang="fr-BE"/>
              <a:t>Aération/ventilation</a:t>
            </a:r>
            <a:br>
              <a:rPr lang="en-US"/>
            </a:br>
            <a:endParaRPr lang="en-US"/>
          </a:p>
        </p:txBody>
      </p:sp>
      <p:sp>
        <p:nvSpPr>
          <p:cNvPr id="3" name="Text Placeholder 2">
            <a:extLst>
              <a:ext uri="{FF2B5EF4-FFF2-40B4-BE49-F238E27FC236}">
                <a16:creationId xmlns:a16="http://schemas.microsoft.com/office/drawing/2014/main" id="{EE6355B8-A686-4CD3-A8F6-495FA10E2406}"/>
              </a:ext>
            </a:extLst>
          </p:cNvPr>
          <p:cNvSpPr>
            <a:spLocks noGrp="1"/>
          </p:cNvSpPr>
          <p:nvPr>
            <p:ph type="body" sz="quarter" idx="11"/>
          </p:nvPr>
        </p:nvSpPr>
        <p:spPr>
          <a:xfrm>
            <a:off x="654861" y="1640793"/>
            <a:ext cx="10575948" cy="4120365"/>
          </a:xfrm>
        </p:spPr>
        <p:txBody>
          <a:bodyPr/>
          <a:lstStyle/>
          <a:p>
            <a:pPr marL="285750" lvl="0" indent="-285750">
              <a:spcBef>
                <a:spcPts val="600"/>
              </a:spcBef>
              <a:spcAft>
                <a:spcPts val="600"/>
              </a:spcAft>
              <a:buFont typeface="Arial" panose="020B0604020202020204" pitchFamily="34" charset="0"/>
              <a:buChar char="•"/>
            </a:pPr>
            <a:r>
              <a:rPr lang="fr-BE" sz="1800"/>
              <a:t>Aérer la pièce le plus possible. Idéalement, ouvrir les fenêtres/portes après chaque patient. </a:t>
            </a:r>
            <a:r>
              <a:rPr lang="fr-BE" sz="1800" err="1"/>
              <a:t>Testing</a:t>
            </a:r>
            <a:r>
              <a:rPr lang="fr-BE" sz="1800"/>
              <a:t> possible aussi à l’extérieur (</a:t>
            </a:r>
            <a:r>
              <a:rPr lang="fr-BE" sz="1800" err="1"/>
              <a:t>tente,voiture</a:t>
            </a:r>
            <a:r>
              <a:rPr lang="fr-BE" sz="1800"/>
              <a:t>).</a:t>
            </a:r>
          </a:p>
          <a:p>
            <a:pPr marL="285750" lvl="0" indent="-285750">
              <a:spcBef>
                <a:spcPts val="600"/>
              </a:spcBef>
              <a:spcAft>
                <a:spcPts val="600"/>
              </a:spcAft>
              <a:buFont typeface="Arial" panose="020B0604020202020204" pitchFamily="34" charset="0"/>
              <a:buChar char="•"/>
            </a:pPr>
            <a:r>
              <a:rPr lang="fr-BE" sz="1800"/>
              <a:t>Aérer toutes les pièces de la pharmacie quotidiennement pendant au moins 2 x 30 min.</a:t>
            </a:r>
            <a:endParaRPr lang="en-US" sz="1800"/>
          </a:p>
          <a:p>
            <a:pPr marL="285750" lvl="0" indent="-285750">
              <a:spcBef>
                <a:spcPts val="600"/>
              </a:spcBef>
              <a:spcAft>
                <a:spcPts val="600"/>
              </a:spcAft>
              <a:buFont typeface="Arial" panose="020B0604020202020204" pitchFamily="34" charset="0"/>
              <a:buChar char="•"/>
            </a:pPr>
            <a:r>
              <a:rPr lang="fr-BE" sz="1800"/>
              <a:t>Système de ventilation avec apport d'air frais extérieur : régler sur une position élevée.</a:t>
            </a:r>
            <a:endParaRPr lang="en-US" sz="1800"/>
          </a:p>
          <a:p>
            <a:pPr marL="285750" lvl="0" indent="-285750">
              <a:spcBef>
                <a:spcPts val="600"/>
              </a:spcBef>
              <a:spcAft>
                <a:spcPts val="600"/>
              </a:spcAft>
              <a:buFont typeface="Arial" panose="020B0604020202020204" pitchFamily="34" charset="0"/>
              <a:buChar char="•"/>
            </a:pPr>
            <a:r>
              <a:rPr lang="fr-BE" sz="1800"/>
              <a:t>Système de climatisation qui réutilise et fait circuler l’air : ne pas faire fonctionner si t° &lt; 25°C. </a:t>
            </a:r>
            <a:endParaRPr lang="en-US" sz="1800"/>
          </a:p>
          <a:p>
            <a:pPr marL="285750" lvl="0" indent="-285750">
              <a:spcBef>
                <a:spcPts val="600"/>
              </a:spcBef>
              <a:spcAft>
                <a:spcPts val="600"/>
              </a:spcAft>
              <a:buFont typeface="Arial" panose="020B0604020202020204" pitchFamily="34" charset="0"/>
              <a:buChar char="•"/>
            </a:pPr>
            <a:r>
              <a:rPr lang="fr-BE" sz="1800"/>
              <a:t>Ne pas utiliser de ventilateurs (danger de propagation des aérosols de virus)</a:t>
            </a:r>
            <a:endParaRPr lang="en-US" sz="1800"/>
          </a:p>
          <a:p>
            <a:endParaRPr lang="en-US"/>
          </a:p>
        </p:txBody>
      </p:sp>
      <p:sp>
        <p:nvSpPr>
          <p:cNvPr id="4" name="Slide Number Placeholder 3">
            <a:extLst>
              <a:ext uri="{FF2B5EF4-FFF2-40B4-BE49-F238E27FC236}">
                <a16:creationId xmlns:a16="http://schemas.microsoft.com/office/drawing/2014/main" id="{D67DC47B-E16E-4081-87C2-DE6C0159B92D}"/>
              </a:ext>
            </a:extLst>
          </p:cNvPr>
          <p:cNvSpPr>
            <a:spLocks noGrp="1"/>
          </p:cNvSpPr>
          <p:nvPr>
            <p:ph type="sldNum" sz="quarter" idx="4"/>
          </p:nvPr>
        </p:nvSpPr>
        <p:spPr/>
        <p:txBody>
          <a:bodyPr/>
          <a:lstStyle/>
          <a:p>
            <a:fld id="{4B3ACF19-10A4-48FC-A151-38418F0A40EF}" type="slidenum">
              <a:rPr lang="nl-BE" smtClean="0"/>
              <a:pPr/>
              <a:t>17</a:t>
            </a:fld>
            <a:endParaRPr lang="nl-BE"/>
          </a:p>
        </p:txBody>
      </p:sp>
      <p:sp>
        <p:nvSpPr>
          <p:cNvPr id="5" name="Footer Placeholder 4">
            <a:extLst>
              <a:ext uri="{FF2B5EF4-FFF2-40B4-BE49-F238E27FC236}">
                <a16:creationId xmlns:a16="http://schemas.microsoft.com/office/drawing/2014/main" id="{621AF510-DE5D-4D24-8F56-FB1378AA48F1}"/>
              </a:ext>
            </a:extLst>
          </p:cNvPr>
          <p:cNvSpPr>
            <a:spLocks noGrp="1"/>
          </p:cNvSpPr>
          <p:nvPr>
            <p:ph type="ftr" sz="quarter" idx="3"/>
          </p:nvPr>
        </p:nvSpPr>
        <p:spPr/>
        <p:txBody>
          <a:bodyPr/>
          <a:lstStyle/>
          <a:p>
            <a:r>
              <a:rPr lang="nl-BE"/>
              <a:t>Presentation Title</a:t>
            </a:r>
          </a:p>
        </p:txBody>
      </p:sp>
      <p:sp>
        <p:nvSpPr>
          <p:cNvPr id="6" name="AutoShape 2" descr="Ron Bausch - Strips en Cartoons - Verzoek - Archief">
            <a:extLst>
              <a:ext uri="{FF2B5EF4-FFF2-40B4-BE49-F238E27FC236}">
                <a16:creationId xmlns:a16="http://schemas.microsoft.com/office/drawing/2014/main" id="{A0CC15FF-D770-46C9-9670-D52AF63B9EB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452C65DC-62F3-4D92-B3E3-D5C429A5BAE4}"/>
              </a:ext>
            </a:extLst>
          </p:cNvPr>
          <p:cNvPicPr>
            <a:picLocks noChangeAspect="1"/>
          </p:cNvPicPr>
          <p:nvPr/>
        </p:nvPicPr>
        <p:blipFill>
          <a:blip r:embed="rId2"/>
          <a:stretch>
            <a:fillRect/>
          </a:stretch>
        </p:blipFill>
        <p:spPr>
          <a:xfrm>
            <a:off x="8625836" y="4357053"/>
            <a:ext cx="2729924" cy="2274937"/>
          </a:xfrm>
          <a:prstGeom prst="rect">
            <a:avLst/>
          </a:prstGeom>
        </p:spPr>
      </p:pic>
      <p:sp>
        <p:nvSpPr>
          <p:cNvPr id="8" name="TextBox 7">
            <a:extLst>
              <a:ext uri="{FF2B5EF4-FFF2-40B4-BE49-F238E27FC236}">
                <a16:creationId xmlns:a16="http://schemas.microsoft.com/office/drawing/2014/main" id="{F245C84D-C567-4BA7-A773-8B20C5AC2E6A}"/>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err="1"/>
          </a:p>
        </p:txBody>
      </p:sp>
    </p:spTree>
    <p:extLst>
      <p:ext uri="{BB962C8B-B14F-4D97-AF65-F5344CB8AC3E}">
        <p14:creationId xmlns:p14="http://schemas.microsoft.com/office/powerpoint/2010/main" val="386859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78DD98-E3EF-46FF-BE51-A3620064ADB0}"/>
              </a:ext>
            </a:extLst>
          </p:cNvPr>
          <p:cNvSpPr>
            <a:spLocks noGrp="1"/>
          </p:cNvSpPr>
          <p:nvPr>
            <p:ph type="body" sz="quarter" idx="11"/>
          </p:nvPr>
        </p:nvSpPr>
        <p:spPr/>
        <p:txBody>
          <a:bodyPr/>
          <a:lstStyle/>
          <a:p>
            <a:pPr marL="285750" lvl="0" indent="-285750">
              <a:spcBef>
                <a:spcPts val="0"/>
              </a:spcBef>
              <a:spcAft>
                <a:spcPts val="600"/>
              </a:spcAft>
              <a:buFont typeface="Arial" panose="020B0604020202020204" pitchFamily="34" charset="0"/>
              <a:buChar char="•"/>
            </a:pPr>
            <a:r>
              <a:rPr lang="fr-BE" sz="1800" dirty="0">
                <a:solidFill>
                  <a:schemeClr val="tx1">
                    <a:lumMod val="50000"/>
                  </a:schemeClr>
                </a:solidFill>
              </a:rPr>
              <a:t>Assurance en responsabilité civile professionnelle (communiquer chez qui vous êtes assuré afin que nous puissions vérifier).</a:t>
            </a:r>
            <a:endParaRPr lang="en-US" sz="1800" dirty="0">
              <a:solidFill>
                <a:schemeClr val="tx1">
                  <a:lumMod val="50000"/>
                </a:schemeClr>
              </a:solidFill>
            </a:endParaRPr>
          </a:p>
          <a:p>
            <a:pPr marL="285750" lvl="0" indent="-285750">
              <a:spcBef>
                <a:spcPts val="0"/>
              </a:spcBef>
              <a:spcAft>
                <a:spcPts val="600"/>
              </a:spcAft>
              <a:buFont typeface="Arial" panose="020B0604020202020204" pitchFamily="34" charset="0"/>
              <a:buChar char="•"/>
            </a:pPr>
            <a:r>
              <a:rPr lang="fr-BE" sz="1800" dirty="0"/>
              <a:t>Chaque pharmacie décide individuellement qui réalise les tests.</a:t>
            </a:r>
          </a:p>
          <a:p>
            <a:pPr marL="285750" lvl="0" indent="-285750">
              <a:spcBef>
                <a:spcPts val="0"/>
              </a:spcBef>
              <a:spcAft>
                <a:spcPts val="600"/>
              </a:spcAft>
              <a:buFont typeface="Arial" panose="020B0604020202020204" pitchFamily="34" charset="0"/>
              <a:buChar char="•"/>
            </a:pPr>
            <a:r>
              <a:rPr lang="nl-BE" sz="1800" dirty="0" err="1"/>
              <a:t>Personne</a:t>
            </a:r>
            <a:r>
              <a:rPr lang="nl-BE" sz="1800" dirty="0"/>
              <a:t> ne peut </a:t>
            </a:r>
            <a:r>
              <a:rPr lang="nl-BE" sz="1800" dirty="0" err="1"/>
              <a:t>être</a:t>
            </a:r>
            <a:r>
              <a:rPr lang="nl-BE" sz="1800" dirty="0"/>
              <a:t> </a:t>
            </a:r>
            <a:r>
              <a:rPr lang="nl-BE" sz="1800" dirty="0" err="1"/>
              <a:t>obligé</a:t>
            </a:r>
            <a:r>
              <a:rPr lang="nl-BE" sz="1800" dirty="0"/>
              <a:t> à </a:t>
            </a:r>
            <a:r>
              <a:rPr lang="nl-BE" sz="1800" dirty="0" err="1"/>
              <a:t>réaliser</a:t>
            </a:r>
            <a:r>
              <a:rPr lang="nl-BE" sz="1800" dirty="0"/>
              <a:t> les tests.</a:t>
            </a:r>
            <a:endParaRPr lang="en-US" sz="1800" dirty="0"/>
          </a:p>
          <a:p>
            <a:pPr marL="285750" lvl="0" indent="-285750">
              <a:spcBef>
                <a:spcPts val="0"/>
              </a:spcBef>
              <a:spcAft>
                <a:spcPts val="600"/>
              </a:spcAft>
              <a:buFont typeface="Arial" panose="020B0604020202020204" pitchFamily="34" charset="0"/>
              <a:buChar char="•"/>
            </a:pPr>
            <a:r>
              <a:rPr lang="nl-BE" sz="1800" dirty="0"/>
              <a:t>De </a:t>
            </a:r>
            <a:r>
              <a:rPr lang="nl-BE" sz="1800" dirty="0" err="1"/>
              <a:t>préférence</a:t>
            </a:r>
            <a:r>
              <a:rPr lang="nl-BE" sz="1800" dirty="0"/>
              <a:t>, des </a:t>
            </a:r>
            <a:r>
              <a:rPr lang="nl-BE" sz="1800" dirty="0" err="1"/>
              <a:t>horaires</a:t>
            </a:r>
            <a:r>
              <a:rPr lang="nl-BE" sz="1800" dirty="0"/>
              <a:t> </a:t>
            </a:r>
            <a:r>
              <a:rPr lang="nl-BE" sz="1800" dirty="0" err="1"/>
              <a:t>fixes</a:t>
            </a:r>
            <a:r>
              <a:rPr lang="nl-BE" sz="1800" dirty="0"/>
              <a:t> </a:t>
            </a:r>
            <a:r>
              <a:rPr lang="nl-BE" sz="1800" dirty="0" err="1"/>
              <a:t>sont</a:t>
            </a:r>
            <a:r>
              <a:rPr lang="nl-BE" sz="1800" dirty="0"/>
              <a:t> </a:t>
            </a:r>
            <a:r>
              <a:rPr lang="nl-BE" sz="1800" dirty="0" err="1"/>
              <a:t>définis</a:t>
            </a:r>
            <a:r>
              <a:rPr lang="nl-BE" sz="1800" dirty="0"/>
              <a:t>.</a:t>
            </a:r>
            <a:endParaRPr lang="en-US" sz="1800" dirty="0"/>
          </a:p>
          <a:p>
            <a:pPr marL="285750" lvl="0" indent="-285750">
              <a:spcBef>
                <a:spcPts val="0"/>
              </a:spcBef>
              <a:spcAft>
                <a:spcPts val="600"/>
              </a:spcAft>
              <a:buFont typeface="Arial" panose="020B0604020202020204" pitchFamily="34" charset="0"/>
              <a:buChar char="•"/>
            </a:pPr>
            <a:r>
              <a:rPr lang="fr-BE" sz="1800" dirty="0"/>
              <a:t>Les assistants effectuent les tests sous la supervision et la responsabilité du pharmacien comme pour les autres tâches effectuées dans la pharmacie.</a:t>
            </a:r>
          </a:p>
          <a:p>
            <a:pPr marL="285750" lvl="0" indent="-285750">
              <a:spcBef>
                <a:spcPts val="0"/>
              </a:spcBef>
              <a:spcAft>
                <a:spcPts val="600"/>
              </a:spcAft>
              <a:buFont typeface="Arial" panose="020B0604020202020204" pitchFamily="34" charset="0"/>
              <a:buChar char="•"/>
            </a:pPr>
            <a:r>
              <a:rPr lang="fr-BE" sz="1800" dirty="0">
                <a:solidFill>
                  <a:schemeClr val="tx1">
                    <a:lumMod val="50000"/>
                  </a:schemeClr>
                </a:solidFill>
              </a:rPr>
              <a:t>Formation prévue par le centre de test local (par le médecin lui-même ou déléguée sous sa direction).</a:t>
            </a:r>
            <a:endParaRPr lang="en-US" sz="1800" dirty="0">
              <a:solidFill>
                <a:schemeClr val="tx1">
                  <a:lumMod val="50000"/>
                </a:schemeClr>
              </a:solidFill>
            </a:endParaRPr>
          </a:p>
        </p:txBody>
      </p:sp>
      <p:sp>
        <p:nvSpPr>
          <p:cNvPr id="4" name="Slide Number Placeholder 3">
            <a:extLst>
              <a:ext uri="{FF2B5EF4-FFF2-40B4-BE49-F238E27FC236}">
                <a16:creationId xmlns:a16="http://schemas.microsoft.com/office/drawing/2014/main" id="{5A7765AF-9844-401F-9303-F38741C3BB8E}"/>
              </a:ext>
            </a:extLst>
          </p:cNvPr>
          <p:cNvSpPr>
            <a:spLocks noGrp="1"/>
          </p:cNvSpPr>
          <p:nvPr>
            <p:ph type="sldNum" sz="quarter" idx="4"/>
          </p:nvPr>
        </p:nvSpPr>
        <p:spPr/>
        <p:txBody>
          <a:bodyPr/>
          <a:lstStyle/>
          <a:p>
            <a:fld id="{4B3ACF19-10A4-48FC-A151-38418F0A40EF}" type="slidenum">
              <a:rPr lang="nl-BE" smtClean="0"/>
              <a:pPr/>
              <a:t>18</a:t>
            </a:fld>
            <a:endParaRPr lang="nl-BE"/>
          </a:p>
        </p:txBody>
      </p:sp>
      <p:sp>
        <p:nvSpPr>
          <p:cNvPr id="2" name="Title 1">
            <a:extLst>
              <a:ext uri="{FF2B5EF4-FFF2-40B4-BE49-F238E27FC236}">
                <a16:creationId xmlns:a16="http://schemas.microsoft.com/office/drawing/2014/main" id="{46F05054-6B79-4805-99A5-E40FFE2330AE}"/>
              </a:ext>
            </a:extLst>
          </p:cNvPr>
          <p:cNvSpPr>
            <a:spLocks noGrp="1"/>
          </p:cNvSpPr>
          <p:nvPr>
            <p:ph type="title"/>
          </p:nvPr>
        </p:nvSpPr>
        <p:spPr>
          <a:xfrm>
            <a:off x="309533" y="167602"/>
            <a:ext cx="11733955" cy="818235"/>
          </a:xfrm>
          <a:solidFill>
            <a:schemeClr val="bg1"/>
          </a:solidFill>
        </p:spPr>
        <p:txBody>
          <a:bodyPr/>
          <a:lstStyle/>
          <a:p>
            <a:r>
              <a:rPr lang="fr-BE" sz="4200"/>
              <a:t>Exigences de qualité pour les pharmaciens et les assistants</a:t>
            </a:r>
            <a:endParaRPr lang="en-US" sz="4200"/>
          </a:p>
        </p:txBody>
      </p:sp>
    </p:spTree>
    <p:extLst>
      <p:ext uri="{BB962C8B-B14F-4D97-AF65-F5344CB8AC3E}">
        <p14:creationId xmlns:p14="http://schemas.microsoft.com/office/powerpoint/2010/main" val="1625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9656-A35C-4571-A8BE-B900432ECC45}"/>
              </a:ext>
            </a:extLst>
          </p:cNvPr>
          <p:cNvSpPr>
            <a:spLocks noGrp="1"/>
          </p:cNvSpPr>
          <p:nvPr>
            <p:ph type="title" idx="4294967295"/>
          </p:nvPr>
        </p:nvSpPr>
        <p:spPr>
          <a:xfrm>
            <a:off x="565150" y="2534213"/>
            <a:ext cx="11061700" cy="646112"/>
          </a:xfrm>
        </p:spPr>
        <p:txBody>
          <a:bodyPr/>
          <a:lstStyle/>
          <a:p>
            <a:r>
              <a:rPr lang="fr-BE" sz="5000">
                <a:solidFill>
                  <a:schemeClr val="bg1"/>
                </a:solidFill>
              </a:rPr>
              <a:t>EPI</a:t>
            </a:r>
            <a:br>
              <a:rPr lang="fr-BE" sz="5000">
                <a:solidFill>
                  <a:schemeClr val="bg1"/>
                </a:solidFill>
              </a:rPr>
            </a:br>
            <a:r>
              <a:rPr lang="fr-BE" sz="5000">
                <a:solidFill>
                  <a:schemeClr val="bg1"/>
                </a:solidFill>
              </a:rPr>
              <a:t>EQUIPEMENTS DE </a:t>
            </a:r>
            <a:br>
              <a:rPr lang="fr-BE" sz="5000">
                <a:solidFill>
                  <a:schemeClr val="bg1"/>
                </a:solidFill>
              </a:rPr>
            </a:br>
            <a:r>
              <a:rPr lang="fr-BE" sz="5000">
                <a:solidFill>
                  <a:schemeClr val="bg1"/>
                </a:solidFill>
              </a:rPr>
              <a:t>PROTECTION INDIVIDUELLE</a:t>
            </a:r>
            <a:br>
              <a:rPr lang="en-US"/>
            </a:br>
            <a:endParaRPr lang="en-US" sz="5000">
              <a:solidFill>
                <a:schemeClr val="bg1"/>
              </a:solidFill>
            </a:endParaRPr>
          </a:p>
        </p:txBody>
      </p:sp>
    </p:spTree>
    <p:extLst>
      <p:ext uri="{BB962C8B-B14F-4D97-AF65-F5344CB8AC3E}">
        <p14:creationId xmlns:p14="http://schemas.microsoft.com/office/powerpoint/2010/main" val="287428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1E8B8-C6F4-43C4-9C56-5E4D4E3C69E3}"/>
              </a:ext>
            </a:extLst>
          </p:cNvPr>
          <p:cNvSpPr>
            <a:spLocks noGrp="1"/>
          </p:cNvSpPr>
          <p:nvPr>
            <p:ph type="title"/>
          </p:nvPr>
        </p:nvSpPr>
        <p:spPr/>
        <p:txBody>
          <a:bodyPr/>
          <a:lstStyle/>
          <a:p>
            <a:r>
              <a:rPr lang="en-US" b="0"/>
              <a:t>​Table des </a:t>
            </a:r>
            <a:r>
              <a:rPr lang="en-US" b="0" err="1"/>
              <a:t>matières</a:t>
            </a:r>
            <a:r>
              <a:rPr lang="en-US" b="0"/>
              <a:t> </a:t>
            </a:r>
            <a:endParaRPr lang="en-US"/>
          </a:p>
        </p:txBody>
      </p:sp>
      <p:sp>
        <p:nvSpPr>
          <p:cNvPr id="3" name="Text Placeholder 2">
            <a:extLst>
              <a:ext uri="{FF2B5EF4-FFF2-40B4-BE49-F238E27FC236}">
                <a16:creationId xmlns:a16="http://schemas.microsoft.com/office/drawing/2014/main" id="{83E9A6F6-CF9B-41C6-A33F-3A0FDA5BD0A2}"/>
              </a:ext>
            </a:extLst>
          </p:cNvPr>
          <p:cNvSpPr>
            <a:spLocks noGrp="1"/>
          </p:cNvSpPr>
          <p:nvPr>
            <p:ph type="body" sz="quarter" idx="11"/>
          </p:nvPr>
        </p:nvSpPr>
        <p:spPr/>
        <p:txBody>
          <a:bodyPr/>
          <a:lstStyle/>
          <a:p>
            <a:pPr marL="285750" indent="-285750">
              <a:buFontTx/>
              <a:buChar char="-"/>
            </a:pPr>
            <a:r>
              <a:rPr lang="fr-BE" sz="1800"/>
              <a:t>Introduction</a:t>
            </a:r>
          </a:p>
          <a:p>
            <a:pPr marL="285750" indent="-285750">
              <a:buFontTx/>
              <a:buChar char="-"/>
            </a:pPr>
            <a:r>
              <a:rPr lang="fr-BE" sz="1800"/>
              <a:t>Tests</a:t>
            </a:r>
          </a:p>
          <a:p>
            <a:pPr marL="285750" indent="-285750">
              <a:buFontTx/>
              <a:buChar char="-"/>
            </a:pPr>
            <a:r>
              <a:rPr lang="fr-BE" sz="1800"/>
              <a:t>Groups cibles en pharmacie</a:t>
            </a:r>
          </a:p>
          <a:p>
            <a:pPr marL="285750" indent="-285750">
              <a:buFontTx/>
              <a:buChar char="-"/>
            </a:pPr>
            <a:r>
              <a:rPr lang="fr-BE" sz="1800"/>
              <a:t>Locaux, organisation &amp; personnel</a:t>
            </a:r>
          </a:p>
          <a:p>
            <a:pPr marL="285750" indent="-285750">
              <a:buFontTx/>
              <a:buChar char="-"/>
            </a:pPr>
            <a:r>
              <a:rPr lang="fr-BE" sz="1800"/>
              <a:t>EPI : équipements de protection individuelle</a:t>
            </a:r>
          </a:p>
          <a:p>
            <a:pPr marL="285750" indent="-285750">
              <a:buFontTx/>
              <a:buChar char="-"/>
            </a:pPr>
            <a:r>
              <a:rPr lang="fr-BE" sz="1800"/>
              <a:t>Procédure de prélèvement</a:t>
            </a:r>
          </a:p>
          <a:p>
            <a:pPr marL="285750" indent="-285750">
              <a:buFontTx/>
              <a:buChar char="-"/>
            </a:pPr>
            <a:r>
              <a:rPr lang="fr-BE" sz="1800"/>
              <a:t>Elimination des déchets</a:t>
            </a:r>
          </a:p>
          <a:p>
            <a:pPr marL="285750" indent="-285750">
              <a:buFontTx/>
              <a:buChar char="-"/>
            </a:pPr>
            <a:r>
              <a:rPr lang="fr-BE" sz="1800"/>
              <a:t>Information des patients</a:t>
            </a:r>
          </a:p>
          <a:p>
            <a:pPr marL="285750" indent="-285750">
              <a:buFontTx/>
              <a:buChar char="-"/>
            </a:pPr>
            <a:r>
              <a:rPr lang="fr-BE" sz="1800"/>
              <a:t>Lecture du résultat du test</a:t>
            </a:r>
          </a:p>
          <a:p>
            <a:pPr marL="285750" indent="-285750">
              <a:buFontTx/>
              <a:buChar char="-"/>
            </a:pPr>
            <a:r>
              <a:rPr lang="fr-BE" sz="1800"/>
              <a:t>Enregistrement du résultat du test</a:t>
            </a:r>
          </a:p>
          <a:p>
            <a:pPr marL="285750" indent="-285750">
              <a:buFontTx/>
              <a:buChar char="-"/>
            </a:pPr>
            <a:r>
              <a:rPr lang="fr-BE" sz="1800"/>
              <a:t>Rémunération </a:t>
            </a:r>
          </a:p>
          <a:p>
            <a:pPr marL="285750" indent="-285750">
              <a:buFontTx/>
              <a:buChar char="-"/>
            </a:pPr>
            <a:r>
              <a:rPr lang="fr-BE" sz="1800"/>
              <a:t>Résumé</a:t>
            </a:r>
            <a:endParaRPr lang="en-US" sz="1800"/>
          </a:p>
        </p:txBody>
      </p:sp>
      <p:sp>
        <p:nvSpPr>
          <p:cNvPr id="4" name="Slide Number Placeholder 3">
            <a:extLst>
              <a:ext uri="{FF2B5EF4-FFF2-40B4-BE49-F238E27FC236}">
                <a16:creationId xmlns:a16="http://schemas.microsoft.com/office/drawing/2014/main" id="{833FA856-71E0-4CA9-8159-58DC300FEB12}"/>
              </a:ext>
            </a:extLst>
          </p:cNvPr>
          <p:cNvSpPr>
            <a:spLocks noGrp="1"/>
          </p:cNvSpPr>
          <p:nvPr>
            <p:ph type="sldNum" sz="quarter" idx="4"/>
          </p:nvPr>
        </p:nvSpPr>
        <p:spPr/>
        <p:txBody>
          <a:bodyPr/>
          <a:lstStyle/>
          <a:p>
            <a:fld id="{4B3ACF19-10A4-48FC-A151-38418F0A40EF}" type="slidenum">
              <a:rPr lang="nl-BE" smtClean="0"/>
              <a:pPr/>
              <a:t>2</a:t>
            </a:fld>
            <a:endParaRPr lang="nl-BE"/>
          </a:p>
        </p:txBody>
      </p:sp>
      <p:sp>
        <p:nvSpPr>
          <p:cNvPr id="6" name="Rectangle 5">
            <a:extLst>
              <a:ext uri="{FF2B5EF4-FFF2-40B4-BE49-F238E27FC236}">
                <a16:creationId xmlns:a16="http://schemas.microsoft.com/office/drawing/2014/main" id="{A87FAF17-1510-4596-B2DB-243E9846CFFA}"/>
              </a:ext>
            </a:extLst>
          </p:cNvPr>
          <p:cNvSpPr/>
          <p:nvPr/>
        </p:nvSpPr>
        <p:spPr>
          <a:xfrm>
            <a:off x="4970531" y="2998113"/>
            <a:ext cx="2250937" cy="861774"/>
          </a:xfrm>
          <a:prstGeom prst="rect">
            <a:avLst/>
          </a:prstGeom>
        </p:spPr>
        <p:txBody>
          <a:bodyPr wrap="none">
            <a:spAutoFit/>
          </a:bodyPr>
          <a:lstStyle/>
          <a:p>
            <a:r>
              <a:rPr lang="fr-BE" sz="5000" b="1">
                <a:solidFill>
                  <a:srgbClr val="FFFFFF"/>
                </a:solidFill>
                <a:latin typeface="Arial" panose="020B0604020202020204" pitchFamily="34" charset="0"/>
                <a:cs typeface="Calibri Light" panose="020F0302020204030204" pitchFamily="34" charset="0"/>
              </a:rPr>
              <a:t>TESTS</a:t>
            </a:r>
            <a:endParaRPr lang="en-US"/>
          </a:p>
        </p:txBody>
      </p:sp>
      <p:sp>
        <p:nvSpPr>
          <p:cNvPr id="7" name="Rectangle 6">
            <a:extLst>
              <a:ext uri="{FF2B5EF4-FFF2-40B4-BE49-F238E27FC236}">
                <a16:creationId xmlns:a16="http://schemas.microsoft.com/office/drawing/2014/main" id="{7413711C-3D14-4D91-BCA8-EB2CEA50E354}"/>
              </a:ext>
            </a:extLst>
          </p:cNvPr>
          <p:cNvSpPr/>
          <p:nvPr/>
        </p:nvSpPr>
        <p:spPr>
          <a:xfrm>
            <a:off x="4970531" y="2998113"/>
            <a:ext cx="2250937" cy="861774"/>
          </a:xfrm>
          <a:prstGeom prst="rect">
            <a:avLst/>
          </a:prstGeom>
        </p:spPr>
        <p:txBody>
          <a:bodyPr wrap="none">
            <a:spAutoFit/>
          </a:bodyPr>
          <a:lstStyle/>
          <a:p>
            <a:r>
              <a:rPr lang="fr-BE" sz="5000" b="1">
                <a:solidFill>
                  <a:srgbClr val="FFFFFF"/>
                </a:solidFill>
                <a:latin typeface="Arial" panose="020B0604020202020204" pitchFamily="34" charset="0"/>
                <a:cs typeface="Calibri Light" panose="020F0302020204030204" pitchFamily="34" charset="0"/>
              </a:rPr>
              <a:t>TESTS</a:t>
            </a:r>
            <a:endParaRPr lang="en-US"/>
          </a:p>
        </p:txBody>
      </p:sp>
    </p:spTree>
    <p:extLst>
      <p:ext uri="{BB962C8B-B14F-4D97-AF65-F5344CB8AC3E}">
        <p14:creationId xmlns:p14="http://schemas.microsoft.com/office/powerpoint/2010/main" val="157760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59F31-DB7B-4D4F-9FAC-65DA7866918B}"/>
              </a:ext>
            </a:extLst>
          </p:cNvPr>
          <p:cNvSpPr>
            <a:spLocks noGrp="1"/>
          </p:cNvSpPr>
          <p:nvPr>
            <p:ph type="title"/>
          </p:nvPr>
        </p:nvSpPr>
        <p:spPr>
          <a:xfrm>
            <a:off x="441006" y="136525"/>
            <a:ext cx="10979046" cy="646331"/>
          </a:xfrm>
        </p:spPr>
        <p:txBody>
          <a:bodyPr/>
          <a:lstStyle/>
          <a:p>
            <a:r>
              <a:rPr lang="fr-BE"/>
              <a:t>Équipements de protection individuelle</a:t>
            </a:r>
            <a:endParaRPr lang="en-US"/>
          </a:p>
        </p:txBody>
      </p:sp>
      <p:sp>
        <p:nvSpPr>
          <p:cNvPr id="3" name="Text Placeholder 2">
            <a:extLst>
              <a:ext uri="{FF2B5EF4-FFF2-40B4-BE49-F238E27FC236}">
                <a16:creationId xmlns:a16="http://schemas.microsoft.com/office/drawing/2014/main" id="{0C88CE89-5C6E-44DF-A866-2F44D8236890}"/>
              </a:ext>
            </a:extLst>
          </p:cNvPr>
          <p:cNvSpPr>
            <a:spLocks noGrp="1"/>
          </p:cNvSpPr>
          <p:nvPr>
            <p:ph type="body" sz="quarter" idx="11"/>
          </p:nvPr>
        </p:nvSpPr>
        <p:spPr>
          <a:xfrm>
            <a:off x="441006" y="1019996"/>
            <a:ext cx="11883996" cy="5437419"/>
          </a:xfrm>
        </p:spPr>
        <p:txBody>
          <a:bodyPr/>
          <a:lstStyle/>
          <a:p>
            <a:pPr marL="285750" indent="-285750">
              <a:spcBef>
                <a:spcPts val="0"/>
              </a:spcBef>
              <a:spcAft>
                <a:spcPts val="600"/>
              </a:spcAft>
              <a:buFont typeface="Arial" panose="020B0604020202020204" pitchFamily="34" charset="0"/>
              <a:buChar char="•"/>
            </a:pPr>
            <a:r>
              <a:rPr lang="fr-BE" sz="1700"/>
              <a:t>Toujours présents en quantité suffisante et stockés à plus de 2 mètres de l'endroit où le test est effectué</a:t>
            </a:r>
          </a:p>
          <a:p>
            <a:pPr marL="285750" indent="-285750">
              <a:spcBef>
                <a:spcPts val="0"/>
              </a:spcBef>
              <a:spcAft>
                <a:spcPts val="600"/>
              </a:spcAft>
              <a:buFont typeface="Arial" panose="020B0604020202020204" pitchFamily="34" charset="0"/>
              <a:buChar char="•"/>
            </a:pPr>
            <a:r>
              <a:rPr lang="fr-BE" sz="1700" b="1"/>
              <a:t>Gants </a:t>
            </a:r>
            <a:r>
              <a:rPr lang="fr-BE" sz="1700"/>
              <a:t>changés entre chaque patient</a:t>
            </a:r>
          </a:p>
          <a:p>
            <a:pPr marL="285750" indent="-285750">
              <a:spcBef>
                <a:spcPts val="0"/>
              </a:spcBef>
              <a:spcAft>
                <a:spcPts val="600"/>
              </a:spcAft>
              <a:buFont typeface="Arial" panose="020B0604020202020204" pitchFamily="34" charset="0"/>
              <a:buChar char="•"/>
            </a:pPr>
            <a:r>
              <a:rPr lang="fr-BE" sz="1700" b="1"/>
              <a:t>Tablier</a:t>
            </a:r>
          </a:p>
          <a:p>
            <a:pPr marL="730250" lvl="2" indent="-285750">
              <a:spcBef>
                <a:spcPts val="0"/>
              </a:spcBef>
              <a:spcAft>
                <a:spcPts val="600"/>
              </a:spcAft>
              <a:buFont typeface="Wingdings" panose="05000000000000000000" pitchFamily="2" charset="2"/>
              <a:buChar char="§"/>
            </a:pPr>
            <a:r>
              <a:rPr lang="fr-BE" sz="1700"/>
              <a:t>Manches longues et fermeture à l’arrière </a:t>
            </a:r>
          </a:p>
          <a:p>
            <a:pPr marL="730250" lvl="2" indent="-285750">
              <a:spcBef>
                <a:spcPts val="0"/>
              </a:spcBef>
              <a:spcAft>
                <a:spcPts val="600"/>
              </a:spcAft>
              <a:buFont typeface="Wingdings" panose="05000000000000000000" pitchFamily="2" charset="2"/>
              <a:buChar char="§"/>
            </a:pPr>
            <a:r>
              <a:rPr lang="fr-BE" sz="1700"/>
              <a:t>Jetable ou réutilisable (lavable à min. 60°C)</a:t>
            </a:r>
          </a:p>
          <a:p>
            <a:pPr marL="730250" lvl="2" indent="-285750">
              <a:spcBef>
                <a:spcPts val="0"/>
              </a:spcBef>
              <a:spcAft>
                <a:spcPts val="600"/>
              </a:spcAft>
              <a:buFont typeface="Wingdings" panose="05000000000000000000" pitchFamily="2" charset="2"/>
              <a:buChar char="§"/>
            </a:pPr>
            <a:r>
              <a:rPr lang="fr-BE" sz="1700"/>
              <a:t>Réutiliser pendant maximum 3 jours (inscrire la date + remplacer immédiatement si toux, éternuement ou souillures visibles)</a:t>
            </a:r>
            <a:endParaRPr lang="en-US" sz="1700"/>
          </a:p>
          <a:p>
            <a:pPr marL="285750" indent="-285750">
              <a:spcBef>
                <a:spcPts val="0"/>
              </a:spcBef>
              <a:spcAft>
                <a:spcPts val="600"/>
              </a:spcAft>
              <a:buFont typeface="Arial" panose="020B0604020202020204" pitchFamily="34" charset="0"/>
              <a:buChar char="•"/>
            </a:pPr>
            <a:r>
              <a:rPr lang="fr-BE" sz="1700" b="1"/>
              <a:t>Masque pour la bouche et le nez</a:t>
            </a:r>
          </a:p>
          <a:p>
            <a:pPr marL="730250" lvl="2" indent="-285750">
              <a:spcBef>
                <a:spcPts val="0"/>
              </a:spcBef>
              <a:spcAft>
                <a:spcPts val="600"/>
              </a:spcAft>
              <a:buFont typeface="Wingdings" panose="05000000000000000000" pitchFamily="2" charset="2"/>
              <a:buChar char="§"/>
            </a:pPr>
            <a:r>
              <a:rPr lang="fr-BE" sz="1700"/>
              <a:t>Minimum chirurgical IIR bien ajusté sur la bouche, le nez et le menton ou FFP2</a:t>
            </a:r>
            <a:endParaRPr lang="en-US" sz="1700"/>
          </a:p>
          <a:p>
            <a:pPr marL="730250" lvl="2" indent="-285750">
              <a:spcBef>
                <a:spcPts val="0"/>
              </a:spcBef>
              <a:spcAft>
                <a:spcPts val="600"/>
              </a:spcAft>
              <a:buFont typeface="Wingdings" panose="05000000000000000000" pitchFamily="2" charset="2"/>
              <a:buChar char="§"/>
            </a:pPr>
            <a:r>
              <a:rPr lang="fr-BE" sz="1700"/>
              <a:t>Port pendant maximum 8 heures cumulées</a:t>
            </a:r>
          </a:p>
          <a:p>
            <a:pPr marL="730250" lvl="2" indent="-285750">
              <a:spcBef>
                <a:spcPts val="0"/>
              </a:spcBef>
              <a:spcAft>
                <a:spcPts val="600"/>
              </a:spcAft>
              <a:buFont typeface="Wingdings" panose="05000000000000000000" pitchFamily="2" charset="2"/>
              <a:buChar char="§"/>
            </a:pPr>
            <a:r>
              <a:rPr lang="fr-BE" sz="1700"/>
              <a:t>Port d’un autre masque pour les autres activités de la pharmacie</a:t>
            </a:r>
            <a:endParaRPr lang="en-US" sz="1700"/>
          </a:p>
          <a:p>
            <a:pPr marL="730250" lvl="2" indent="-285750">
              <a:spcBef>
                <a:spcPts val="0"/>
              </a:spcBef>
              <a:spcAft>
                <a:spcPts val="600"/>
              </a:spcAft>
              <a:buFont typeface="Wingdings" panose="05000000000000000000" pitchFamily="2" charset="2"/>
              <a:buChar char="§"/>
            </a:pPr>
            <a:r>
              <a:rPr lang="fr-BE" sz="1700"/>
              <a:t>Ne jamais toucher l’avant du masque</a:t>
            </a:r>
            <a:endParaRPr lang="en-US" sz="1700"/>
          </a:p>
          <a:p>
            <a:pPr marL="730250" lvl="2" indent="-285750">
              <a:spcBef>
                <a:spcPts val="0"/>
              </a:spcBef>
              <a:spcAft>
                <a:spcPts val="600"/>
              </a:spcAft>
              <a:buFont typeface="Wingdings" panose="05000000000000000000" pitchFamily="2" charset="2"/>
              <a:buChar char="§"/>
            </a:pPr>
            <a:r>
              <a:rPr lang="fr-BE" sz="1700"/>
              <a:t>Remplacer immédiatement si souillures visibles</a:t>
            </a:r>
            <a:endParaRPr lang="en-US" sz="1700"/>
          </a:p>
          <a:p>
            <a:pPr marL="285750" indent="-285750">
              <a:spcBef>
                <a:spcPts val="0"/>
              </a:spcBef>
              <a:spcAft>
                <a:spcPts val="600"/>
              </a:spcAft>
              <a:buFont typeface="Arial" panose="020B0604020202020204" pitchFamily="34" charset="0"/>
              <a:buChar char="•"/>
            </a:pPr>
            <a:r>
              <a:rPr lang="fr-BE" sz="1700" b="1"/>
              <a:t>Protection pour les yeux</a:t>
            </a:r>
          </a:p>
          <a:p>
            <a:pPr marL="285750" indent="-285750">
              <a:spcBef>
                <a:spcPts val="0"/>
              </a:spcBef>
              <a:spcAft>
                <a:spcPts val="600"/>
              </a:spcAft>
              <a:buFont typeface="Arial" panose="020B0604020202020204" pitchFamily="34" charset="0"/>
              <a:buChar char="•"/>
            </a:pPr>
            <a:r>
              <a:rPr lang="fr-BE" sz="1700" b="1"/>
              <a:t>Gel hydroalcoolique pour les mains (ou eau et savon et serviettes jetables</a:t>
            </a:r>
            <a:br>
              <a:rPr lang="fr-BE" sz="1700" b="1"/>
            </a:br>
            <a:r>
              <a:rPr lang="fr-BE" sz="1700" b="1"/>
              <a:t> si disponible dans l’espace de test)</a:t>
            </a:r>
            <a:endParaRPr lang="fr-BE" sz="1700"/>
          </a:p>
        </p:txBody>
      </p:sp>
      <p:sp>
        <p:nvSpPr>
          <p:cNvPr id="4" name="Slide Number Placeholder 3">
            <a:extLst>
              <a:ext uri="{FF2B5EF4-FFF2-40B4-BE49-F238E27FC236}">
                <a16:creationId xmlns:a16="http://schemas.microsoft.com/office/drawing/2014/main" id="{B35A8EAC-4C12-41FF-8C86-156B595E471F}"/>
              </a:ext>
            </a:extLst>
          </p:cNvPr>
          <p:cNvSpPr>
            <a:spLocks noGrp="1"/>
          </p:cNvSpPr>
          <p:nvPr>
            <p:ph type="sldNum" sz="quarter" idx="4"/>
          </p:nvPr>
        </p:nvSpPr>
        <p:spPr/>
        <p:txBody>
          <a:bodyPr/>
          <a:lstStyle/>
          <a:p>
            <a:fld id="{4B3ACF19-10A4-48FC-A151-38418F0A40EF}" type="slidenum">
              <a:rPr lang="nl-BE" smtClean="0"/>
              <a:pPr/>
              <a:t>20</a:t>
            </a:fld>
            <a:endParaRPr lang="nl-BE"/>
          </a:p>
        </p:txBody>
      </p:sp>
      <p:sp>
        <p:nvSpPr>
          <p:cNvPr id="5" name="Footer Placeholder 4">
            <a:extLst>
              <a:ext uri="{FF2B5EF4-FFF2-40B4-BE49-F238E27FC236}">
                <a16:creationId xmlns:a16="http://schemas.microsoft.com/office/drawing/2014/main" id="{16B6775C-6E8B-4F65-B9DB-6662D2E7CE18}"/>
              </a:ext>
            </a:extLst>
          </p:cNvPr>
          <p:cNvSpPr>
            <a:spLocks noGrp="1"/>
          </p:cNvSpPr>
          <p:nvPr>
            <p:ph type="ftr" sz="quarter" idx="3"/>
          </p:nvPr>
        </p:nvSpPr>
        <p:spPr/>
        <p:txBody>
          <a:bodyPr/>
          <a:lstStyle/>
          <a:p>
            <a:r>
              <a:rPr lang="nl-BE"/>
              <a:t>Presentation Title</a:t>
            </a:r>
          </a:p>
        </p:txBody>
      </p:sp>
      <p:pic>
        <p:nvPicPr>
          <p:cNvPr id="8" name="Picture 7">
            <a:extLst>
              <a:ext uri="{FF2B5EF4-FFF2-40B4-BE49-F238E27FC236}">
                <a16:creationId xmlns:a16="http://schemas.microsoft.com/office/drawing/2014/main" id="{AA0DAE7B-A98A-45CE-8B90-31D2EBC1235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923342" y="4934332"/>
            <a:ext cx="1496710" cy="1781129"/>
          </a:xfrm>
          <a:prstGeom prst="rect">
            <a:avLst/>
          </a:prstGeom>
        </p:spPr>
      </p:pic>
      <p:sp>
        <p:nvSpPr>
          <p:cNvPr id="7" name="TextBox 6">
            <a:extLst>
              <a:ext uri="{FF2B5EF4-FFF2-40B4-BE49-F238E27FC236}">
                <a16:creationId xmlns:a16="http://schemas.microsoft.com/office/drawing/2014/main" id="{F06D008C-64C3-48CD-B847-DDB0152E8240}"/>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err="1"/>
          </a:p>
        </p:txBody>
      </p:sp>
    </p:spTree>
    <p:extLst>
      <p:ext uri="{BB962C8B-B14F-4D97-AF65-F5344CB8AC3E}">
        <p14:creationId xmlns:p14="http://schemas.microsoft.com/office/powerpoint/2010/main" val="231357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5A8EAC-4C12-41FF-8C86-156B595E471F}"/>
              </a:ext>
            </a:extLst>
          </p:cNvPr>
          <p:cNvSpPr>
            <a:spLocks noGrp="1"/>
          </p:cNvSpPr>
          <p:nvPr>
            <p:ph type="sldNum" sz="quarter" idx="4"/>
          </p:nvPr>
        </p:nvSpPr>
        <p:spPr/>
        <p:txBody>
          <a:bodyPr/>
          <a:lstStyle/>
          <a:p>
            <a:fld id="{4B3ACF19-10A4-48FC-A151-38418F0A40EF}" type="slidenum">
              <a:rPr lang="nl-BE" smtClean="0"/>
              <a:pPr/>
              <a:t>21</a:t>
            </a:fld>
            <a:endParaRPr lang="nl-BE"/>
          </a:p>
        </p:txBody>
      </p:sp>
      <p:sp>
        <p:nvSpPr>
          <p:cNvPr id="8" name="TextBox 7">
            <a:extLst>
              <a:ext uri="{FF2B5EF4-FFF2-40B4-BE49-F238E27FC236}">
                <a16:creationId xmlns:a16="http://schemas.microsoft.com/office/drawing/2014/main" id="{28F49DBD-ED3A-4C3C-A801-C8CAC048ED71}"/>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err="1"/>
          </a:p>
        </p:txBody>
      </p:sp>
      <p:sp>
        <p:nvSpPr>
          <p:cNvPr id="9" name="Text Placeholder 2">
            <a:extLst>
              <a:ext uri="{FF2B5EF4-FFF2-40B4-BE49-F238E27FC236}">
                <a16:creationId xmlns:a16="http://schemas.microsoft.com/office/drawing/2014/main" id="{EF4EFE39-A329-41E3-A042-CEF8ADE23A4C}"/>
              </a:ext>
            </a:extLst>
          </p:cNvPr>
          <p:cNvSpPr>
            <a:spLocks noGrp="1"/>
          </p:cNvSpPr>
          <p:nvPr>
            <p:ph type="body" sz="quarter" idx="11"/>
          </p:nvPr>
        </p:nvSpPr>
        <p:spPr>
          <a:xfrm>
            <a:off x="7133465" y="1061998"/>
            <a:ext cx="4379759" cy="4120365"/>
          </a:xfrm>
        </p:spPr>
        <p:txBody>
          <a:bodyPr/>
          <a:lstStyle/>
          <a:p>
            <a:pPr marL="342900" lvl="0" indent="-342900">
              <a:spcBef>
                <a:spcPts val="0"/>
              </a:spcBef>
              <a:spcAft>
                <a:spcPts val="600"/>
              </a:spcAft>
              <a:buFont typeface="+mj-lt"/>
              <a:buAutoNum type="arabicPeriod"/>
            </a:pPr>
            <a:r>
              <a:rPr lang="fr-BE" sz="1800"/>
              <a:t>Retirez montre et bijoux</a:t>
            </a:r>
          </a:p>
          <a:p>
            <a:pPr marL="342900" lvl="0" indent="-342900">
              <a:spcBef>
                <a:spcPts val="0"/>
              </a:spcBef>
              <a:spcAft>
                <a:spcPts val="600"/>
              </a:spcAft>
              <a:buFont typeface="+mj-lt"/>
              <a:buAutoNum type="arabicPeriod"/>
            </a:pPr>
            <a:r>
              <a:rPr lang="fr-BE" sz="1800" b="1"/>
              <a:t>Lavez-vous ou désinfectez-vous les mains.</a:t>
            </a:r>
            <a:endParaRPr lang="en-US" sz="1800" b="1"/>
          </a:p>
          <a:p>
            <a:pPr marL="342900" lvl="0" indent="-342900">
              <a:spcBef>
                <a:spcPts val="0"/>
              </a:spcBef>
              <a:spcAft>
                <a:spcPts val="600"/>
              </a:spcAft>
              <a:buFont typeface="+mj-lt"/>
              <a:buAutoNum type="arabicPeriod"/>
            </a:pPr>
            <a:r>
              <a:rPr lang="fr-BE" sz="1800"/>
              <a:t>Mettez le </a:t>
            </a:r>
            <a:r>
              <a:rPr lang="fr-BE" sz="1800" b="1"/>
              <a:t>tablier</a:t>
            </a:r>
            <a:r>
              <a:rPr lang="fr-BE" sz="1800"/>
              <a:t>.</a:t>
            </a:r>
            <a:br>
              <a:rPr lang="fr-BE" sz="1800"/>
            </a:br>
            <a:r>
              <a:rPr lang="fr-BE" sz="1800" b="1"/>
              <a:t>Lavez-vous ou désinfectez-vous à nouveau les mains </a:t>
            </a:r>
            <a:r>
              <a:rPr lang="fr-BE" sz="1800"/>
              <a:t>si vous réutilisez le tablier.</a:t>
            </a:r>
            <a:endParaRPr lang="en-US" sz="1800"/>
          </a:p>
          <a:p>
            <a:pPr marL="342900" lvl="0" indent="-342900">
              <a:spcBef>
                <a:spcPts val="0"/>
              </a:spcBef>
              <a:spcAft>
                <a:spcPts val="600"/>
              </a:spcAft>
              <a:buFont typeface="+mj-lt"/>
              <a:buAutoNum type="arabicPeriod"/>
            </a:pPr>
            <a:r>
              <a:rPr lang="nl-BE" sz="1800" err="1"/>
              <a:t>Mettez</a:t>
            </a:r>
            <a:r>
              <a:rPr lang="nl-BE" sz="1800"/>
              <a:t> </a:t>
            </a:r>
            <a:r>
              <a:rPr lang="nl-BE" sz="1800" err="1"/>
              <a:t>le</a:t>
            </a:r>
            <a:r>
              <a:rPr lang="nl-BE" sz="1800" b="1"/>
              <a:t> </a:t>
            </a:r>
            <a:r>
              <a:rPr lang="nl-BE" sz="1800" b="1" err="1"/>
              <a:t>masque</a:t>
            </a:r>
            <a:r>
              <a:rPr lang="nl-BE" sz="1800" b="1"/>
              <a:t> </a:t>
            </a:r>
            <a:r>
              <a:rPr lang="nl-BE" sz="1800" b="1" err="1"/>
              <a:t>buccal</a:t>
            </a:r>
            <a:r>
              <a:rPr lang="nl-BE" sz="1800"/>
              <a:t>.</a:t>
            </a:r>
          </a:p>
          <a:p>
            <a:pPr marL="342900" lvl="0" indent="-342900">
              <a:spcBef>
                <a:spcPts val="0"/>
              </a:spcBef>
              <a:spcAft>
                <a:spcPts val="600"/>
              </a:spcAft>
              <a:buFont typeface="+mj-lt"/>
              <a:buAutoNum type="arabicPeriod"/>
            </a:pPr>
            <a:r>
              <a:rPr lang="nl-BE" sz="1800" err="1"/>
              <a:t>Vérifiez</a:t>
            </a:r>
            <a:r>
              <a:rPr lang="nl-BE" sz="1800"/>
              <a:t> </a:t>
            </a:r>
            <a:r>
              <a:rPr lang="nl-BE" sz="1800" err="1"/>
              <a:t>qu’il</a:t>
            </a:r>
            <a:r>
              <a:rPr lang="nl-BE" sz="1800"/>
              <a:t> </a:t>
            </a:r>
            <a:r>
              <a:rPr lang="nl-BE" sz="1800" err="1"/>
              <a:t>est</a:t>
            </a:r>
            <a:r>
              <a:rPr lang="nl-BE" sz="1800"/>
              <a:t> </a:t>
            </a:r>
            <a:r>
              <a:rPr lang="nl-BE" sz="1800" err="1"/>
              <a:t>bien</a:t>
            </a:r>
            <a:r>
              <a:rPr lang="nl-BE" sz="1800"/>
              <a:t> </a:t>
            </a:r>
            <a:r>
              <a:rPr lang="nl-BE" sz="1800" err="1"/>
              <a:t>ajusté</a:t>
            </a:r>
            <a:r>
              <a:rPr lang="nl-BE" sz="1800"/>
              <a:t>.</a:t>
            </a:r>
            <a:endParaRPr lang="en-US" sz="1800"/>
          </a:p>
          <a:p>
            <a:pPr marL="342900" lvl="0" indent="-342900">
              <a:spcBef>
                <a:spcPts val="0"/>
              </a:spcBef>
              <a:spcAft>
                <a:spcPts val="600"/>
              </a:spcAft>
              <a:buFont typeface="+mj-lt"/>
              <a:buAutoNum type="arabicPeriod"/>
            </a:pPr>
            <a:r>
              <a:rPr lang="fr-BE" sz="1800"/>
              <a:t>Mettez les </a:t>
            </a:r>
            <a:r>
              <a:rPr lang="fr-BE" sz="1800" b="1"/>
              <a:t>lunettes de protection</a:t>
            </a:r>
            <a:r>
              <a:rPr lang="fr-BE" sz="1800"/>
              <a:t> ou l’</a:t>
            </a:r>
            <a:r>
              <a:rPr lang="fr-BE" sz="1800" b="1"/>
              <a:t>écran facial.</a:t>
            </a:r>
            <a:endParaRPr lang="en-US" sz="1800"/>
          </a:p>
          <a:p>
            <a:pPr marL="342900" lvl="0" indent="-342900">
              <a:spcBef>
                <a:spcPts val="0"/>
              </a:spcBef>
              <a:spcAft>
                <a:spcPts val="600"/>
              </a:spcAft>
              <a:buFont typeface="+mj-lt"/>
              <a:buAutoNum type="arabicPeriod"/>
            </a:pPr>
            <a:r>
              <a:rPr lang="fr-BE" sz="1800"/>
              <a:t>Mettez les </a:t>
            </a:r>
            <a:r>
              <a:rPr lang="fr-BE" sz="1800" b="1"/>
              <a:t>gants non stériles</a:t>
            </a:r>
            <a:r>
              <a:rPr lang="fr-BE" sz="1800"/>
              <a:t> en couvrant les poignets du tablier.</a:t>
            </a:r>
            <a:endParaRPr lang="en-US" sz="1800"/>
          </a:p>
          <a:p>
            <a:endParaRPr lang="en-US"/>
          </a:p>
        </p:txBody>
      </p:sp>
      <p:sp>
        <p:nvSpPr>
          <p:cNvPr id="2" name="Rectangle 1">
            <a:extLst>
              <a:ext uri="{FF2B5EF4-FFF2-40B4-BE49-F238E27FC236}">
                <a16:creationId xmlns:a16="http://schemas.microsoft.com/office/drawing/2014/main" id="{BBDBD813-5776-4A80-B8C2-2258793E1AC4}"/>
              </a:ext>
            </a:extLst>
          </p:cNvPr>
          <p:cNvSpPr/>
          <p:nvPr/>
        </p:nvSpPr>
        <p:spPr>
          <a:xfrm>
            <a:off x="285345" y="6321066"/>
            <a:ext cx="10382163" cy="369332"/>
          </a:xfrm>
          <a:prstGeom prst="rect">
            <a:avLst/>
          </a:prstGeom>
        </p:spPr>
        <p:txBody>
          <a:bodyPr wrap="square">
            <a:spAutoFit/>
          </a:bodyPr>
          <a:lstStyle/>
          <a:p>
            <a:r>
              <a:rPr lang="en-US">
                <a:hlinkClick r:id="rId3"/>
              </a:rPr>
              <a:t>https://www.teamosv.com/wp-content/uploads/2020/06/ezgif-5-d390c9a87b.pdf-1.png</a:t>
            </a:r>
            <a:endParaRPr lang="en-US"/>
          </a:p>
        </p:txBody>
      </p:sp>
      <p:pic>
        <p:nvPicPr>
          <p:cNvPr id="5" name="Picture 4">
            <a:extLst>
              <a:ext uri="{FF2B5EF4-FFF2-40B4-BE49-F238E27FC236}">
                <a16:creationId xmlns:a16="http://schemas.microsoft.com/office/drawing/2014/main" id="{24358DA0-928A-44DA-B854-DCB6419009AC}"/>
              </a:ext>
            </a:extLst>
          </p:cNvPr>
          <p:cNvPicPr>
            <a:picLocks noChangeAspect="1"/>
          </p:cNvPicPr>
          <p:nvPr/>
        </p:nvPicPr>
        <p:blipFill>
          <a:blip r:embed="rId4"/>
          <a:stretch>
            <a:fillRect/>
          </a:stretch>
        </p:blipFill>
        <p:spPr>
          <a:xfrm>
            <a:off x="505540" y="962579"/>
            <a:ext cx="6021327" cy="4219784"/>
          </a:xfrm>
          <a:prstGeom prst="rect">
            <a:avLst/>
          </a:prstGeom>
        </p:spPr>
      </p:pic>
    </p:spTree>
    <p:extLst>
      <p:ext uri="{BB962C8B-B14F-4D97-AF65-F5344CB8AC3E}">
        <p14:creationId xmlns:p14="http://schemas.microsoft.com/office/powerpoint/2010/main" val="142525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2CE0A2-3650-4F53-B71D-5E394F9042F4}"/>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err="1"/>
          </a:p>
        </p:txBody>
      </p:sp>
      <p:sp>
        <p:nvSpPr>
          <p:cNvPr id="2" name="Title 1">
            <a:extLst>
              <a:ext uri="{FF2B5EF4-FFF2-40B4-BE49-F238E27FC236}">
                <a16:creationId xmlns:a16="http://schemas.microsoft.com/office/drawing/2014/main" id="{8DB1CEEA-E2FC-4B42-889A-DF98C09358E4}"/>
              </a:ext>
            </a:extLst>
          </p:cNvPr>
          <p:cNvSpPr>
            <a:spLocks noGrp="1"/>
          </p:cNvSpPr>
          <p:nvPr>
            <p:ph type="title"/>
          </p:nvPr>
        </p:nvSpPr>
        <p:spPr>
          <a:xfrm>
            <a:off x="5718412" y="513230"/>
            <a:ext cx="4987240" cy="1918757"/>
          </a:xfrm>
        </p:spPr>
        <p:txBody>
          <a:bodyPr/>
          <a:lstStyle/>
          <a:p>
            <a:r>
              <a:rPr lang="fr-BE" sz="4200"/>
              <a:t>Lavage correct des mains à l’eau et au savon</a:t>
            </a:r>
            <a:br>
              <a:rPr lang="en-US"/>
            </a:br>
            <a:endParaRPr lang="en-US"/>
          </a:p>
        </p:txBody>
      </p:sp>
      <p:sp>
        <p:nvSpPr>
          <p:cNvPr id="4" name="Slide Number Placeholder 3">
            <a:extLst>
              <a:ext uri="{FF2B5EF4-FFF2-40B4-BE49-F238E27FC236}">
                <a16:creationId xmlns:a16="http://schemas.microsoft.com/office/drawing/2014/main" id="{D6B3FA1B-1212-4680-BFE5-422BEE4D4382}"/>
              </a:ext>
            </a:extLst>
          </p:cNvPr>
          <p:cNvSpPr>
            <a:spLocks noGrp="1"/>
          </p:cNvSpPr>
          <p:nvPr>
            <p:ph type="sldNum" sz="quarter" idx="4"/>
          </p:nvPr>
        </p:nvSpPr>
        <p:spPr/>
        <p:txBody>
          <a:bodyPr/>
          <a:lstStyle/>
          <a:p>
            <a:fld id="{4B3ACF19-10A4-48FC-A151-38418F0A40EF}" type="slidenum">
              <a:rPr lang="nl-BE" smtClean="0"/>
              <a:pPr/>
              <a:t>22</a:t>
            </a:fld>
            <a:endParaRPr lang="nl-BE"/>
          </a:p>
        </p:txBody>
      </p:sp>
      <p:pic>
        <p:nvPicPr>
          <p:cNvPr id="10" name="Picture 9">
            <a:hlinkClick r:id="rId3"/>
            <a:extLst>
              <a:ext uri="{FF2B5EF4-FFF2-40B4-BE49-F238E27FC236}">
                <a16:creationId xmlns:a16="http://schemas.microsoft.com/office/drawing/2014/main" id="{8B8DEF65-4F9B-467F-921A-2F615948A91D}"/>
              </a:ext>
            </a:extLst>
          </p:cNvPr>
          <p:cNvPicPr/>
          <p:nvPr/>
        </p:nvPicPr>
        <p:blipFill>
          <a:blip r:embed="rId4"/>
          <a:stretch>
            <a:fillRect/>
          </a:stretch>
        </p:blipFill>
        <p:spPr>
          <a:xfrm>
            <a:off x="502958" y="223942"/>
            <a:ext cx="4646797" cy="6012593"/>
          </a:xfrm>
          <a:prstGeom prst="rect">
            <a:avLst/>
          </a:prstGeom>
        </p:spPr>
      </p:pic>
      <p:sp>
        <p:nvSpPr>
          <p:cNvPr id="3" name="Rectangle 2">
            <a:extLst>
              <a:ext uri="{FF2B5EF4-FFF2-40B4-BE49-F238E27FC236}">
                <a16:creationId xmlns:a16="http://schemas.microsoft.com/office/drawing/2014/main" id="{5240AE5E-0165-419C-AE7F-280798665982}"/>
              </a:ext>
            </a:extLst>
          </p:cNvPr>
          <p:cNvSpPr/>
          <p:nvPr/>
        </p:nvSpPr>
        <p:spPr>
          <a:xfrm>
            <a:off x="5394190" y="6027003"/>
            <a:ext cx="7911267" cy="830997"/>
          </a:xfrm>
          <a:prstGeom prst="rect">
            <a:avLst/>
          </a:prstGeom>
        </p:spPr>
        <p:txBody>
          <a:bodyPr wrap="square">
            <a:spAutoFit/>
          </a:bodyPr>
          <a:lstStyle/>
          <a:p>
            <a:r>
              <a:rPr lang="en-US" sz="1500" u="sng">
                <a:solidFill>
                  <a:schemeClr val="accent1"/>
                </a:solidFill>
                <a:hlinkClick r:id="rId3"/>
              </a:rPr>
              <a:t>https://www.who.int/gpsc/tools/comment_lavage_des_mains.pdf?ua=1</a:t>
            </a:r>
            <a:endParaRPr lang="en-US" sz="1500" u="sng">
              <a:solidFill>
                <a:schemeClr val="accent1"/>
              </a:solidFill>
            </a:endParaRPr>
          </a:p>
          <a:p>
            <a:r>
              <a:rPr lang="en-US" sz="1500" u="sng">
                <a:solidFill>
                  <a:schemeClr val="accent1"/>
                </a:solidFill>
                <a:hlinkClick r:id="rId5"/>
              </a:rPr>
              <a:t>https://www.youtube.com/watch?v=ZHttxEadsVU</a:t>
            </a:r>
            <a:endParaRPr lang="en-US" sz="1500" u="sng">
              <a:solidFill>
                <a:schemeClr val="accent1"/>
              </a:solidFill>
            </a:endParaRPr>
          </a:p>
          <a:p>
            <a:endParaRPr lang="en-US"/>
          </a:p>
        </p:txBody>
      </p:sp>
    </p:spTree>
    <p:extLst>
      <p:ext uri="{BB962C8B-B14F-4D97-AF65-F5344CB8AC3E}">
        <p14:creationId xmlns:p14="http://schemas.microsoft.com/office/powerpoint/2010/main" val="228740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0DE0A-19B0-4C25-A488-105CF9061444}"/>
              </a:ext>
            </a:extLst>
          </p:cNvPr>
          <p:cNvSpPr>
            <a:spLocks noGrp="1"/>
          </p:cNvSpPr>
          <p:nvPr>
            <p:ph type="title"/>
          </p:nvPr>
        </p:nvSpPr>
        <p:spPr>
          <a:xfrm>
            <a:off x="5418161" y="385207"/>
            <a:ext cx="5564798" cy="2562709"/>
          </a:xfrm>
        </p:spPr>
        <p:txBody>
          <a:bodyPr/>
          <a:lstStyle/>
          <a:p>
            <a:r>
              <a:rPr lang="fr-BE"/>
              <a:t>Désinfection correcte des mains avec la solution hydroalcoolique</a:t>
            </a:r>
            <a:br>
              <a:rPr lang="en-US"/>
            </a:br>
            <a:endParaRPr lang="en-US"/>
          </a:p>
        </p:txBody>
      </p:sp>
      <p:sp>
        <p:nvSpPr>
          <p:cNvPr id="4" name="Slide Number Placeholder 3">
            <a:extLst>
              <a:ext uri="{FF2B5EF4-FFF2-40B4-BE49-F238E27FC236}">
                <a16:creationId xmlns:a16="http://schemas.microsoft.com/office/drawing/2014/main" id="{FFC609C5-DB58-44BF-8EE0-658B6466E88F}"/>
              </a:ext>
            </a:extLst>
          </p:cNvPr>
          <p:cNvSpPr>
            <a:spLocks noGrp="1"/>
          </p:cNvSpPr>
          <p:nvPr>
            <p:ph type="sldNum" sz="quarter" idx="4"/>
          </p:nvPr>
        </p:nvSpPr>
        <p:spPr/>
        <p:txBody>
          <a:bodyPr/>
          <a:lstStyle/>
          <a:p>
            <a:fld id="{4B3ACF19-10A4-48FC-A151-38418F0A40EF}" type="slidenum">
              <a:rPr lang="nl-BE" smtClean="0"/>
              <a:pPr/>
              <a:t>23</a:t>
            </a:fld>
            <a:endParaRPr lang="nl-BE"/>
          </a:p>
        </p:txBody>
      </p:sp>
      <p:sp>
        <p:nvSpPr>
          <p:cNvPr id="8" name="TextBox 7">
            <a:extLst>
              <a:ext uri="{FF2B5EF4-FFF2-40B4-BE49-F238E27FC236}">
                <a16:creationId xmlns:a16="http://schemas.microsoft.com/office/drawing/2014/main" id="{86DBF8E3-DC54-49A0-8FF4-CCA56B04C0FB}"/>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err="1"/>
          </a:p>
        </p:txBody>
      </p:sp>
      <p:pic>
        <p:nvPicPr>
          <p:cNvPr id="9" name="Picture 8">
            <a:hlinkClick r:id="rId3"/>
            <a:extLst>
              <a:ext uri="{FF2B5EF4-FFF2-40B4-BE49-F238E27FC236}">
                <a16:creationId xmlns:a16="http://schemas.microsoft.com/office/drawing/2014/main" id="{8310D43F-FE83-4FE3-BBD6-D67FC6B6BEFF}"/>
              </a:ext>
            </a:extLst>
          </p:cNvPr>
          <p:cNvPicPr/>
          <p:nvPr/>
        </p:nvPicPr>
        <p:blipFill>
          <a:blip r:embed="rId4"/>
          <a:stretch>
            <a:fillRect/>
          </a:stretch>
        </p:blipFill>
        <p:spPr>
          <a:xfrm>
            <a:off x="148512" y="385207"/>
            <a:ext cx="4964711" cy="6118502"/>
          </a:xfrm>
          <a:prstGeom prst="rect">
            <a:avLst/>
          </a:prstGeom>
        </p:spPr>
      </p:pic>
      <p:sp>
        <p:nvSpPr>
          <p:cNvPr id="3" name="Rectangle 2">
            <a:extLst>
              <a:ext uri="{FF2B5EF4-FFF2-40B4-BE49-F238E27FC236}">
                <a16:creationId xmlns:a16="http://schemas.microsoft.com/office/drawing/2014/main" id="{DCC90DD4-C225-4FD5-97D5-E3B01E3967F2}"/>
              </a:ext>
            </a:extLst>
          </p:cNvPr>
          <p:cNvSpPr/>
          <p:nvPr/>
        </p:nvSpPr>
        <p:spPr>
          <a:xfrm>
            <a:off x="5022376" y="5826462"/>
            <a:ext cx="6804429" cy="784830"/>
          </a:xfrm>
          <a:prstGeom prst="rect">
            <a:avLst/>
          </a:prstGeom>
        </p:spPr>
        <p:txBody>
          <a:bodyPr wrap="square">
            <a:spAutoFit/>
          </a:bodyPr>
          <a:lstStyle/>
          <a:p>
            <a:r>
              <a:rPr lang="en-US" sz="1500">
                <a:hlinkClick r:id="rId3"/>
              </a:rPr>
              <a:t>https://www.who.int/gpsc/tools/comment_friction_hydro-alcoolique.pdf?ua=1</a:t>
            </a:r>
            <a:endParaRPr lang="en-US" sz="1500"/>
          </a:p>
          <a:p>
            <a:r>
              <a:rPr lang="en-US" sz="1500" u="sng">
                <a:solidFill>
                  <a:schemeClr val="accent1"/>
                </a:solidFill>
                <a:hlinkClick r:id="rId5"/>
              </a:rPr>
              <a:t>https://www.youtube.com/watch?v=lxsVPARERWU</a:t>
            </a:r>
            <a:endParaRPr lang="en-US" sz="1500" u="sng">
              <a:solidFill>
                <a:schemeClr val="accent1"/>
              </a:solidFill>
            </a:endParaRPr>
          </a:p>
          <a:p>
            <a:endParaRPr lang="en-US" sz="1500"/>
          </a:p>
        </p:txBody>
      </p:sp>
    </p:spTree>
    <p:extLst>
      <p:ext uri="{BB962C8B-B14F-4D97-AF65-F5344CB8AC3E}">
        <p14:creationId xmlns:p14="http://schemas.microsoft.com/office/powerpoint/2010/main" val="27822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0338E-BFF4-43B7-BACD-804CE37BF715}"/>
              </a:ext>
            </a:extLst>
          </p:cNvPr>
          <p:cNvSpPr>
            <a:spLocks noGrp="1"/>
          </p:cNvSpPr>
          <p:nvPr>
            <p:ph type="title"/>
          </p:nvPr>
        </p:nvSpPr>
        <p:spPr>
          <a:xfrm>
            <a:off x="302605" y="140177"/>
            <a:ext cx="10574419" cy="646331"/>
          </a:xfrm>
        </p:spPr>
        <p:txBody>
          <a:bodyPr/>
          <a:lstStyle/>
          <a:p>
            <a:r>
              <a:rPr lang="fr-BE"/>
              <a:t>Enlever les EPI</a:t>
            </a:r>
            <a:br>
              <a:rPr lang="en-US"/>
            </a:br>
            <a:endParaRPr lang="en-US"/>
          </a:p>
        </p:txBody>
      </p:sp>
      <p:sp>
        <p:nvSpPr>
          <p:cNvPr id="4" name="Slide Number Placeholder 3">
            <a:extLst>
              <a:ext uri="{FF2B5EF4-FFF2-40B4-BE49-F238E27FC236}">
                <a16:creationId xmlns:a16="http://schemas.microsoft.com/office/drawing/2014/main" id="{356E2B93-9A0A-4B5B-AFDF-5A0347765DE5}"/>
              </a:ext>
            </a:extLst>
          </p:cNvPr>
          <p:cNvSpPr>
            <a:spLocks noGrp="1"/>
          </p:cNvSpPr>
          <p:nvPr>
            <p:ph type="sldNum" sz="quarter" idx="4"/>
          </p:nvPr>
        </p:nvSpPr>
        <p:spPr/>
        <p:txBody>
          <a:bodyPr/>
          <a:lstStyle/>
          <a:p>
            <a:fld id="{4B3ACF19-10A4-48FC-A151-38418F0A40EF}" type="slidenum">
              <a:rPr lang="nl-BE" smtClean="0"/>
              <a:pPr/>
              <a:t>24</a:t>
            </a:fld>
            <a:endParaRPr lang="nl-BE"/>
          </a:p>
        </p:txBody>
      </p:sp>
      <p:sp>
        <p:nvSpPr>
          <p:cNvPr id="8" name="TextBox 7">
            <a:extLst>
              <a:ext uri="{FF2B5EF4-FFF2-40B4-BE49-F238E27FC236}">
                <a16:creationId xmlns:a16="http://schemas.microsoft.com/office/drawing/2014/main" id="{51DE85DC-993E-4870-AE04-80C91156CAE6}"/>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err="1"/>
          </a:p>
        </p:txBody>
      </p:sp>
      <p:sp>
        <p:nvSpPr>
          <p:cNvPr id="5" name="Rectangle 4">
            <a:extLst>
              <a:ext uri="{FF2B5EF4-FFF2-40B4-BE49-F238E27FC236}">
                <a16:creationId xmlns:a16="http://schemas.microsoft.com/office/drawing/2014/main" id="{18A56A46-FB4D-4891-BCB6-FB384E5035F1}"/>
              </a:ext>
            </a:extLst>
          </p:cNvPr>
          <p:cNvSpPr/>
          <p:nvPr/>
        </p:nvSpPr>
        <p:spPr>
          <a:xfrm>
            <a:off x="3009085" y="5523250"/>
            <a:ext cx="4048918" cy="1015663"/>
          </a:xfrm>
          <a:prstGeom prst="rect">
            <a:avLst/>
          </a:prstGeom>
        </p:spPr>
        <p:txBody>
          <a:bodyPr wrap="square">
            <a:spAutoFit/>
          </a:bodyPr>
          <a:lstStyle/>
          <a:p>
            <a:r>
              <a:rPr lang="en-US" sz="1500">
                <a:hlinkClick r:id="rId3"/>
              </a:rPr>
              <a:t>http://asstsas.qc.ca/sites/default/files/publications/documents/Affiches/covid-19_comment_retirer_gants_sdg_avril2020.pdf</a:t>
            </a:r>
            <a:endParaRPr lang="en-US" sz="1500"/>
          </a:p>
        </p:txBody>
      </p:sp>
      <p:sp>
        <p:nvSpPr>
          <p:cNvPr id="11" name="Rectangle 10">
            <a:extLst>
              <a:ext uri="{FF2B5EF4-FFF2-40B4-BE49-F238E27FC236}">
                <a16:creationId xmlns:a16="http://schemas.microsoft.com/office/drawing/2014/main" id="{BD502FEC-612E-4A38-819C-3F4F54ADF79A}"/>
              </a:ext>
            </a:extLst>
          </p:cNvPr>
          <p:cNvSpPr/>
          <p:nvPr/>
        </p:nvSpPr>
        <p:spPr>
          <a:xfrm>
            <a:off x="6214381" y="595103"/>
            <a:ext cx="4085685" cy="1036887"/>
          </a:xfrm>
          <a:prstGeom prst="rect">
            <a:avLst/>
          </a:prstGeom>
        </p:spPr>
        <p:txBody>
          <a:bodyPr wrap="square">
            <a:spAutoFit/>
          </a:bodyPr>
          <a:lstStyle/>
          <a:p>
            <a:pPr lvl="0">
              <a:lnSpc>
                <a:spcPct val="107000"/>
              </a:lnSpc>
              <a:spcAft>
                <a:spcPts val="600"/>
              </a:spcAft>
            </a:pPr>
            <a:r>
              <a:rPr lang="fr-BE">
                <a:solidFill>
                  <a:srgbClr val="666666"/>
                </a:solidFill>
                <a:latin typeface="Arial" panose="020B0604020202020204" pitchFamily="34" charset="0"/>
                <a:ea typeface="Calibri" panose="020F0502020204030204" pitchFamily="34" charset="0"/>
                <a:cs typeface="Times New Roman" panose="02020603050405020304" pitchFamily="18" charset="0"/>
              </a:rPr>
              <a:t>1. Prévoyez le matériel nécessaire.</a:t>
            </a:r>
          </a:p>
          <a:p>
            <a:pPr lvl="0">
              <a:lnSpc>
                <a:spcPct val="107000"/>
              </a:lnSpc>
              <a:spcAft>
                <a:spcPts val="600"/>
              </a:spcAft>
            </a:pPr>
            <a:r>
              <a:rPr lang="fr-BE">
                <a:solidFill>
                  <a:srgbClr val="666666"/>
                </a:solidFill>
                <a:latin typeface="Arial" panose="020B0604020202020204" pitchFamily="34" charset="0"/>
                <a:ea typeface="Calibri" panose="020F0502020204030204" pitchFamily="34" charset="0"/>
                <a:cs typeface="Times New Roman" panose="02020603050405020304" pitchFamily="18" charset="0"/>
              </a:rPr>
              <a:t>2. Retirez </a:t>
            </a:r>
            <a:r>
              <a:rPr lang="fr-BE" b="1">
                <a:solidFill>
                  <a:srgbClr val="666666"/>
                </a:solidFill>
                <a:latin typeface="Arial" panose="020B0604020202020204" pitchFamily="34" charset="0"/>
                <a:ea typeface="Calibri" panose="020F0502020204030204" pitchFamily="34" charset="0"/>
                <a:cs typeface="Times New Roman" panose="02020603050405020304" pitchFamily="18" charset="0"/>
              </a:rPr>
              <a:t>les gants</a:t>
            </a:r>
            <a:r>
              <a:rPr lang="fr-BE">
                <a:solidFill>
                  <a:srgbClr val="666666"/>
                </a:solidFill>
                <a:latin typeface="Arial" panose="020B0604020202020204" pitchFamily="34" charset="0"/>
                <a:ea typeface="Calibri" panose="020F0502020204030204" pitchFamily="34" charset="0"/>
                <a:cs typeface="Times New Roman" panose="02020603050405020304" pitchFamily="18" charset="0"/>
              </a:rPr>
              <a:t> et jetez-les dans la poubelle.</a:t>
            </a:r>
          </a:p>
        </p:txBody>
      </p:sp>
      <p:pic>
        <p:nvPicPr>
          <p:cNvPr id="7" name="Picture 6">
            <a:extLst>
              <a:ext uri="{FF2B5EF4-FFF2-40B4-BE49-F238E27FC236}">
                <a16:creationId xmlns:a16="http://schemas.microsoft.com/office/drawing/2014/main" id="{CDF62679-D92C-4289-9B77-CE4DEEC454C3}"/>
              </a:ext>
            </a:extLst>
          </p:cNvPr>
          <p:cNvPicPr>
            <a:picLocks noChangeAspect="1"/>
          </p:cNvPicPr>
          <p:nvPr/>
        </p:nvPicPr>
        <p:blipFill>
          <a:blip r:embed="rId4"/>
          <a:stretch>
            <a:fillRect/>
          </a:stretch>
        </p:blipFill>
        <p:spPr>
          <a:xfrm>
            <a:off x="7158457" y="2170758"/>
            <a:ext cx="3718567" cy="4096553"/>
          </a:xfrm>
          <a:prstGeom prst="rect">
            <a:avLst/>
          </a:prstGeom>
        </p:spPr>
      </p:pic>
      <p:pic>
        <p:nvPicPr>
          <p:cNvPr id="9" name="Picture 8">
            <a:extLst>
              <a:ext uri="{FF2B5EF4-FFF2-40B4-BE49-F238E27FC236}">
                <a16:creationId xmlns:a16="http://schemas.microsoft.com/office/drawing/2014/main" id="{C3D9775A-A4D4-4963-9E28-7BFA0C319B5D}"/>
              </a:ext>
            </a:extLst>
          </p:cNvPr>
          <p:cNvPicPr>
            <a:picLocks noChangeAspect="1"/>
          </p:cNvPicPr>
          <p:nvPr/>
        </p:nvPicPr>
        <p:blipFill>
          <a:blip r:embed="rId5"/>
          <a:stretch>
            <a:fillRect/>
          </a:stretch>
        </p:blipFill>
        <p:spPr>
          <a:xfrm>
            <a:off x="196669" y="140177"/>
            <a:ext cx="5780952" cy="2704762"/>
          </a:xfrm>
          <a:prstGeom prst="rect">
            <a:avLst/>
          </a:prstGeom>
        </p:spPr>
      </p:pic>
      <p:sp>
        <p:nvSpPr>
          <p:cNvPr id="10" name="TextBox 9">
            <a:extLst>
              <a:ext uri="{FF2B5EF4-FFF2-40B4-BE49-F238E27FC236}">
                <a16:creationId xmlns:a16="http://schemas.microsoft.com/office/drawing/2014/main" id="{1C8194A4-ADC6-4EA9-B3FC-B0B600EB96AF}"/>
              </a:ext>
            </a:extLst>
          </p:cNvPr>
          <p:cNvSpPr txBox="1"/>
          <p:nvPr/>
        </p:nvSpPr>
        <p:spPr>
          <a:xfrm>
            <a:off x="747252" y="3136490"/>
            <a:ext cx="2713703" cy="540775"/>
          </a:xfrm>
          <a:prstGeom prst="rect">
            <a:avLst/>
          </a:prstGeom>
        </p:spPr>
        <p:txBody>
          <a:bodyPr vert="horz" wrap="square" lIns="91440" tIns="45720" rIns="91440" bIns="45720" rtlCol="0">
            <a:noAutofit/>
          </a:bodyPr>
          <a:lstStyle/>
          <a:p>
            <a:pPr algn="l"/>
            <a:endParaRPr lang="en-US" err="1"/>
          </a:p>
        </p:txBody>
      </p:sp>
      <p:sp>
        <p:nvSpPr>
          <p:cNvPr id="13" name="Rectangle 12">
            <a:extLst>
              <a:ext uri="{FF2B5EF4-FFF2-40B4-BE49-F238E27FC236}">
                <a16:creationId xmlns:a16="http://schemas.microsoft.com/office/drawing/2014/main" id="{68D89574-04D0-450E-899C-4928814079B9}"/>
              </a:ext>
            </a:extLst>
          </p:cNvPr>
          <p:cNvSpPr/>
          <p:nvPr/>
        </p:nvSpPr>
        <p:spPr>
          <a:xfrm>
            <a:off x="302605" y="2975699"/>
            <a:ext cx="6096000" cy="1061829"/>
          </a:xfrm>
          <a:prstGeom prst="rect">
            <a:avLst/>
          </a:prstGeom>
        </p:spPr>
        <p:txBody>
          <a:bodyPr>
            <a:spAutoFit/>
          </a:bodyPr>
          <a:lstStyle/>
          <a:p>
            <a:r>
              <a:rPr lang="en-US" sz="1500" u="sng">
                <a:hlinkClick r:id="rId6"/>
              </a:rPr>
              <a:t>https://www.teamosv.com/wp-content/uploads/2020/06/ezgif-5-74d8d0e37a.pdf-1.png</a:t>
            </a:r>
            <a:endParaRPr lang="en-US" sz="1500" u="sng"/>
          </a:p>
          <a:p>
            <a:r>
              <a:rPr lang="en-US" sz="1500" u="sng">
                <a:solidFill>
                  <a:schemeClr val="accent1"/>
                </a:solidFill>
                <a:hlinkClick r:id="rId7"/>
              </a:rPr>
              <a:t>https://www.youtube.com/watch?v=I-Hfow6gD48</a:t>
            </a:r>
            <a:endParaRPr lang="en-US" sz="1500" u="sng">
              <a:solidFill>
                <a:schemeClr val="accent1"/>
              </a:solidFill>
            </a:endParaRPr>
          </a:p>
          <a:p>
            <a:endParaRPr lang="en-US"/>
          </a:p>
        </p:txBody>
      </p:sp>
    </p:spTree>
    <p:extLst>
      <p:ext uri="{BB962C8B-B14F-4D97-AF65-F5344CB8AC3E}">
        <p14:creationId xmlns:p14="http://schemas.microsoft.com/office/powerpoint/2010/main" val="380891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6E2B93-9A0A-4B5B-AFDF-5A0347765DE5}"/>
              </a:ext>
            </a:extLst>
          </p:cNvPr>
          <p:cNvSpPr>
            <a:spLocks noGrp="1"/>
          </p:cNvSpPr>
          <p:nvPr>
            <p:ph type="sldNum" sz="quarter" idx="4"/>
          </p:nvPr>
        </p:nvSpPr>
        <p:spPr/>
        <p:txBody>
          <a:bodyPr/>
          <a:lstStyle/>
          <a:p>
            <a:fld id="{4B3ACF19-10A4-48FC-A151-38418F0A40EF}" type="slidenum">
              <a:rPr lang="nl-BE" smtClean="0"/>
              <a:pPr/>
              <a:t>25</a:t>
            </a:fld>
            <a:endParaRPr lang="nl-BE"/>
          </a:p>
        </p:txBody>
      </p:sp>
      <p:sp>
        <p:nvSpPr>
          <p:cNvPr id="8" name="TextBox 7">
            <a:extLst>
              <a:ext uri="{FF2B5EF4-FFF2-40B4-BE49-F238E27FC236}">
                <a16:creationId xmlns:a16="http://schemas.microsoft.com/office/drawing/2014/main" id="{51DE85DC-993E-4870-AE04-80C91156CAE6}"/>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err="1"/>
          </a:p>
        </p:txBody>
      </p:sp>
      <p:sp>
        <p:nvSpPr>
          <p:cNvPr id="3" name="Rectangle 2">
            <a:extLst>
              <a:ext uri="{FF2B5EF4-FFF2-40B4-BE49-F238E27FC236}">
                <a16:creationId xmlns:a16="http://schemas.microsoft.com/office/drawing/2014/main" id="{AAAE3CFD-2B86-4BC6-B078-23C64A285BF3}"/>
              </a:ext>
            </a:extLst>
          </p:cNvPr>
          <p:cNvSpPr/>
          <p:nvPr/>
        </p:nvSpPr>
        <p:spPr>
          <a:xfrm>
            <a:off x="6194153" y="364322"/>
            <a:ext cx="5712502" cy="5262979"/>
          </a:xfrm>
          <a:prstGeom prst="rect">
            <a:avLst/>
          </a:prstGeom>
        </p:spPr>
        <p:txBody>
          <a:bodyPr wrap="square">
            <a:spAutoFit/>
          </a:bodyPr>
          <a:lstStyle/>
          <a:p>
            <a:pPr marL="273050" indent="-273050">
              <a:spcAft>
                <a:spcPts val="600"/>
              </a:spcAft>
            </a:pPr>
            <a:r>
              <a:rPr lang="fr-BE"/>
              <a:t>3. </a:t>
            </a:r>
            <a:r>
              <a:rPr lang="fr-BE" b="1"/>
              <a:t>Lavez-vous ou désinfectez-vous les mains.</a:t>
            </a:r>
          </a:p>
          <a:p>
            <a:pPr marL="273050" indent="-273050">
              <a:spcAft>
                <a:spcPts val="600"/>
              </a:spcAft>
            </a:pPr>
            <a:r>
              <a:rPr lang="fr-BE"/>
              <a:t>4. Enlevez </a:t>
            </a:r>
            <a:r>
              <a:rPr lang="fr-BE" b="1"/>
              <a:t>les</a:t>
            </a:r>
            <a:r>
              <a:rPr lang="fr-BE"/>
              <a:t> </a:t>
            </a:r>
            <a:r>
              <a:rPr lang="fr-BE" b="1"/>
              <a:t>lunettes de protection</a:t>
            </a:r>
            <a:r>
              <a:rPr lang="fr-BE"/>
              <a:t> ou </a:t>
            </a:r>
            <a:r>
              <a:rPr lang="fr-BE" b="1"/>
              <a:t>l’écran facial</a:t>
            </a:r>
            <a:r>
              <a:rPr lang="fr-BE"/>
              <a:t> sans touchez la face avant. Jetez-les ou décontaminez-les pour réutilisation. </a:t>
            </a:r>
          </a:p>
          <a:p>
            <a:pPr marL="273050" indent="-273050">
              <a:spcAft>
                <a:spcPts val="600"/>
              </a:spcAft>
            </a:pPr>
            <a:r>
              <a:rPr lang="fr-BE" b="1"/>
              <a:t>5. Lavez-vous ou désinfectez-vous les mains.</a:t>
            </a:r>
            <a:endParaRPr lang="en-US" b="1"/>
          </a:p>
          <a:p>
            <a:pPr marL="273050" lvl="0" indent="-273050">
              <a:spcAft>
                <a:spcPts val="600"/>
              </a:spcAft>
            </a:pPr>
            <a:r>
              <a:rPr lang="fr-BE"/>
              <a:t>6. Enlevez </a:t>
            </a:r>
            <a:r>
              <a:rPr lang="fr-BE" b="1"/>
              <a:t>le tablier</a:t>
            </a:r>
            <a:r>
              <a:rPr lang="fr-BE"/>
              <a:t> en le ramenant vers l'avant et retirez les bras des manches sans toucher l’extérieur du tablier. Roulez-le en boule avec la face extérieure à l’intérieur et jetez-le à la poubelle. En cas de réutilisation, accrochez-le face extérieure tournée vers l'intérieur. L'extérieur du tablier ne doit pas entrer en contact avec la peau, les vêtements ou l'environnement.</a:t>
            </a:r>
          </a:p>
          <a:p>
            <a:pPr marL="273050" indent="-273050">
              <a:spcAft>
                <a:spcPts val="600"/>
              </a:spcAft>
            </a:pPr>
            <a:r>
              <a:rPr lang="fr-BE"/>
              <a:t>7. </a:t>
            </a:r>
            <a:r>
              <a:rPr lang="fr-BE" b="1"/>
              <a:t>Lavez-vous ou désinfectez-vous les mains.</a:t>
            </a:r>
            <a:endParaRPr lang="en-US" b="1"/>
          </a:p>
          <a:p>
            <a:pPr marL="273050" indent="-273050">
              <a:spcAft>
                <a:spcPts val="600"/>
              </a:spcAft>
            </a:pPr>
            <a:r>
              <a:rPr lang="en-US"/>
              <a:t>8. </a:t>
            </a:r>
            <a:r>
              <a:rPr lang="fr-BE"/>
              <a:t>Enlevez </a:t>
            </a:r>
            <a:r>
              <a:rPr lang="fr-BE" b="1"/>
              <a:t>le masque</a:t>
            </a:r>
            <a:r>
              <a:rPr lang="fr-BE"/>
              <a:t> en le saisissant par les élastiques, sans toucher l'avant. </a:t>
            </a:r>
          </a:p>
          <a:p>
            <a:pPr marL="273050" indent="-273050">
              <a:spcAft>
                <a:spcPts val="600"/>
              </a:spcAft>
            </a:pPr>
            <a:r>
              <a:rPr lang="fr-BE"/>
              <a:t>9. </a:t>
            </a:r>
            <a:r>
              <a:rPr lang="fr-BE" b="1"/>
              <a:t>Lavez-vous ou désinfectez-vous les mains.</a:t>
            </a:r>
            <a:endParaRPr lang="en-US" b="1"/>
          </a:p>
        </p:txBody>
      </p:sp>
      <p:pic>
        <p:nvPicPr>
          <p:cNvPr id="5" name="Picture 4">
            <a:extLst>
              <a:ext uri="{FF2B5EF4-FFF2-40B4-BE49-F238E27FC236}">
                <a16:creationId xmlns:a16="http://schemas.microsoft.com/office/drawing/2014/main" id="{4476B452-E178-4A5E-B7FA-EE529B6A4DF2}"/>
              </a:ext>
            </a:extLst>
          </p:cNvPr>
          <p:cNvPicPr>
            <a:picLocks noChangeAspect="1"/>
          </p:cNvPicPr>
          <p:nvPr/>
        </p:nvPicPr>
        <p:blipFill rotWithShape="1">
          <a:blip r:embed="rId3"/>
          <a:srcRect t="31111"/>
          <a:stretch/>
        </p:blipFill>
        <p:spPr>
          <a:xfrm>
            <a:off x="281093" y="364322"/>
            <a:ext cx="5716756" cy="5884606"/>
          </a:xfrm>
          <a:prstGeom prst="rect">
            <a:avLst/>
          </a:prstGeom>
        </p:spPr>
      </p:pic>
      <p:sp>
        <p:nvSpPr>
          <p:cNvPr id="6" name="Rectangle 5">
            <a:extLst>
              <a:ext uri="{FF2B5EF4-FFF2-40B4-BE49-F238E27FC236}">
                <a16:creationId xmlns:a16="http://schemas.microsoft.com/office/drawing/2014/main" id="{46FF5927-1CCF-457F-A4FC-A791663D3BFF}"/>
              </a:ext>
            </a:extLst>
          </p:cNvPr>
          <p:cNvSpPr/>
          <p:nvPr/>
        </p:nvSpPr>
        <p:spPr>
          <a:xfrm>
            <a:off x="6437644" y="5694930"/>
            <a:ext cx="6096000" cy="1061829"/>
          </a:xfrm>
          <a:prstGeom prst="rect">
            <a:avLst/>
          </a:prstGeom>
        </p:spPr>
        <p:txBody>
          <a:bodyPr>
            <a:spAutoFit/>
          </a:bodyPr>
          <a:lstStyle/>
          <a:p>
            <a:r>
              <a:rPr lang="en-US" sz="1500">
                <a:hlinkClick r:id="rId4"/>
              </a:rPr>
              <a:t>https://www.teamosv.com/wp-content/uploads/2020/06/ezgif-5-74d8d0e37a.pdf-1.png</a:t>
            </a:r>
            <a:endParaRPr lang="en-US" sz="1500"/>
          </a:p>
          <a:p>
            <a:r>
              <a:rPr lang="en-US" sz="1600">
                <a:hlinkClick r:id="rId5"/>
              </a:rPr>
              <a:t>https://www.youtube.com/watch?v=gIYDi4L6ew4</a:t>
            </a:r>
            <a:endParaRPr lang="en-US" sz="1600"/>
          </a:p>
          <a:p>
            <a:endParaRPr lang="en-US" sz="1500"/>
          </a:p>
        </p:txBody>
      </p:sp>
    </p:spTree>
    <p:extLst>
      <p:ext uri="{BB962C8B-B14F-4D97-AF65-F5344CB8AC3E}">
        <p14:creationId xmlns:p14="http://schemas.microsoft.com/office/powerpoint/2010/main" val="165811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9656-A35C-4571-A8BE-B900432ECC45}"/>
              </a:ext>
            </a:extLst>
          </p:cNvPr>
          <p:cNvSpPr>
            <a:spLocks noGrp="1"/>
          </p:cNvSpPr>
          <p:nvPr>
            <p:ph type="title" idx="4294967295"/>
          </p:nvPr>
        </p:nvSpPr>
        <p:spPr>
          <a:xfrm>
            <a:off x="565150" y="2933224"/>
            <a:ext cx="11061700" cy="646112"/>
          </a:xfrm>
        </p:spPr>
        <p:txBody>
          <a:bodyPr/>
          <a:lstStyle/>
          <a:p>
            <a:r>
              <a:rPr lang="fr-BE" sz="5000">
                <a:solidFill>
                  <a:schemeClr val="bg1"/>
                </a:solidFill>
              </a:rPr>
              <a:t>PROCEDURE DE PRELEVEMENT</a:t>
            </a:r>
            <a:endParaRPr lang="en-US" sz="5000">
              <a:solidFill>
                <a:schemeClr val="bg1"/>
              </a:solidFill>
            </a:endParaRPr>
          </a:p>
        </p:txBody>
      </p:sp>
    </p:spTree>
    <p:extLst>
      <p:ext uri="{BB962C8B-B14F-4D97-AF65-F5344CB8AC3E}">
        <p14:creationId xmlns:p14="http://schemas.microsoft.com/office/powerpoint/2010/main" val="49683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0F5842-F09C-4EC6-9932-6504C306DE7F}"/>
              </a:ext>
            </a:extLst>
          </p:cNvPr>
          <p:cNvSpPr>
            <a:spLocks noGrp="1"/>
          </p:cNvSpPr>
          <p:nvPr>
            <p:ph idx="1"/>
          </p:nvPr>
        </p:nvSpPr>
        <p:spPr>
          <a:xfrm>
            <a:off x="309532" y="1126653"/>
            <a:ext cx="7660761" cy="3117801"/>
          </a:xfrm>
        </p:spPr>
        <p:txBody>
          <a:bodyPr/>
          <a:lstStyle/>
          <a:p>
            <a:pPr marL="342900" lvl="0" indent="-342900">
              <a:spcBef>
                <a:spcPts val="0"/>
              </a:spcBef>
              <a:spcAft>
                <a:spcPts val="600"/>
              </a:spcAft>
              <a:buFont typeface="+mj-lt"/>
              <a:buAutoNum type="arabicPeriod"/>
            </a:pPr>
            <a:r>
              <a:rPr lang="nl-BE" sz="1800" dirty="0" err="1"/>
              <a:t>Mettez</a:t>
            </a:r>
            <a:r>
              <a:rPr lang="nl-BE" sz="1800" dirty="0"/>
              <a:t> les </a:t>
            </a:r>
            <a:r>
              <a:rPr lang="nl-BE" sz="1800" b="1" dirty="0"/>
              <a:t>EPI.</a:t>
            </a:r>
            <a:endParaRPr lang="en-US" sz="1800" b="1" dirty="0"/>
          </a:p>
          <a:p>
            <a:pPr marL="342900" lvl="0" indent="-342900">
              <a:spcBef>
                <a:spcPts val="0"/>
              </a:spcBef>
              <a:spcAft>
                <a:spcPts val="600"/>
              </a:spcAft>
              <a:buFont typeface="+mj-lt"/>
              <a:buAutoNum type="arabicPeriod"/>
            </a:pPr>
            <a:r>
              <a:rPr lang="fr-BE" sz="1800" b="1" dirty="0"/>
              <a:t>Préparez le matériel de test.</a:t>
            </a:r>
            <a:endParaRPr lang="en-US" sz="1800" b="1" dirty="0"/>
          </a:p>
          <a:p>
            <a:pPr marL="342900" lvl="0" indent="-342900">
              <a:spcBef>
                <a:spcPts val="0"/>
              </a:spcBef>
              <a:spcAft>
                <a:spcPts val="600"/>
              </a:spcAft>
              <a:buFont typeface="+mj-lt"/>
              <a:buAutoNum type="arabicPeriod"/>
            </a:pPr>
            <a:r>
              <a:rPr lang="fr-BE" sz="1800" dirty="0"/>
              <a:t>Vérifiez toujours la</a:t>
            </a:r>
            <a:r>
              <a:rPr lang="fr-BE" sz="1800" b="1" dirty="0"/>
              <a:t> date de péremption </a:t>
            </a:r>
            <a:r>
              <a:rPr lang="fr-BE" sz="1800" dirty="0"/>
              <a:t>du kit de test.</a:t>
            </a:r>
            <a:r>
              <a:rPr lang="en-US" sz="1800" dirty="0"/>
              <a:t> </a:t>
            </a:r>
            <a:br>
              <a:rPr lang="en-US" sz="1800" dirty="0"/>
            </a:br>
            <a:r>
              <a:rPr lang="fr-BE" sz="1800" dirty="0"/>
              <a:t>Notez la date sur l'emballage de la solution tampon si pour usage multiple (éliminez la solution en cas de contamination).</a:t>
            </a:r>
            <a:endParaRPr lang="en-US" sz="1800" dirty="0"/>
          </a:p>
          <a:p>
            <a:pPr marL="342900" lvl="0" indent="-342900">
              <a:spcBef>
                <a:spcPts val="0"/>
              </a:spcBef>
              <a:spcAft>
                <a:spcPts val="600"/>
              </a:spcAft>
              <a:buFont typeface="+mj-lt"/>
              <a:buAutoNum type="arabicPeriod"/>
            </a:pPr>
            <a:r>
              <a:rPr lang="fr-BE" sz="1800" b="1" dirty="0"/>
              <a:t>Faites entrer le patient</a:t>
            </a:r>
            <a:r>
              <a:rPr lang="fr-BE" sz="1800" dirty="0"/>
              <a:t> (avec masque buccal). Le patient entre seul </a:t>
            </a:r>
            <a:br>
              <a:rPr lang="fr-BE" sz="1800" dirty="0"/>
            </a:br>
            <a:r>
              <a:rPr lang="fr-BE" sz="1800" dirty="0"/>
              <a:t>(1 accompagnant autorisé si enfant ou personne ayant besoin d’assistance). </a:t>
            </a:r>
          </a:p>
          <a:p>
            <a:pPr marL="342900" lvl="0" indent="-342900">
              <a:spcBef>
                <a:spcPts val="0"/>
              </a:spcBef>
              <a:spcAft>
                <a:spcPts val="600"/>
              </a:spcAft>
              <a:buFont typeface="+mj-lt"/>
              <a:buAutoNum type="arabicPeriod"/>
            </a:pPr>
            <a:r>
              <a:rPr lang="fr-BE" sz="1800" dirty="0"/>
              <a:t>Disposez un champ non-stérile</a:t>
            </a:r>
            <a:r>
              <a:rPr lang="fr-BE" sz="1800" b="1" dirty="0"/>
              <a:t> </a:t>
            </a:r>
            <a:r>
              <a:rPr lang="fr-BE" sz="1800" dirty="0"/>
              <a:t>pour</a:t>
            </a:r>
            <a:r>
              <a:rPr lang="fr-BE" sz="1800" b="1" dirty="0"/>
              <a:t> déposer le matériel souillé</a:t>
            </a:r>
            <a:r>
              <a:rPr lang="fr-BE" sz="1800" dirty="0"/>
              <a:t>. </a:t>
            </a:r>
            <a:endParaRPr lang="en-US" sz="1800" dirty="0"/>
          </a:p>
          <a:p>
            <a:pPr marL="342900" lvl="0" indent="-342900">
              <a:spcBef>
                <a:spcPts val="0"/>
              </a:spcBef>
              <a:spcAft>
                <a:spcPts val="600"/>
              </a:spcAft>
              <a:buFont typeface="+mj-lt"/>
              <a:buAutoNum type="arabicPeriod"/>
            </a:pPr>
            <a:r>
              <a:rPr lang="fr-BE" sz="1800" b="1" dirty="0"/>
              <a:t>Rassemblez les données administratives</a:t>
            </a:r>
            <a:r>
              <a:rPr lang="fr-BE" sz="1800" dirty="0"/>
              <a:t> nécessaires concernant le patient.</a:t>
            </a:r>
            <a:endParaRPr lang="nl-BE" sz="1800" dirty="0"/>
          </a:p>
          <a:p>
            <a:endParaRPr lang="en-US" dirty="0"/>
          </a:p>
        </p:txBody>
      </p:sp>
      <p:sp>
        <p:nvSpPr>
          <p:cNvPr id="4" name="Title 3">
            <a:extLst>
              <a:ext uri="{FF2B5EF4-FFF2-40B4-BE49-F238E27FC236}">
                <a16:creationId xmlns:a16="http://schemas.microsoft.com/office/drawing/2014/main" id="{62C1A529-5B95-49A5-93B1-3AE3EA06E2C2}"/>
              </a:ext>
            </a:extLst>
          </p:cNvPr>
          <p:cNvSpPr>
            <a:spLocks noGrp="1"/>
          </p:cNvSpPr>
          <p:nvPr>
            <p:ph type="title"/>
          </p:nvPr>
        </p:nvSpPr>
        <p:spPr>
          <a:xfrm>
            <a:off x="309532" y="237590"/>
            <a:ext cx="10575952" cy="646331"/>
          </a:xfrm>
        </p:spPr>
        <p:txBody>
          <a:bodyPr/>
          <a:lstStyle/>
          <a:p>
            <a:r>
              <a:rPr lang="fr-BE"/>
              <a:t>Préparation</a:t>
            </a:r>
            <a:endParaRPr lang="en-US"/>
          </a:p>
        </p:txBody>
      </p:sp>
      <p:sp>
        <p:nvSpPr>
          <p:cNvPr id="5" name="Slide Number Placeholder 4">
            <a:extLst>
              <a:ext uri="{FF2B5EF4-FFF2-40B4-BE49-F238E27FC236}">
                <a16:creationId xmlns:a16="http://schemas.microsoft.com/office/drawing/2014/main" id="{F6D26161-B4E8-4E07-895F-EBE0D3FB00D9}"/>
              </a:ext>
            </a:extLst>
          </p:cNvPr>
          <p:cNvSpPr>
            <a:spLocks noGrp="1"/>
          </p:cNvSpPr>
          <p:nvPr>
            <p:ph type="sldNum" sz="quarter" idx="4"/>
          </p:nvPr>
        </p:nvSpPr>
        <p:spPr/>
        <p:txBody>
          <a:bodyPr/>
          <a:lstStyle/>
          <a:p>
            <a:fld id="{4B3ACF19-10A4-48FC-A151-38418F0A40EF}" type="slidenum">
              <a:rPr lang="nl-BE" smtClean="0"/>
              <a:pPr/>
              <a:t>27</a:t>
            </a:fld>
            <a:endParaRPr lang="nl-BE"/>
          </a:p>
        </p:txBody>
      </p:sp>
      <p:sp>
        <p:nvSpPr>
          <p:cNvPr id="7" name="TextBox 6">
            <a:extLst>
              <a:ext uri="{FF2B5EF4-FFF2-40B4-BE49-F238E27FC236}">
                <a16:creationId xmlns:a16="http://schemas.microsoft.com/office/drawing/2014/main" id="{8002927A-C11C-4A48-BF21-6CE1344FC899}"/>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err="1"/>
          </a:p>
        </p:txBody>
      </p:sp>
      <p:pic>
        <p:nvPicPr>
          <p:cNvPr id="6" name="Picture 5">
            <a:extLst>
              <a:ext uri="{FF2B5EF4-FFF2-40B4-BE49-F238E27FC236}">
                <a16:creationId xmlns:a16="http://schemas.microsoft.com/office/drawing/2014/main" id="{F5A30828-B137-4973-92D1-A4CC32B73678}"/>
              </a:ext>
            </a:extLst>
          </p:cNvPr>
          <p:cNvPicPr/>
          <p:nvPr/>
        </p:nvPicPr>
        <p:blipFill rotWithShape="1">
          <a:blip r:embed="rId2"/>
          <a:srcRect l="41975" t="20580"/>
          <a:stretch/>
        </p:blipFill>
        <p:spPr>
          <a:xfrm>
            <a:off x="8488907" y="1047946"/>
            <a:ext cx="3157696" cy="3510406"/>
          </a:xfrm>
          <a:prstGeom prst="rect">
            <a:avLst/>
          </a:prstGeom>
        </p:spPr>
      </p:pic>
      <p:sp>
        <p:nvSpPr>
          <p:cNvPr id="3" name="Rectangle 2">
            <a:extLst>
              <a:ext uri="{FF2B5EF4-FFF2-40B4-BE49-F238E27FC236}">
                <a16:creationId xmlns:a16="http://schemas.microsoft.com/office/drawing/2014/main" id="{23D3B4FE-869E-4519-A956-2EDD2ED95CAD}"/>
              </a:ext>
            </a:extLst>
          </p:cNvPr>
          <p:cNvSpPr/>
          <p:nvPr/>
        </p:nvSpPr>
        <p:spPr>
          <a:xfrm>
            <a:off x="101600" y="4854184"/>
            <a:ext cx="11545003" cy="1477328"/>
          </a:xfrm>
          <a:prstGeom prst="rect">
            <a:avLst/>
          </a:prstGeom>
        </p:spPr>
        <p:txBody>
          <a:bodyPr wrap="square">
            <a:spAutoFit/>
          </a:bodyPr>
          <a:lstStyle/>
          <a:p>
            <a:pPr marL="465138" lvl="1" indent="-285750">
              <a:buFont typeface="Arial" panose="020B0604020202020204" pitchFamily="34" charset="0"/>
              <a:buChar char="•"/>
            </a:pPr>
            <a:r>
              <a:rPr lang="fr-BE"/>
              <a:t>Préférence pour les tests avec prélèvement nasopharyngé par écouvillon fin (prélèvement profond par le nez jusqu'au nasopharynx) plutôt que les tests avec p</a:t>
            </a:r>
            <a:r>
              <a:rPr lang="fr-FR" err="1"/>
              <a:t>rélèvement</a:t>
            </a:r>
            <a:r>
              <a:rPr lang="fr-FR"/>
              <a:t> oro-pharyngé et frottis nasal superficiel par écouvillon épais.</a:t>
            </a:r>
            <a:endParaRPr lang="fr-BE"/>
          </a:p>
          <a:p>
            <a:pPr marL="465138" lvl="1" indent="-285750">
              <a:buFont typeface="Arial" panose="020B0604020202020204" pitchFamily="34" charset="0"/>
              <a:buChar char="•"/>
            </a:pPr>
            <a:r>
              <a:rPr lang="fr-BE"/>
              <a:t>Les tests avec prélèvement oro-pharyngé et frottis nasal superficiel sont utilisés en cas de pénurie généralisée de tests nasopharyngés ou si le prélèvement nasopharyngé profond n’est pas possible.</a:t>
            </a:r>
            <a:endParaRPr lang="nl-BE"/>
          </a:p>
        </p:txBody>
      </p:sp>
    </p:spTree>
    <p:extLst>
      <p:ext uri="{BB962C8B-B14F-4D97-AF65-F5344CB8AC3E}">
        <p14:creationId xmlns:p14="http://schemas.microsoft.com/office/powerpoint/2010/main" val="297152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5CD542-A309-4568-A6DB-E11299B7CDA1}"/>
              </a:ext>
            </a:extLst>
          </p:cNvPr>
          <p:cNvSpPr>
            <a:spLocks noGrp="1"/>
          </p:cNvSpPr>
          <p:nvPr>
            <p:ph idx="1"/>
          </p:nvPr>
        </p:nvSpPr>
        <p:spPr>
          <a:xfrm>
            <a:off x="383769" y="1258255"/>
            <a:ext cx="11659719" cy="2617310"/>
          </a:xfrm>
        </p:spPr>
        <p:txBody>
          <a:bodyPr/>
          <a:lstStyle/>
          <a:p>
            <a:pPr marL="285750" lvl="0" indent="-285750">
              <a:buFont typeface="Arial" panose="020B0604020202020204" pitchFamily="34" charset="0"/>
              <a:buChar char="•"/>
            </a:pPr>
            <a:r>
              <a:rPr lang="fr-BE" sz="1800"/>
              <a:t>Demandez au patient de se moucher.</a:t>
            </a:r>
          </a:p>
          <a:p>
            <a:pPr marL="285750" lvl="0" indent="-285750">
              <a:buFont typeface="Arial" panose="020B0604020202020204" pitchFamily="34" charset="0"/>
              <a:buChar char="•"/>
            </a:pPr>
            <a:r>
              <a:rPr lang="fr-BE" sz="1800"/>
              <a:t>Placez le masque buccal sous le nez en laissant la bouche couverte.</a:t>
            </a:r>
          </a:p>
          <a:p>
            <a:pPr marL="285750" lvl="0" indent="-285750">
              <a:buFont typeface="Arial" panose="020B0604020202020204" pitchFamily="34" charset="0"/>
              <a:buChar char="•"/>
            </a:pPr>
            <a:r>
              <a:rPr lang="fr-BE" sz="1800"/>
              <a:t>Informez le patient (désagréable, rapide, respirer calmement).</a:t>
            </a:r>
          </a:p>
          <a:p>
            <a:pPr marL="285750" lvl="0" indent="-285750">
              <a:buFont typeface="Arial" panose="020B0604020202020204" pitchFamily="34" charset="0"/>
              <a:buChar char="•"/>
            </a:pPr>
            <a:r>
              <a:rPr lang="fr-BE" sz="1800"/>
              <a:t>Tenez l’écouvillon comme un stylo.</a:t>
            </a:r>
            <a:endParaRPr lang="en-US" sz="1800"/>
          </a:p>
          <a:p>
            <a:pPr marL="285750" indent="-285750">
              <a:buFont typeface="Arial" panose="020B0604020202020204" pitchFamily="34" charset="0"/>
              <a:buChar char="•"/>
            </a:pPr>
            <a:r>
              <a:rPr lang="fr-BE" sz="1800"/>
              <a:t>Penchez la tête du patient légèrement en arrière.</a:t>
            </a:r>
          </a:p>
          <a:p>
            <a:pPr marL="285750" indent="-285750">
              <a:buFont typeface="Arial" panose="020B0604020202020204" pitchFamily="34" charset="0"/>
              <a:buChar char="•"/>
            </a:pPr>
            <a:r>
              <a:rPr lang="fr-BE" sz="1800"/>
              <a:t>Insérez l’écouvillon.</a:t>
            </a:r>
          </a:p>
          <a:p>
            <a:pPr marL="285750" indent="-285750">
              <a:buFont typeface="Arial" panose="020B0604020202020204" pitchFamily="34" charset="0"/>
              <a:buChar char="•"/>
            </a:pPr>
            <a:r>
              <a:rPr lang="fr-BE" sz="1800"/>
              <a:t>Appuyez légèrement l’écouvillon contre la partie inférieure de la narine. Insérez l’écouvillon plus profondément en restant dans l’axe de la partie inférieure de la narine (ne pas remonter l’écouvillon vers le haut).</a:t>
            </a:r>
            <a:endParaRPr lang="en-US" sz="1800"/>
          </a:p>
        </p:txBody>
      </p:sp>
      <p:sp>
        <p:nvSpPr>
          <p:cNvPr id="4" name="Title 3">
            <a:extLst>
              <a:ext uri="{FF2B5EF4-FFF2-40B4-BE49-F238E27FC236}">
                <a16:creationId xmlns:a16="http://schemas.microsoft.com/office/drawing/2014/main" id="{451A614B-6353-4AED-9A8E-FE814A34878F}"/>
              </a:ext>
            </a:extLst>
          </p:cNvPr>
          <p:cNvSpPr>
            <a:spLocks noGrp="1"/>
          </p:cNvSpPr>
          <p:nvPr>
            <p:ph type="title"/>
          </p:nvPr>
        </p:nvSpPr>
        <p:spPr>
          <a:xfrm>
            <a:off x="480616" y="339498"/>
            <a:ext cx="10575952" cy="646331"/>
          </a:xfrm>
        </p:spPr>
        <p:txBody>
          <a:bodyPr/>
          <a:lstStyle/>
          <a:p>
            <a:r>
              <a:rPr lang="en-US" err="1"/>
              <a:t>Ecouvillon</a:t>
            </a:r>
            <a:r>
              <a:rPr lang="en-US"/>
              <a:t> </a:t>
            </a:r>
            <a:r>
              <a:rPr lang="en-US" err="1"/>
              <a:t>nasopharyngé</a:t>
            </a:r>
            <a:r>
              <a:rPr lang="en-US"/>
              <a:t> </a:t>
            </a:r>
          </a:p>
        </p:txBody>
      </p:sp>
      <p:sp>
        <p:nvSpPr>
          <p:cNvPr id="5" name="Slide Number Placeholder 4">
            <a:extLst>
              <a:ext uri="{FF2B5EF4-FFF2-40B4-BE49-F238E27FC236}">
                <a16:creationId xmlns:a16="http://schemas.microsoft.com/office/drawing/2014/main" id="{9ACB9AC2-3C0F-442D-9949-9455E79CC3C8}"/>
              </a:ext>
            </a:extLst>
          </p:cNvPr>
          <p:cNvSpPr>
            <a:spLocks noGrp="1"/>
          </p:cNvSpPr>
          <p:nvPr>
            <p:ph type="sldNum" sz="quarter" idx="4"/>
          </p:nvPr>
        </p:nvSpPr>
        <p:spPr/>
        <p:txBody>
          <a:bodyPr/>
          <a:lstStyle/>
          <a:p>
            <a:fld id="{4B3ACF19-10A4-48FC-A151-38418F0A40EF}" type="slidenum">
              <a:rPr lang="nl-BE" smtClean="0"/>
              <a:pPr/>
              <a:t>28</a:t>
            </a:fld>
            <a:endParaRPr lang="nl-BE"/>
          </a:p>
        </p:txBody>
      </p:sp>
      <p:pic>
        <p:nvPicPr>
          <p:cNvPr id="7" name="Picture 6">
            <a:extLst>
              <a:ext uri="{FF2B5EF4-FFF2-40B4-BE49-F238E27FC236}">
                <a16:creationId xmlns:a16="http://schemas.microsoft.com/office/drawing/2014/main" id="{EA2A8EA1-CC1D-4128-AA52-9B9551EE35B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71948" y="4222750"/>
            <a:ext cx="2750185" cy="2133600"/>
          </a:xfrm>
          <a:prstGeom prst="rect">
            <a:avLst/>
          </a:prstGeom>
        </p:spPr>
      </p:pic>
      <p:pic>
        <p:nvPicPr>
          <p:cNvPr id="8" name="Picture 7">
            <a:extLst>
              <a:ext uri="{FF2B5EF4-FFF2-40B4-BE49-F238E27FC236}">
                <a16:creationId xmlns:a16="http://schemas.microsoft.com/office/drawing/2014/main" id="{35C71F07-5520-4112-A0B0-BC838A541F3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712210" y="4209611"/>
            <a:ext cx="2954598" cy="2146739"/>
          </a:xfrm>
          <a:prstGeom prst="rect">
            <a:avLst/>
          </a:prstGeom>
        </p:spPr>
      </p:pic>
      <p:pic>
        <p:nvPicPr>
          <p:cNvPr id="9" name="Picture 8">
            <a:extLst>
              <a:ext uri="{FF2B5EF4-FFF2-40B4-BE49-F238E27FC236}">
                <a16:creationId xmlns:a16="http://schemas.microsoft.com/office/drawing/2014/main" id="{A0AA09C2-555E-42CE-9C36-012157702C8D}"/>
              </a:ext>
            </a:extLst>
          </p:cNvPr>
          <p:cNvPicPr/>
          <p:nvPr/>
        </p:nvPicPr>
        <p:blipFill>
          <a:blip r:embed="rId4">
            <a:extLst>
              <a:ext uri="{28A0092B-C50C-407E-A947-70E740481C1C}">
                <a14:useLocalDpi xmlns:a14="http://schemas.microsoft.com/office/drawing/2010/main" val="0"/>
              </a:ext>
            </a:extLst>
          </a:blip>
          <a:stretch>
            <a:fillRect/>
          </a:stretch>
        </p:blipFill>
        <p:spPr>
          <a:xfrm>
            <a:off x="6924811" y="4209611"/>
            <a:ext cx="3144675" cy="2177817"/>
          </a:xfrm>
          <a:prstGeom prst="rect">
            <a:avLst/>
          </a:prstGeom>
        </p:spPr>
      </p:pic>
      <p:sp>
        <p:nvSpPr>
          <p:cNvPr id="10" name="TextBox 9">
            <a:extLst>
              <a:ext uri="{FF2B5EF4-FFF2-40B4-BE49-F238E27FC236}">
                <a16:creationId xmlns:a16="http://schemas.microsoft.com/office/drawing/2014/main" id="{85B95633-56E0-45DE-B6CE-E1F9E3E6ECD6}"/>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err="1"/>
          </a:p>
        </p:txBody>
      </p:sp>
    </p:spTree>
    <p:extLst>
      <p:ext uri="{BB962C8B-B14F-4D97-AF65-F5344CB8AC3E}">
        <p14:creationId xmlns:p14="http://schemas.microsoft.com/office/powerpoint/2010/main" val="148705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4897B5-7423-4EF7-A1A2-F5566DCCB95E}"/>
              </a:ext>
            </a:extLst>
          </p:cNvPr>
          <p:cNvSpPr>
            <a:spLocks noGrp="1"/>
          </p:cNvSpPr>
          <p:nvPr>
            <p:ph idx="1"/>
          </p:nvPr>
        </p:nvSpPr>
        <p:spPr>
          <a:xfrm>
            <a:off x="232351" y="513230"/>
            <a:ext cx="11727297" cy="5680059"/>
          </a:xfrm>
        </p:spPr>
        <p:txBody>
          <a:bodyPr/>
          <a:lstStyle/>
          <a:p>
            <a:pPr marL="285750" indent="-285750">
              <a:spcBef>
                <a:spcPts val="0"/>
              </a:spcBef>
              <a:spcAft>
                <a:spcPts val="600"/>
              </a:spcAft>
              <a:buFont typeface="Arial" panose="020B0604020202020204" pitchFamily="34" charset="0"/>
              <a:buChar char="•"/>
            </a:pPr>
            <a:r>
              <a:rPr lang="fr-BE" sz="1800"/>
              <a:t>Introduisez l’écouvillon profondément dans la narine jusqu'au nasopharynx (</a:t>
            </a:r>
            <a:r>
              <a:rPr lang="fr-FR" sz="1800"/>
              <a:t>environ à mi-distance entre le nez et l'oreille - 3/4 de l’écouvillon (10 cm) - jusqu’à la marque ou point de rupture sur l’écouvillon).</a:t>
            </a:r>
            <a:endParaRPr lang="fr-BE" sz="1800"/>
          </a:p>
          <a:p>
            <a:pPr marL="285750" indent="-285750">
              <a:spcBef>
                <a:spcPts val="0"/>
              </a:spcBef>
              <a:spcAft>
                <a:spcPts val="600"/>
              </a:spcAft>
              <a:buFont typeface="Arial" panose="020B0604020202020204" pitchFamily="34" charset="0"/>
              <a:buChar char="•"/>
            </a:pPr>
            <a:r>
              <a:rPr lang="fr-BE" sz="1800"/>
              <a:t>En cas de résistance, ne poussez pas, mais dirigez l’écouvillon vers le bas, à gauche ou à droite, mais pas vers le haut. Si nécessaire, essayez l'autre narine.</a:t>
            </a:r>
          </a:p>
          <a:p>
            <a:pPr marL="465138" lvl="1" indent="-285750">
              <a:spcBef>
                <a:spcPts val="0"/>
              </a:spcBef>
              <a:spcAft>
                <a:spcPts val="600"/>
              </a:spcAft>
              <a:buFont typeface="Arial" panose="020B0604020202020204" pitchFamily="34" charset="0"/>
              <a:buChar char="•"/>
            </a:pPr>
            <a:endParaRPr lang="en-US"/>
          </a:p>
          <a:p>
            <a:pPr marL="465138" lvl="1" indent="-285750">
              <a:spcBef>
                <a:spcPts val="0"/>
              </a:spcBef>
              <a:spcAft>
                <a:spcPts val="600"/>
              </a:spcAft>
              <a:buFont typeface="Arial" panose="020B0604020202020204" pitchFamily="34" charset="0"/>
              <a:buChar char="•"/>
            </a:pPr>
            <a:endParaRPr lang="fr-BE" sz="1800"/>
          </a:p>
          <a:p>
            <a:pPr marL="285750" indent="-285750">
              <a:spcBef>
                <a:spcPts val="0"/>
              </a:spcBef>
              <a:spcAft>
                <a:spcPts val="600"/>
              </a:spcAft>
              <a:buFont typeface="Arial" panose="020B0604020202020204" pitchFamily="34" charset="0"/>
              <a:buChar char="•"/>
            </a:pPr>
            <a:endParaRPr lang="fr-BE" sz="1800"/>
          </a:p>
          <a:p>
            <a:pPr marL="285750" indent="-285750">
              <a:spcBef>
                <a:spcPts val="0"/>
              </a:spcBef>
              <a:spcAft>
                <a:spcPts val="600"/>
              </a:spcAft>
              <a:buFont typeface="Arial" panose="020B0604020202020204" pitchFamily="34" charset="0"/>
              <a:buChar char="•"/>
            </a:pPr>
            <a:endParaRPr lang="fr-BE" sz="1800"/>
          </a:p>
          <a:p>
            <a:pPr marL="285750" indent="-285750">
              <a:spcBef>
                <a:spcPts val="0"/>
              </a:spcBef>
              <a:spcAft>
                <a:spcPts val="600"/>
              </a:spcAft>
              <a:buFont typeface="Arial" panose="020B0604020202020204" pitchFamily="34" charset="0"/>
              <a:buChar char="•"/>
            </a:pPr>
            <a:endParaRPr lang="fr-BE" sz="1800"/>
          </a:p>
          <a:p>
            <a:pPr marL="285750" indent="-285750">
              <a:spcBef>
                <a:spcPts val="0"/>
              </a:spcBef>
              <a:spcAft>
                <a:spcPts val="600"/>
              </a:spcAft>
              <a:buFont typeface="Arial" panose="020B0604020202020204" pitchFamily="34" charset="0"/>
              <a:buChar char="•"/>
            </a:pPr>
            <a:endParaRPr lang="fr-BE" sz="1800"/>
          </a:p>
          <a:p>
            <a:pPr marL="285750" indent="-285750">
              <a:spcBef>
                <a:spcPts val="0"/>
              </a:spcBef>
              <a:spcAft>
                <a:spcPts val="600"/>
              </a:spcAft>
              <a:buFont typeface="Arial" panose="020B0604020202020204" pitchFamily="34" charset="0"/>
              <a:buChar char="•"/>
            </a:pPr>
            <a:endParaRPr lang="fr-BE" sz="1800"/>
          </a:p>
          <a:p>
            <a:pPr marL="285750" indent="-285750">
              <a:spcBef>
                <a:spcPts val="0"/>
              </a:spcBef>
              <a:spcAft>
                <a:spcPts val="600"/>
              </a:spcAft>
              <a:buFont typeface="Arial" panose="020B0604020202020204" pitchFamily="34" charset="0"/>
              <a:buChar char="•"/>
            </a:pPr>
            <a:endParaRPr lang="fr-BE" sz="1800"/>
          </a:p>
          <a:p>
            <a:pPr marL="285750" indent="-285750">
              <a:spcBef>
                <a:spcPts val="0"/>
              </a:spcBef>
              <a:spcAft>
                <a:spcPts val="600"/>
              </a:spcAft>
              <a:buFont typeface="Arial" panose="020B0604020202020204" pitchFamily="34" charset="0"/>
              <a:buChar char="•"/>
            </a:pPr>
            <a:endParaRPr lang="fr-BE" sz="1800"/>
          </a:p>
          <a:p>
            <a:pPr marL="285750" indent="-285750">
              <a:spcBef>
                <a:spcPts val="0"/>
              </a:spcBef>
              <a:spcAft>
                <a:spcPts val="600"/>
              </a:spcAft>
              <a:buFont typeface="Arial" panose="020B0604020202020204" pitchFamily="34" charset="0"/>
              <a:buChar char="•"/>
            </a:pPr>
            <a:r>
              <a:rPr lang="fr-BE" sz="1800"/>
              <a:t>Tournez l’écouvillon au moins 3 fois sur lui-même.</a:t>
            </a:r>
          </a:p>
          <a:p>
            <a:pPr marL="285750" indent="-285750">
              <a:spcBef>
                <a:spcPts val="0"/>
              </a:spcBef>
              <a:spcAft>
                <a:spcPts val="600"/>
              </a:spcAft>
              <a:buFont typeface="Arial" panose="020B0604020202020204" pitchFamily="34" charset="0"/>
              <a:buChar char="•"/>
            </a:pPr>
            <a:r>
              <a:rPr lang="fr-BE" sz="1800"/>
              <a:t>Retirez l’écouvillon.</a:t>
            </a:r>
          </a:p>
          <a:p>
            <a:pPr marL="285750" indent="-285750">
              <a:spcBef>
                <a:spcPts val="0"/>
              </a:spcBef>
              <a:spcAft>
                <a:spcPts val="600"/>
              </a:spcAft>
              <a:buFont typeface="Arial" panose="020B0604020202020204" pitchFamily="34" charset="0"/>
              <a:buChar char="•"/>
            </a:pPr>
            <a:r>
              <a:rPr lang="fr-BE" sz="1800"/>
              <a:t>Demandez au patient de remettre son masque buccal sur le nez.</a:t>
            </a:r>
          </a:p>
        </p:txBody>
      </p:sp>
      <p:sp>
        <p:nvSpPr>
          <p:cNvPr id="5" name="Slide Number Placeholder 4">
            <a:extLst>
              <a:ext uri="{FF2B5EF4-FFF2-40B4-BE49-F238E27FC236}">
                <a16:creationId xmlns:a16="http://schemas.microsoft.com/office/drawing/2014/main" id="{A7BFF07A-2D7C-43DC-91CE-825343C33132}"/>
              </a:ext>
            </a:extLst>
          </p:cNvPr>
          <p:cNvSpPr>
            <a:spLocks noGrp="1"/>
          </p:cNvSpPr>
          <p:nvPr>
            <p:ph type="sldNum" sz="quarter" idx="4"/>
          </p:nvPr>
        </p:nvSpPr>
        <p:spPr/>
        <p:txBody>
          <a:bodyPr/>
          <a:lstStyle/>
          <a:p>
            <a:fld id="{4B3ACF19-10A4-48FC-A151-38418F0A40EF}" type="slidenum">
              <a:rPr lang="nl-BE" smtClean="0"/>
              <a:pPr/>
              <a:t>29</a:t>
            </a:fld>
            <a:endParaRPr lang="nl-BE"/>
          </a:p>
        </p:txBody>
      </p:sp>
      <p:grpSp>
        <p:nvGrpSpPr>
          <p:cNvPr id="3" name="Group 2">
            <a:extLst>
              <a:ext uri="{FF2B5EF4-FFF2-40B4-BE49-F238E27FC236}">
                <a16:creationId xmlns:a16="http://schemas.microsoft.com/office/drawing/2014/main" id="{91A4E337-E020-4EA3-BE3A-459E2230A47F}"/>
              </a:ext>
            </a:extLst>
          </p:cNvPr>
          <p:cNvGrpSpPr/>
          <p:nvPr/>
        </p:nvGrpSpPr>
        <p:grpSpPr>
          <a:xfrm>
            <a:off x="1060316" y="2194614"/>
            <a:ext cx="8921895" cy="2317290"/>
            <a:chOff x="621116" y="2536363"/>
            <a:chExt cx="8921895" cy="2317290"/>
          </a:xfrm>
        </p:grpSpPr>
        <p:pic>
          <p:nvPicPr>
            <p:cNvPr id="7" name="Picture 6">
              <a:extLst>
                <a:ext uri="{FF2B5EF4-FFF2-40B4-BE49-F238E27FC236}">
                  <a16:creationId xmlns:a16="http://schemas.microsoft.com/office/drawing/2014/main" id="{C8D11926-3CCD-496C-AB8E-A68E3583BFD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21116" y="2536364"/>
              <a:ext cx="3136237" cy="2317289"/>
            </a:xfrm>
            <a:prstGeom prst="rect">
              <a:avLst/>
            </a:prstGeom>
          </p:spPr>
        </p:pic>
        <p:pic>
          <p:nvPicPr>
            <p:cNvPr id="8" name="Picture 7">
              <a:extLst>
                <a:ext uri="{FF2B5EF4-FFF2-40B4-BE49-F238E27FC236}">
                  <a16:creationId xmlns:a16="http://schemas.microsoft.com/office/drawing/2014/main" id="{AFE02537-572A-43F7-AE81-1F008C1ABD68}"/>
                </a:ext>
              </a:extLst>
            </p:cNvPr>
            <p:cNvPicPr/>
            <p:nvPr/>
          </p:nvPicPr>
          <p:blipFill rotWithShape="1">
            <a:blip r:embed="rId4"/>
            <a:srcRect l="68191" t="2509" r="14066" b="70682"/>
            <a:stretch/>
          </p:blipFill>
          <p:spPr bwMode="auto">
            <a:xfrm>
              <a:off x="4059142" y="2536364"/>
              <a:ext cx="2773920" cy="2317288"/>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47B28836-00E3-459E-B242-47213B826D1E}"/>
                </a:ext>
              </a:extLst>
            </p:cNvPr>
            <p:cNvPicPr/>
            <p:nvPr/>
          </p:nvPicPr>
          <p:blipFill rotWithShape="1">
            <a:blip r:embed="rId5" cstate="print">
              <a:extLst>
                <a:ext uri="{28A0092B-C50C-407E-A947-70E740481C1C}">
                  <a14:useLocalDpi xmlns:a14="http://schemas.microsoft.com/office/drawing/2010/main" val="0"/>
                </a:ext>
              </a:extLst>
            </a:blip>
            <a:srcRect t="13861"/>
            <a:stretch/>
          </p:blipFill>
          <p:spPr bwMode="auto">
            <a:xfrm>
              <a:off x="7134851" y="2536363"/>
              <a:ext cx="2408160" cy="2317287"/>
            </a:xfrm>
            <a:prstGeom prst="rect">
              <a:avLst/>
            </a:prstGeom>
            <a:ln>
              <a:noFill/>
            </a:ln>
            <a:extLst>
              <a:ext uri="{53640926-AAD7-44D8-BBD7-CCE9431645EC}">
                <a14:shadowObscured xmlns:a14="http://schemas.microsoft.com/office/drawing/2010/main"/>
              </a:ext>
            </a:extLst>
          </p:spPr>
        </p:pic>
      </p:grpSp>
      <p:sp>
        <p:nvSpPr>
          <p:cNvPr id="10" name="TextBox 9">
            <a:extLst>
              <a:ext uri="{FF2B5EF4-FFF2-40B4-BE49-F238E27FC236}">
                <a16:creationId xmlns:a16="http://schemas.microsoft.com/office/drawing/2014/main" id="{B79338FC-AC98-47EE-A67D-8274B26CC608}"/>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err="1"/>
          </a:p>
        </p:txBody>
      </p:sp>
    </p:spTree>
    <p:extLst>
      <p:ext uri="{BB962C8B-B14F-4D97-AF65-F5344CB8AC3E}">
        <p14:creationId xmlns:p14="http://schemas.microsoft.com/office/powerpoint/2010/main" val="145723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9656-A35C-4571-A8BE-B900432ECC45}"/>
              </a:ext>
            </a:extLst>
          </p:cNvPr>
          <p:cNvSpPr>
            <a:spLocks noGrp="1"/>
          </p:cNvSpPr>
          <p:nvPr>
            <p:ph type="title" idx="4294967295"/>
          </p:nvPr>
        </p:nvSpPr>
        <p:spPr>
          <a:xfrm>
            <a:off x="565150" y="2933224"/>
            <a:ext cx="11061700" cy="646112"/>
          </a:xfrm>
        </p:spPr>
        <p:txBody>
          <a:bodyPr/>
          <a:lstStyle/>
          <a:p>
            <a:r>
              <a:rPr lang="fr-BE" sz="5000" dirty="0">
                <a:solidFill>
                  <a:schemeClr val="bg1"/>
                </a:solidFill>
              </a:rPr>
              <a:t>TESTS</a:t>
            </a:r>
            <a:endParaRPr lang="en-US" sz="5000" dirty="0">
              <a:solidFill>
                <a:schemeClr val="bg1"/>
              </a:solidFill>
            </a:endParaRPr>
          </a:p>
        </p:txBody>
      </p:sp>
    </p:spTree>
    <p:extLst>
      <p:ext uri="{BB962C8B-B14F-4D97-AF65-F5344CB8AC3E}">
        <p14:creationId xmlns:p14="http://schemas.microsoft.com/office/powerpoint/2010/main" val="344103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097F239-F90E-4E79-BB4B-FE13EB61670A}"/>
              </a:ext>
            </a:extLst>
          </p:cNvPr>
          <p:cNvSpPr>
            <a:spLocks noGrp="1"/>
          </p:cNvSpPr>
          <p:nvPr>
            <p:ph type="sldNum" sz="quarter" idx="4"/>
          </p:nvPr>
        </p:nvSpPr>
        <p:spPr/>
        <p:txBody>
          <a:bodyPr/>
          <a:lstStyle/>
          <a:p>
            <a:fld id="{4B3ACF19-10A4-48FC-A151-38418F0A40EF}" type="slidenum">
              <a:rPr lang="nl-BE" smtClean="0"/>
              <a:pPr/>
              <a:t>30</a:t>
            </a:fld>
            <a:endParaRPr lang="nl-BE"/>
          </a:p>
        </p:txBody>
      </p:sp>
      <p:pic>
        <p:nvPicPr>
          <p:cNvPr id="7" name="Picture 6">
            <a:hlinkClick r:id="rId3"/>
            <a:extLst>
              <a:ext uri="{FF2B5EF4-FFF2-40B4-BE49-F238E27FC236}">
                <a16:creationId xmlns:a16="http://schemas.microsoft.com/office/drawing/2014/main" id="{C19A56E3-C4CF-4ED1-8625-3F3F3316A575}"/>
              </a:ext>
            </a:extLst>
          </p:cNvPr>
          <p:cNvPicPr>
            <a:picLocks noChangeAspect="1"/>
          </p:cNvPicPr>
          <p:nvPr/>
        </p:nvPicPr>
        <p:blipFill>
          <a:blip r:embed="rId4"/>
          <a:stretch>
            <a:fillRect/>
          </a:stretch>
        </p:blipFill>
        <p:spPr>
          <a:xfrm>
            <a:off x="2615195" y="1008973"/>
            <a:ext cx="6738090" cy="4535253"/>
          </a:xfrm>
          <a:prstGeom prst="rect">
            <a:avLst/>
          </a:prstGeom>
        </p:spPr>
      </p:pic>
      <p:sp>
        <p:nvSpPr>
          <p:cNvPr id="8" name="TextBox 7">
            <a:extLst>
              <a:ext uri="{FF2B5EF4-FFF2-40B4-BE49-F238E27FC236}">
                <a16:creationId xmlns:a16="http://schemas.microsoft.com/office/drawing/2014/main" id="{D4BD5492-50F4-43D0-B945-7B63EC76D997}"/>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err="1"/>
          </a:p>
        </p:txBody>
      </p:sp>
      <p:sp>
        <p:nvSpPr>
          <p:cNvPr id="2" name="Rectangle 1">
            <a:extLst>
              <a:ext uri="{FF2B5EF4-FFF2-40B4-BE49-F238E27FC236}">
                <a16:creationId xmlns:a16="http://schemas.microsoft.com/office/drawing/2014/main" id="{6F0B3DCA-3E58-4B62-9F50-CEECECD5E2B4}"/>
              </a:ext>
            </a:extLst>
          </p:cNvPr>
          <p:cNvSpPr/>
          <p:nvPr/>
        </p:nvSpPr>
        <p:spPr>
          <a:xfrm>
            <a:off x="3412060" y="5849027"/>
            <a:ext cx="5367880" cy="369332"/>
          </a:xfrm>
          <a:prstGeom prst="rect">
            <a:avLst/>
          </a:prstGeom>
        </p:spPr>
        <p:txBody>
          <a:bodyPr wrap="none">
            <a:spAutoFit/>
          </a:bodyPr>
          <a:lstStyle/>
          <a:p>
            <a:pPr lvl="0">
              <a:defRPr/>
            </a:pPr>
            <a:r>
              <a:rPr lang="en-US" u="sng">
                <a:solidFill>
                  <a:schemeClr val="accent1"/>
                </a:solidFill>
                <a:hlinkClick r:id="rId3"/>
              </a:rPr>
              <a:t>https://www.youtube.com/watch?v=DVJNWefmHjE</a:t>
            </a:r>
            <a:endParaRPr lang="en-US" u="sng">
              <a:solidFill>
                <a:schemeClr val="accent1"/>
              </a:solidFill>
            </a:endParaRPr>
          </a:p>
        </p:txBody>
      </p:sp>
    </p:spTree>
    <p:extLst>
      <p:ext uri="{BB962C8B-B14F-4D97-AF65-F5344CB8AC3E}">
        <p14:creationId xmlns:p14="http://schemas.microsoft.com/office/powerpoint/2010/main" val="293100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66AEFF-0C1A-4B65-9D32-2FCFC08638D1}"/>
              </a:ext>
            </a:extLst>
          </p:cNvPr>
          <p:cNvSpPr>
            <a:spLocks noGrp="1"/>
          </p:cNvSpPr>
          <p:nvPr>
            <p:ph type="title"/>
          </p:nvPr>
        </p:nvSpPr>
        <p:spPr/>
        <p:txBody>
          <a:bodyPr/>
          <a:lstStyle/>
          <a:p>
            <a:pPr lvl="0"/>
            <a:r>
              <a:rPr lang="fr-BE"/>
              <a:t>Prélèvement incorrect</a:t>
            </a:r>
            <a:endParaRPr lang="en-US"/>
          </a:p>
        </p:txBody>
      </p:sp>
      <p:sp>
        <p:nvSpPr>
          <p:cNvPr id="5" name="Slide Number Placeholder 4">
            <a:extLst>
              <a:ext uri="{FF2B5EF4-FFF2-40B4-BE49-F238E27FC236}">
                <a16:creationId xmlns:a16="http://schemas.microsoft.com/office/drawing/2014/main" id="{0A758E18-C76A-41AB-8BB2-AAB08A70445F}"/>
              </a:ext>
            </a:extLst>
          </p:cNvPr>
          <p:cNvSpPr>
            <a:spLocks noGrp="1"/>
          </p:cNvSpPr>
          <p:nvPr>
            <p:ph type="sldNum" sz="quarter" idx="4"/>
          </p:nvPr>
        </p:nvSpPr>
        <p:spPr/>
        <p:txBody>
          <a:bodyPr/>
          <a:lstStyle/>
          <a:p>
            <a:fld id="{4B3ACF19-10A4-48FC-A151-38418F0A40EF}" type="slidenum">
              <a:rPr lang="nl-BE" smtClean="0"/>
              <a:pPr/>
              <a:t>31</a:t>
            </a:fld>
            <a:endParaRPr lang="nl-BE"/>
          </a:p>
        </p:txBody>
      </p:sp>
      <p:pic>
        <p:nvPicPr>
          <p:cNvPr id="7" name="Picture 6">
            <a:extLst>
              <a:ext uri="{FF2B5EF4-FFF2-40B4-BE49-F238E27FC236}">
                <a16:creationId xmlns:a16="http://schemas.microsoft.com/office/drawing/2014/main" id="{CD62C24A-2EF8-4EC1-A0BC-9ED25AFCF19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52817" y="1657350"/>
            <a:ext cx="3078163" cy="2686050"/>
          </a:xfrm>
          <a:prstGeom prst="rect">
            <a:avLst/>
          </a:prstGeom>
        </p:spPr>
      </p:pic>
      <p:pic>
        <p:nvPicPr>
          <p:cNvPr id="8" name="Picture 7">
            <a:extLst>
              <a:ext uri="{FF2B5EF4-FFF2-40B4-BE49-F238E27FC236}">
                <a16:creationId xmlns:a16="http://schemas.microsoft.com/office/drawing/2014/main" id="{4FF1FEDB-7587-47DF-8F07-5ECB06508A3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420398" y="1657350"/>
            <a:ext cx="3078162" cy="2686050"/>
          </a:xfrm>
          <a:prstGeom prst="rect">
            <a:avLst/>
          </a:prstGeom>
        </p:spPr>
      </p:pic>
      <p:sp>
        <p:nvSpPr>
          <p:cNvPr id="2" name="Rectangle 1">
            <a:extLst>
              <a:ext uri="{FF2B5EF4-FFF2-40B4-BE49-F238E27FC236}">
                <a16:creationId xmlns:a16="http://schemas.microsoft.com/office/drawing/2014/main" id="{E97E3ED5-04CD-4A99-AFC7-48FECD0E1E95}"/>
              </a:ext>
            </a:extLst>
          </p:cNvPr>
          <p:cNvSpPr/>
          <p:nvPr/>
        </p:nvSpPr>
        <p:spPr>
          <a:xfrm>
            <a:off x="373958" y="4566025"/>
            <a:ext cx="11171045" cy="373757"/>
          </a:xfrm>
          <a:prstGeom prst="rect">
            <a:avLst/>
          </a:prstGeom>
        </p:spPr>
        <p:txBody>
          <a:bodyPr wrap="square">
            <a:spAutoFit/>
          </a:bodyPr>
          <a:lstStyle/>
          <a:p>
            <a:pPr marL="685800">
              <a:lnSpc>
                <a:spcPct val="107000"/>
              </a:lnSpc>
              <a:spcAft>
                <a:spcPts val="800"/>
              </a:spcAft>
            </a:pPr>
            <a:r>
              <a:rPr lang="fr-BE">
                <a:solidFill>
                  <a:srgbClr val="666666"/>
                </a:solidFill>
                <a:latin typeface="Arial" panose="020B0604020202020204" pitchFamily="34" charset="0"/>
                <a:ea typeface="Calibri" panose="020F0502020204030204" pitchFamily="34" charset="0"/>
                <a:cs typeface="Times New Roman" panose="02020603050405020304" pitchFamily="18" charset="0"/>
              </a:rPr>
              <a:t>   Mal dirigé (trop haut)                         Pas assez profond </a:t>
            </a:r>
            <a:endParaRPr lang="en-US">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98367C6A-97B1-4B0B-B8FE-427DE4D1A750}"/>
              </a:ext>
            </a:extLst>
          </p:cNvPr>
          <p:cNvSpPr/>
          <p:nvPr/>
        </p:nvSpPr>
        <p:spPr>
          <a:xfrm>
            <a:off x="10885484" y="0"/>
            <a:ext cx="1306516" cy="103723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1107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7D5298-BB86-4887-968D-FAE33B2E0B9B}"/>
              </a:ext>
            </a:extLst>
          </p:cNvPr>
          <p:cNvSpPr>
            <a:spLocks noGrp="1"/>
          </p:cNvSpPr>
          <p:nvPr>
            <p:ph type="title"/>
          </p:nvPr>
        </p:nvSpPr>
        <p:spPr/>
        <p:txBody>
          <a:bodyPr/>
          <a:lstStyle/>
          <a:p>
            <a:r>
              <a:rPr lang="fr-BE"/>
              <a:t>Enfants (&gt; 6 ans)</a:t>
            </a:r>
            <a:endParaRPr lang="en-US"/>
          </a:p>
        </p:txBody>
      </p:sp>
      <p:sp>
        <p:nvSpPr>
          <p:cNvPr id="5" name="Slide Number Placeholder 4">
            <a:extLst>
              <a:ext uri="{FF2B5EF4-FFF2-40B4-BE49-F238E27FC236}">
                <a16:creationId xmlns:a16="http://schemas.microsoft.com/office/drawing/2014/main" id="{B70C5BA2-D0DB-4346-B646-F5B593F5321E}"/>
              </a:ext>
            </a:extLst>
          </p:cNvPr>
          <p:cNvSpPr>
            <a:spLocks noGrp="1"/>
          </p:cNvSpPr>
          <p:nvPr>
            <p:ph type="sldNum" sz="quarter" idx="4"/>
          </p:nvPr>
        </p:nvSpPr>
        <p:spPr/>
        <p:txBody>
          <a:bodyPr/>
          <a:lstStyle/>
          <a:p>
            <a:fld id="{4B3ACF19-10A4-48FC-A151-38418F0A40EF}" type="slidenum">
              <a:rPr lang="nl-BE" smtClean="0"/>
              <a:pPr/>
              <a:t>32</a:t>
            </a:fld>
            <a:endParaRPr lang="nl-BE"/>
          </a:p>
        </p:txBody>
      </p:sp>
      <p:pic>
        <p:nvPicPr>
          <p:cNvPr id="7" name="Picture 6">
            <a:extLst>
              <a:ext uri="{FF2B5EF4-FFF2-40B4-BE49-F238E27FC236}">
                <a16:creationId xmlns:a16="http://schemas.microsoft.com/office/drawing/2014/main" id="{5E2CFAC8-6F29-4EC2-BEBA-5D7BE8242CE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58043" y="1961232"/>
            <a:ext cx="4690841" cy="3658518"/>
          </a:xfrm>
          <a:prstGeom prst="rect">
            <a:avLst/>
          </a:prstGeom>
        </p:spPr>
      </p:pic>
      <p:pic>
        <p:nvPicPr>
          <p:cNvPr id="8" name="Picture 7" descr="C:\Users\pondaves\Desktop\IOQW0955.JPG">
            <a:extLst>
              <a:ext uri="{FF2B5EF4-FFF2-40B4-BE49-F238E27FC236}">
                <a16:creationId xmlns:a16="http://schemas.microsoft.com/office/drawing/2014/main" id="{EC32F778-5E34-429E-966B-EC71A46BAF9B}"/>
              </a:ext>
            </a:extLst>
          </p:cNvPr>
          <p:cNvPicPr/>
          <p:nvPr/>
        </p:nvPicPr>
        <p:blipFill rotWithShape="1">
          <a:blip r:embed="rId3" cstate="print">
            <a:extLst>
              <a:ext uri="{28A0092B-C50C-407E-A947-70E740481C1C}">
                <a14:useLocalDpi xmlns:a14="http://schemas.microsoft.com/office/drawing/2010/main" val="0"/>
              </a:ext>
            </a:extLst>
          </a:blip>
          <a:srcRect l="5593" t="7337" r="31689" b="24808"/>
          <a:stretch/>
        </p:blipFill>
        <p:spPr bwMode="auto">
          <a:xfrm>
            <a:off x="5887085" y="1425908"/>
            <a:ext cx="3371215" cy="4729166"/>
          </a:xfrm>
          <a:prstGeom prst="rect">
            <a:avLst/>
          </a:prstGeom>
          <a:noFill/>
          <a:extLst>
            <a:ext uri="{909E8E84-426E-40dd-AFC4-6F175D3DCCD1}">
              <a14:hiddenFill xmlns="" xmlns:lc="http://schemas.openxmlformats.org/drawingml/2006/lockedCanvas" xmlns:a14="http://schemas.microsoft.com/office/drawing/2010/main" xmlns:dgm="http://schemas.openxmlformats.org/drawingml/2006/diagram" xmlns:w="http://schemas.openxmlformats.org/wordprocessingml/2006/main" xmlns:w10="urn:schemas-microsoft-com:office:word" xmlns:v="urn:schemas-microsoft-com:vml" xmlns:o="urn:schemas-microsoft-com:office:office"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pic>
        <p:nvPicPr>
          <p:cNvPr id="9" name="Picture 8">
            <a:extLst>
              <a:ext uri="{FF2B5EF4-FFF2-40B4-BE49-F238E27FC236}">
                <a16:creationId xmlns:a16="http://schemas.microsoft.com/office/drawing/2014/main" id="{5096C9D7-6844-4A8F-B0ED-FA11032167F6}"/>
              </a:ext>
            </a:extLst>
          </p:cNvPr>
          <p:cNvPicPr>
            <a:picLocks noChangeAspect="1"/>
          </p:cNvPicPr>
          <p:nvPr/>
        </p:nvPicPr>
        <p:blipFill>
          <a:blip r:embed="rId4"/>
          <a:stretch>
            <a:fillRect/>
          </a:stretch>
        </p:blipFill>
        <p:spPr>
          <a:xfrm>
            <a:off x="9384533" y="1425908"/>
            <a:ext cx="2522122" cy="1440322"/>
          </a:xfrm>
          <a:prstGeom prst="rect">
            <a:avLst/>
          </a:prstGeom>
        </p:spPr>
      </p:pic>
      <p:sp>
        <p:nvSpPr>
          <p:cNvPr id="2" name="Rectangle 1">
            <a:extLst>
              <a:ext uri="{FF2B5EF4-FFF2-40B4-BE49-F238E27FC236}">
                <a16:creationId xmlns:a16="http://schemas.microsoft.com/office/drawing/2014/main" id="{985FA3A4-EF67-4142-A9D1-D1C4D867779A}"/>
              </a:ext>
            </a:extLst>
          </p:cNvPr>
          <p:cNvSpPr/>
          <p:nvPr/>
        </p:nvSpPr>
        <p:spPr>
          <a:xfrm>
            <a:off x="10738884" y="223284"/>
            <a:ext cx="1552353" cy="72301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6271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24B655-6E88-4692-92BC-6C389DE31D1E}"/>
              </a:ext>
            </a:extLst>
          </p:cNvPr>
          <p:cNvSpPr>
            <a:spLocks noGrp="1"/>
          </p:cNvSpPr>
          <p:nvPr>
            <p:ph idx="1"/>
          </p:nvPr>
        </p:nvSpPr>
        <p:spPr>
          <a:xfrm>
            <a:off x="154766" y="1586619"/>
            <a:ext cx="9837131" cy="5308499"/>
          </a:xfrm>
        </p:spPr>
        <p:txBody>
          <a:bodyPr/>
          <a:lstStyle/>
          <a:p>
            <a:pPr marL="342900" indent="-342900">
              <a:spcBef>
                <a:spcPts val="0"/>
              </a:spcBef>
              <a:spcAft>
                <a:spcPts val="600"/>
              </a:spcAft>
              <a:buAutoNum type="arabicPeriod"/>
            </a:pPr>
            <a:r>
              <a:rPr lang="fr-BE" sz="1800" b="1">
                <a:solidFill>
                  <a:srgbClr val="00B0F0"/>
                </a:solidFill>
              </a:rPr>
              <a:t>Prélèvement oro-pharyngé</a:t>
            </a:r>
          </a:p>
          <a:p>
            <a:pPr>
              <a:spcBef>
                <a:spcPts val="0"/>
              </a:spcBef>
              <a:spcAft>
                <a:spcPts val="600"/>
              </a:spcAft>
            </a:pPr>
            <a:r>
              <a:rPr lang="fr-BE" sz="1800"/>
              <a:t>Commencez par le prélèvement dans la gorge, puis avec le même écouvillon faites le prélèvement dans le nez (dans les 2 narines)..</a:t>
            </a:r>
          </a:p>
          <a:p>
            <a:pPr marL="730250" lvl="2" indent="-285750" fontAlgn="base">
              <a:spcBef>
                <a:spcPts val="0"/>
              </a:spcBef>
              <a:spcAft>
                <a:spcPts val="600"/>
              </a:spcAft>
              <a:buFont typeface="Arial" panose="020B0604020202020204" pitchFamily="34" charset="0"/>
              <a:buChar char="•"/>
            </a:pPr>
            <a:r>
              <a:rPr lang="nl-NL" sz="1800" err="1"/>
              <a:t>Prenez</a:t>
            </a:r>
            <a:r>
              <a:rPr lang="nl-NL" sz="1800"/>
              <a:t> </a:t>
            </a:r>
            <a:r>
              <a:rPr lang="nl-NL" sz="1800" err="1"/>
              <a:t>un</a:t>
            </a:r>
            <a:r>
              <a:rPr lang="nl-NL" sz="1800"/>
              <a:t> </a:t>
            </a:r>
            <a:r>
              <a:rPr lang="nl-NL" sz="1800" err="1"/>
              <a:t>abaisse-langue</a:t>
            </a:r>
            <a:r>
              <a:rPr lang="nl-NL" sz="1800"/>
              <a:t> en </a:t>
            </a:r>
            <a:r>
              <a:rPr lang="nl-NL" sz="1800" err="1"/>
              <a:t>bois</a:t>
            </a:r>
            <a:r>
              <a:rPr lang="nl-NL" sz="1800"/>
              <a:t> et </a:t>
            </a:r>
            <a:r>
              <a:rPr lang="nl-NL" sz="1800" err="1"/>
              <a:t>l’écouvillon</a:t>
            </a:r>
            <a:r>
              <a:rPr lang="nl-NL" sz="1800"/>
              <a:t>.</a:t>
            </a:r>
          </a:p>
          <a:p>
            <a:pPr marL="730250" lvl="2" indent="-285750" fontAlgn="base">
              <a:spcBef>
                <a:spcPts val="0"/>
              </a:spcBef>
              <a:spcAft>
                <a:spcPts val="600"/>
              </a:spcAft>
              <a:buFont typeface="Arial" panose="020B0604020202020204" pitchFamily="34" charset="0"/>
              <a:buChar char="•"/>
            </a:pPr>
            <a:r>
              <a:rPr lang="nl-NL" sz="1800" err="1"/>
              <a:t>Tenez</a:t>
            </a:r>
            <a:r>
              <a:rPr lang="nl-NL" sz="1800"/>
              <a:t> </a:t>
            </a:r>
            <a:r>
              <a:rPr lang="nl-NL" sz="1800" err="1"/>
              <a:t>l’écouvillon</a:t>
            </a:r>
            <a:r>
              <a:rPr lang="nl-NL" sz="1800"/>
              <a:t> comme </a:t>
            </a:r>
            <a:r>
              <a:rPr lang="nl-NL" sz="1800" err="1"/>
              <a:t>un</a:t>
            </a:r>
            <a:r>
              <a:rPr lang="nl-NL" sz="1800"/>
              <a:t> stylo.</a:t>
            </a:r>
          </a:p>
          <a:p>
            <a:pPr marL="730250" lvl="2" indent="-285750" fontAlgn="base">
              <a:spcBef>
                <a:spcPts val="0"/>
              </a:spcBef>
              <a:spcAft>
                <a:spcPts val="600"/>
              </a:spcAft>
              <a:buFont typeface="Arial" panose="020B0604020202020204" pitchFamily="34" charset="0"/>
              <a:buChar char="•"/>
            </a:pPr>
            <a:r>
              <a:rPr lang="nl-NL" sz="1800" err="1"/>
              <a:t>Informez</a:t>
            </a:r>
            <a:r>
              <a:rPr lang="nl-NL" sz="1800"/>
              <a:t> </a:t>
            </a:r>
            <a:r>
              <a:rPr lang="nl-NL" sz="1800" err="1"/>
              <a:t>le</a:t>
            </a:r>
            <a:r>
              <a:rPr lang="nl-NL" sz="1800"/>
              <a:t> </a:t>
            </a:r>
            <a:r>
              <a:rPr lang="nl-NL" sz="1800" err="1"/>
              <a:t>patient</a:t>
            </a:r>
            <a:r>
              <a:rPr lang="nl-NL" sz="1800"/>
              <a:t> de </a:t>
            </a:r>
            <a:r>
              <a:rPr lang="nl-NL" sz="1800" err="1"/>
              <a:t>dire</a:t>
            </a:r>
            <a:r>
              <a:rPr lang="nl-NL" sz="1800"/>
              <a:t> ‘</a:t>
            </a:r>
            <a:r>
              <a:rPr lang="nl-NL" sz="1800" err="1"/>
              <a:t>Aah</a:t>
            </a:r>
            <a:r>
              <a:rPr lang="nl-NL" sz="1800"/>
              <a:t>’ </a:t>
            </a:r>
            <a:r>
              <a:rPr lang="nl-NL" sz="1800" err="1"/>
              <a:t>quand</a:t>
            </a:r>
            <a:r>
              <a:rPr lang="nl-NL" sz="1800"/>
              <a:t> </a:t>
            </a:r>
            <a:r>
              <a:rPr lang="nl-NL" sz="1800" err="1"/>
              <a:t>vous</a:t>
            </a:r>
            <a:r>
              <a:rPr lang="nl-NL" sz="1800"/>
              <a:t> lui </a:t>
            </a:r>
            <a:r>
              <a:rPr lang="nl-NL" sz="1800" err="1"/>
              <a:t>demanderez</a:t>
            </a:r>
            <a:r>
              <a:rPr lang="nl-NL" sz="1800"/>
              <a:t>.</a:t>
            </a:r>
          </a:p>
          <a:p>
            <a:pPr marL="730250" lvl="2" indent="-285750" fontAlgn="base">
              <a:spcBef>
                <a:spcPts val="0"/>
              </a:spcBef>
              <a:spcAft>
                <a:spcPts val="600"/>
              </a:spcAft>
              <a:buFont typeface="Arial" panose="020B0604020202020204" pitchFamily="34" charset="0"/>
              <a:buChar char="•"/>
            </a:pPr>
            <a:r>
              <a:rPr lang="nl-NL" sz="1800" err="1"/>
              <a:t>Prévenez</a:t>
            </a:r>
            <a:r>
              <a:rPr lang="nl-NL" sz="1800"/>
              <a:t> que </a:t>
            </a:r>
            <a:r>
              <a:rPr lang="nl-NL" sz="1800" err="1"/>
              <a:t>le</a:t>
            </a:r>
            <a:r>
              <a:rPr lang="nl-NL" sz="1800"/>
              <a:t> </a:t>
            </a:r>
            <a:r>
              <a:rPr lang="nl-NL" sz="1800" err="1"/>
              <a:t>prélèvement</a:t>
            </a:r>
            <a:r>
              <a:rPr lang="nl-NL" sz="1800"/>
              <a:t> peut </a:t>
            </a:r>
            <a:r>
              <a:rPr lang="nl-NL" sz="1800" err="1"/>
              <a:t>provoquer</a:t>
            </a:r>
            <a:r>
              <a:rPr lang="nl-NL" sz="1800"/>
              <a:t> </a:t>
            </a:r>
            <a:r>
              <a:rPr lang="nl-NL" sz="1800" err="1"/>
              <a:t>un</a:t>
            </a:r>
            <a:r>
              <a:rPr lang="nl-NL" sz="1800"/>
              <a:t> </a:t>
            </a:r>
            <a:r>
              <a:rPr lang="nl-NL" sz="1800" err="1"/>
              <a:t>haut</a:t>
            </a:r>
            <a:r>
              <a:rPr lang="nl-NL" sz="1800"/>
              <a:t>-</a:t>
            </a:r>
            <a:r>
              <a:rPr lang="nl-NL" sz="1800" err="1"/>
              <a:t>le</a:t>
            </a:r>
            <a:r>
              <a:rPr lang="nl-NL" sz="1800"/>
              <a:t>-coeur </a:t>
            </a:r>
            <a:r>
              <a:rPr lang="nl-NL" sz="1800" err="1"/>
              <a:t>réflexe</a:t>
            </a:r>
            <a:r>
              <a:rPr lang="nl-NL" sz="1800"/>
              <a:t> </a:t>
            </a:r>
          </a:p>
          <a:p>
            <a:pPr marL="730250" lvl="2" indent="-285750" fontAlgn="base">
              <a:spcBef>
                <a:spcPts val="0"/>
              </a:spcBef>
              <a:spcAft>
                <a:spcPts val="600"/>
              </a:spcAft>
              <a:buFont typeface="Arial" panose="020B0604020202020204" pitchFamily="34" charset="0"/>
              <a:buChar char="•"/>
            </a:pPr>
            <a:r>
              <a:rPr lang="fr-BE" sz="1800"/>
              <a:t>Penchez légèrement la tête du patient en arrière et demandez-lui de prendre une grande inspiration. </a:t>
            </a:r>
            <a:endParaRPr lang="en-US" sz="1800"/>
          </a:p>
          <a:p>
            <a:pPr marL="730250" lvl="2" indent="-285750" fontAlgn="base">
              <a:spcBef>
                <a:spcPts val="0"/>
              </a:spcBef>
              <a:spcAft>
                <a:spcPts val="600"/>
              </a:spcAft>
              <a:buFont typeface="Arial" panose="020B0604020202020204" pitchFamily="34" charset="0"/>
              <a:buChar char="•"/>
            </a:pPr>
            <a:r>
              <a:rPr lang="fr-BE" sz="1800"/>
              <a:t>Poussez bien sa langue vers le bas avec l’abaisse-langue.</a:t>
            </a:r>
            <a:endParaRPr lang="en-US" sz="1800"/>
          </a:p>
          <a:p>
            <a:pPr marL="730250" lvl="2" indent="-285750" fontAlgn="base">
              <a:spcBef>
                <a:spcPts val="0"/>
              </a:spcBef>
              <a:spcAft>
                <a:spcPts val="600"/>
              </a:spcAft>
              <a:buFont typeface="Arial" panose="020B0604020202020204" pitchFamily="34" charset="0"/>
              <a:buChar char="•"/>
            </a:pPr>
            <a:r>
              <a:rPr lang="fr-BE" sz="1800"/>
              <a:t>Demandez au patient de dire ‘</a:t>
            </a:r>
            <a:r>
              <a:rPr lang="fr-BE" sz="1800" err="1"/>
              <a:t>Aah</a:t>
            </a:r>
            <a:r>
              <a:rPr lang="fr-BE" sz="1800"/>
              <a:t>’.</a:t>
            </a:r>
            <a:r>
              <a:rPr lang="en-US" sz="1800"/>
              <a:t> </a:t>
            </a:r>
            <a:r>
              <a:rPr lang="fr-BE" sz="1800"/>
              <a:t>Placez l'écouvillon contre la paroi arrière de la gorge et tournez l'écouvillon 2 à 3 fois contre la paroi dorsale du pharynx, à gauche et à droite. </a:t>
            </a:r>
            <a:r>
              <a:rPr lang="fr-FR" sz="1800"/>
              <a:t>Faites-le en douceur, mais de manière ciblée et rapide. </a:t>
            </a:r>
            <a:endParaRPr lang="fr-BE" sz="1800"/>
          </a:p>
          <a:p>
            <a:pPr marL="730250" lvl="2" indent="-285750" fontAlgn="base">
              <a:spcBef>
                <a:spcPts val="0"/>
              </a:spcBef>
              <a:spcAft>
                <a:spcPts val="600"/>
              </a:spcAft>
              <a:buFont typeface="Arial" panose="020B0604020202020204" pitchFamily="34" charset="0"/>
              <a:buChar char="•"/>
            </a:pPr>
            <a:r>
              <a:rPr lang="fr-BE" sz="1800"/>
              <a:t>Ne touchez pas d'autres parties telles que les lèvres, la langue, la mâchoire, les dents.</a:t>
            </a:r>
            <a:r>
              <a:rPr lang="nl-NL" sz="1800"/>
              <a:t> </a:t>
            </a:r>
          </a:p>
          <a:p>
            <a:pPr lvl="1" indent="0">
              <a:buNone/>
            </a:pPr>
            <a:endParaRPr lang="en-US" sz="1800"/>
          </a:p>
        </p:txBody>
      </p:sp>
      <p:sp>
        <p:nvSpPr>
          <p:cNvPr id="4" name="Title 3">
            <a:extLst>
              <a:ext uri="{FF2B5EF4-FFF2-40B4-BE49-F238E27FC236}">
                <a16:creationId xmlns:a16="http://schemas.microsoft.com/office/drawing/2014/main" id="{F6028930-1BC3-48D8-9025-0198916C5EBC}"/>
              </a:ext>
            </a:extLst>
          </p:cNvPr>
          <p:cNvSpPr>
            <a:spLocks noGrp="1"/>
          </p:cNvSpPr>
          <p:nvPr>
            <p:ph type="title"/>
          </p:nvPr>
        </p:nvSpPr>
        <p:spPr>
          <a:xfrm>
            <a:off x="154766" y="167602"/>
            <a:ext cx="11882468" cy="646331"/>
          </a:xfrm>
          <a:solidFill>
            <a:schemeClr val="bg1"/>
          </a:solidFill>
        </p:spPr>
        <p:txBody>
          <a:bodyPr/>
          <a:lstStyle/>
          <a:p>
            <a:r>
              <a:rPr lang="fr-BE" sz="4000"/>
              <a:t>Prélèvement oro-pharyngé + frottis nasal superficiel</a:t>
            </a:r>
            <a:endParaRPr lang="en-US" sz="4000"/>
          </a:p>
        </p:txBody>
      </p:sp>
      <p:sp>
        <p:nvSpPr>
          <p:cNvPr id="5" name="Slide Number Placeholder 4">
            <a:extLst>
              <a:ext uri="{FF2B5EF4-FFF2-40B4-BE49-F238E27FC236}">
                <a16:creationId xmlns:a16="http://schemas.microsoft.com/office/drawing/2014/main" id="{06565DC6-D4E1-44AA-A8A7-065F32256FA6}"/>
              </a:ext>
            </a:extLst>
          </p:cNvPr>
          <p:cNvSpPr>
            <a:spLocks noGrp="1"/>
          </p:cNvSpPr>
          <p:nvPr>
            <p:ph type="sldNum" sz="quarter" idx="4"/>
          </p:nvPr>
        </p:nvSpPr>
        <p:spPr/>
        <p:txBody>
          <a:bodyPr/>
          <a:lstStyle/>
          <a:p>
            <a:fld id="{4B3ACF19-10A4-48FC-A151-38418F0A40EF}" type="slidenum">
              <a:rPr lang="nl-BE" smtClean="0"/>
              <a:pPr/>
              <a:t>33</a:t>
            </a:fld>
            <a:endParaRPr lang="nl-BE"/>
          </a:p>
        </p:txBody>
      </p:sp>
      <p:pic>
        <p:nvPicPr>
          <p:cNvPr id="9" name="Picture 8">
            <a:extLst>
              <a:ext uri="{FF2B5EF4-FFF2-40B4-BE49-F238E27FC236}">
                <a16:creationId xmlns:a16="http://schemas.microsoft.com/office/drawing/2014/main" id="{BA525AD9-AEF4-41C0-8863-C976AE8541D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991897" y="1282261"/>
            <a:ext cx="1914757" cy="1411063"/>
          </a:xfrm>
          <a:prstGeom prst="rect">
            <a:avLst/>
          </a:prstGeom>
        </p:spPr>
      </p:pic>
      <p:pic>
        <p:nvPicPr>
          <p:cNvPr id="10" name="Picture 9">
            <a:extLst>
              <a:ext uri="{FF2B5EF4-FFF2-40B4-BE49-F238E27FC236}">
                <a16:creationId xmlns:a16="http://schemas.microsoft.com/office/drawing/2014/main" id="{4D83E479-ACEF-4C78-9686-D3943086C880}"/>
              </a:ext>
            </a:extLst>
          </p:cNvPr>
          <p:cNvPicPr>
            <a:picLocks noChangeAspect="1"/>
          </p:cNvPicPr>
          <p:nvPr/>
        </p:nvPicPr>
        <p:blipFill>
          <a:blip r:embed="rId4"/>
          <a:stretch>
            <a:fillRect/>
          </a:stretch>
        </p:blipFill>
        <p:spPr>
          <a:xfrm>
            <a:off x="9991897" y="2925410"/>
            <a:ext cx="1914757" cy="1489885"/>
          </a:xfrm>
          <a:prstGeom prst="rect">
            <a:avLst/>
          </a:prstGeom>
        </p:spPr>
      </p:pic>
      <p:pic>
        <p:nvPicPr>
          <p:cNvPr id="12" name="Picture 11">
            <a:extLst>
              <a:ext uri="{FF2B5EF4-FFF2-40B4-BE49-F238E27FC236}">
                <a16:creationId xmlns:a16="http://schemas.microsoft.com/office/drawing/2014/main" id="{E07EE4AE-C31C-4A4D-B6A3-6582AEBD7BEF}"/>
              </a:ext>
            </a:extLst>
          </p:cNvPr>
          <p:cNvPicPr/>
          <p:nvPr/>
        </p:nvPicPr>
        <p:blipFill rotWithShape="1">
          <a:blip r:embed="rId5" cstate="print">
            <a:extLst>
              <a:ext uri="{28A0092B-C50C-407E-A947-70E740481C1C}">
                <a14:useLocalDpi xmlns:a14="http://schemas.microsoft.com/office/drawing/2010/main" val="0"/>
              </a:ext>
            </a:extLst>
          </a:blip>
          <a:srcRect l="23446"/>
          <a:stretch/>
        </p:blipFill>
        <p:spPr bwMode="auto">
          <a:xfrm>
            <a:off x="9991897" y="4647381"/>
            <a:ext cx="1914756" cy="12910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1262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B42C597-46E0-424C-9579-8434960F1209}"/>
              </a:ext>
            </a:extLst>
          </p:cNvPr>
          <p:cNvSpPr>
            <a:spLocks noGrp="1"/>
          </p:cNvSpPr>
          <p:nvPr>
            <p:ph type="sldNum" sz="quarter" idx="4"/>
          </p:nvPr>
        </p:nvSpPr>
        <p:spPr/>
        <p:txBody>
          <a:bodyPr/>
          <a:lstStyle/>
          <a:p>
            <a:fld id="{4B3ACF19-10A4-48FC-A151-38418F0A40EF}" type="slidenum">
              <a:rPr lang="nl-BE" smtClean="0"/>
              <a:pPr/>
              <a:t>34</a:t>
            </a:fld>
            <a:endParaRPr lang="nl-BE"/>
          </a:p>
        </p:txBody>
      </p:sp>
      <p:sp>
        <p:nvSpPr>
          <p:cNvPr id="7" name="AutoShape 2"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7F5A1DF8-AEC8-4746-A956-1C2457042C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7436CD9E-3D39-4C79-8CEA-410A58FCC34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276FDB79-2466-4DE0-AC60-C2505EEA81BC}"/>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0"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15A40CE8-3C73-4CDA-90B9-EBC0406C03E6}"/>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2" descr="data:image/png;base64,iVBORw0KGgoAAAANSUhEUgAAANkAAACoCAYAAABtwEsSAAAAAXNSR0IArs4c6QAAAARnQU1BAACxjwv8YQUAAAAJcEhZcwAADsMAAA7DAcdvqGQAAP+lSURBVHhe7P13VJXrtu6J1n/3j9tutVu3Tp06dc6pvfZea+Y5zRlFEUSQKEgQc84ZxYQJFRRRAZGgZMkgOaggoAiCijmAiCIoSAazzvDcp7+DoUPm0OkMa+9T1Yo2e/tGYjBwfj+ep/e3v/37nzqf/wi98eJHdL346f+Woff3/Yuj49nbz4ifeqL36+W+9rn30d79o5542xP6nvsRrV1v9MQrFS2dEi9VtD99g7buN3jU/BRNbS/Q3CGvecP3eIv6xk40tbxAS8dbvvY1WvlYC5+T72/ukNd+Op60P//T0dT27E9HY+tTRve/a/xP8iX/uLr/gzufS+g/cST0nbT/Vwt9v9dfHbr/pp+O34as/SmBkdADkf7QQNfW9VaBosB4B9hrwvRagSUnwePmLtQ1tOHu/SZU32tE7cMWNDR1ofJaFfKLSpGVdxonC0pQeaUKt+48xMNH7Xjc8pTwEEJCKaAJBM0dAqtAJ/HyV5A8aRfYNCEQS+g+rwuD7uP6nv/tEJh6h34IPhaPWyS6dEL/634reiB7zf+BEgLbe+D0nTi6oe/k/b9K6Pt9/ur4EJpPhbxWP2S/D6xfR5soDgGTE1vgEvVq69aoT2NzN+ofteHe/UakpOZg63YveO31RfSxJBw/noWgoKNYvXINZk6bifVrN8DvwCGEHY1ELJ8/caIYFytvUeE6qG6vUVvfirrHHXjU8kz9PAFNIJafIye9BhSBSuB7ycd0IZPb8th7SHTh0obu89oQeLTHPwrTx0KgesQ/QL1D32s/FgKngkz+qkloYRPQ2nVg04Y+hdN3Av+++Lkn9D33z4vev8c/I3r/+/2++Gsg06qY5kTWnLz36puRX1yGzOyTyMk+hYBDwVjvtgGLFy3GsqXLsGThYqxcuhyrFi+Gi709JllYwMXWBo5WVpgy0Q5zXaZizeLl2LJhCw74+CMu/jjyC84ptYuJT0d23hlUXq/G/YYW9TObO2kzCbeAJ4DJUQBrbBVwtKH5fO9D+7juY+/jr4TpY/ExyHRDq3BaldPelse1r1GQaf255q/ce9jeq9uHJ4B+2D4HOIHpl56j9vY/I7TvL6Hvc/zfEzJRLe1R4p097NRYurrHbbh68y6KS8pxJDQSHjt2Ybv7FrguX4bVSwnW4gVYzVg2bxZWLpiDpbOmYrbTRLhYm8PFygzOFqaYaDwa9uOMMdnSAk4MZxtbOFjbYOGsudjkthFr12yAq+tGbN22W8F3vvwqrty4i+raR4TjOe3rmx7gn/OklNAokRYorRppHtNVJ23Iyax7+/fFewg+L3SB+qOhINMkvmIltKFJgNtV8H/cU+3/9F+fOL1PLH0ntCb0wfDvEZ+GTaL37/BXRe9/q98Xvx8ybfSGTB5r5v/j6vuPkJaeg+DDwQgPCoLv7l3YvGIZtq1ahp1rV2LzsgVYO28G1s2fibWMNXOnYsVMZyxyoXpNssbMiRMwizHX3hozbMwx084Ss+ypcBPGw9poDOzGm2Ci2XjYmJnD1pwQ2jlgxeIVWLt6PZXSHSEhEbh46Tpu360j7DW4+6BJWUrtH3iB7zHtpuR7WpC0yvUeQP3wfG78VeD8nlCQaRJVSYQJGP/qqVD/gz5SsdKrbh+eYB+eyHKS6wPg3zM+Dlvvz/5XRe9/o98X8u/c69/9M0IKHQoyHpv5/7Olp8hRV/8EV6/eRH7eCRz28cZhjy0I9nDH3jVL4blqIfzdXbF/wwp4rVmEPa5LsGP5PGxbMkcdNy2ahY0LCd+8KVg21Q7LXCZiKcGbP8kK8x1tMYcAOk8YB0dTIziaGcOaajdhtCHGGRjAhGE03ACmhkawMrPAzKkz4b5pK3Z6eGHfPj+kZuTh3PlK3Ky6j/qmTjyRPI35mb4c7M+rl34I/tmhINMmoxrYJGHVAKdRN6paz/+49/8z+dfxnZX8EDh9J9v/GJD9Ojqf/8z4HxSyP6RgP2rK6gIZv79NcqAnHai5XYMLxSUoOJ6KvNhoJB3ah+jdm3Bs50bEeW1G+PZ1iPHcpAnej9u7BVG7NiDSYz1C+VzQVlcEMvatXYTdq+Zh+9JZ2Ll8LjbOn4bVVLqV0x2x0MkW06zGEbaxmDRuDGzGGsJ8lAHMR4+E8fBhMBo6lMCNwMhBg2E4lPdHGcJ4jBEmmE3AnFnz4O6+A36HglBx8Rpq65pxj6GxlE/xSAcS/dEbqvfP6Tvpf080POn8Veh73adCQaap8nwImi5sWtshfloTmr+ObR/kbZ+C7f+B7PfG71UxZQ8ZApio16NHLaiqvIbzJ04gPz4W+ZGhOBV6GIXhh1Ac7of8IG+cCvTicS+yfT2QdXAHTgZ4oSDYG4UhPjh52AsnAjz53E5k8fm0/duQ5L0ZMbvWKxiPbFmNA+uWYBeVbvOCaVg/dwpWTnPAAgcrzKalnGop+ZshTIcPhvEwiSEwGzUSowcPxPD+/WA8agSMDIZj2ID+GDFoEIxHj4G5qSlmTJ+Nnbu8cabkAtW3hapGFSNofwUwfyT0QaYb+r6ndyjINFUebUm1B7iOHuDUYqUmV3sPnBzFRwts2txN1E3nRPmgOCIn8v94oGkg042/FjhdaH5PtEvoAemTwfxNcrgm/o+/XXkD5zKzUBgTiaLoEJyNDEJ5VCAuRQfickwgriaE4HJ8MC4cC0BF9CFcYFzk7cpYPpfI5+IC1f3SsP0oDd+P4iAvnD68W0Wa10akem3CcW93RO1YiyPuq3B4w3L4uy3DnhXzsHEOLeVkO0yjfXQQyIYNgPGQfjAa3B/jhg/BuBFDMWbIQIwdMQSjhw6EIaEby8dGDOyP4YP6Y1A/vpbWctWKNTjkH4TThaVqHU9yt9+bT30cgu5fwfJXhP6f1QPZ42ZJNul5WzQVn6ZWLXAaddNVOFkTea9wGug+sJLyF5ihPWE0J5wGMm3oO+H/I0P3s/0VoOkC8/uj599QF6BPBV/b+exntPCP490b1SjPzUNxTBTORISgLCoYFceCcCk2GDfij+B24lHcSQpF9fEIVB0Px62kIyqqU8NxNz0S1WkRqE6PwJ20cNxODcOV2MOojPZD6dG9OBvkiZLgPSg8RGXbuwkZVLVET1rKrasRsWWVUrgQ99XYvWwuVk6xx0xrqpKVKaxHDYHpUAI2bCDMRg6DxWjmaVS24X2/x4h+P8CEgJkaUtVG0EIyxlLdDAYTxtHGmDdzLhYvXI6IqATUNbTw/JNzUYojtJBPBBRt/JbiyPO6r/+c79FGh07oe/596ANMQkEmP1RaaSTewcbQqpsucLo28r2y9dhJHdg6dFWNJ46cCB+ezP+jWkhd6ASaz4fuQ1j+aAg4P30I0kdClKuTr39Y14iLhWdwJi4WJZEhKI0IxPkIASQI12OP4CYBq0oMxd2kMNSkRODe8Ug8yIjCg8xo1GUdw8PsGBV1ObEq7vG5GoHueBhuJQbjaowfLhO2yihfnAvxQq7PZqTv2YjsA9uQts8dCbvdkOi1AaHb1hCy2Vg0aQJmWI7D9AkmmGw6BhYGtIuD+8KM6mUzdhTGGwzByP4/YOSAPlS1ATAcRLUTwEYMZwyjwg2B8ciRsBpvjolWtphk54QN67cgNS0XN27Xor6xnULwnOfr58LyxyGrb+p4F/qe/1j8CrL6Jv7AJs0Pf/SkBzatuv2WsvUC7n2RhMFcTZOvaU4IdVL8Dw6Zbrz/rPK5fxs2/dD83iBAnwFZBz9Pe9dL3L56A8XHk1EUcQRlYYdxMYK2L/Iwrh8Lxu3Yo6iKC0VVfCjuJYehNiUS9wlYXSojPQr1BOxRThwe5yXgUW4cGni7IS8O9bkEjap2LzUCdwladYooYDCB9Ud52F6cCdyNwh77WMC8LpXKFrOD9m7dImyc7YRpZmNgNWIgrAmX8zgjTBo3GpaGw2FOuOzGjYHlGFGzgSrGMgxpFU0I2LhRBgRsMAyHDKJ9HIChA/phxODBGDl0GEYM4febTqCyLUNwcDiqaxt4rr36TAB6Aybx+yH77Z/z63gH2cPGTkgIbAq4ng/yDjbGx6xkb9h0le39gracPO/78HRBk9B3gr8PfOQxfY//tdH7c74P/cDph+b3BiH6JGRiwX9Cc2sXLpw5g4JjkSiJYM5F5bpEwK4x9xK47vREddxR1CSE4n5yOOoI2UNCVk/IHqZF4lFWDBqzY9FIuBrz4vE4N17BJtAJcKJ096lq9zMiUZNKWJNDcC0uAJeP+eECVa00dB+Kg/ci22cbAtfMx74VczHfZjxMB3wH00E/YPyQ/rClPZxszvzMdCysedti1DClZMZDB2D0gB8wemAfjOjzHYb+8C1GEy5RsVGDB6Hft19jYJ/vMYyg9fv2Gwzp2x+Gw0bAcPhIGI4wxJw5C3A8NRsPH7epXK2edu5hU7s6sbUwvD9qzutfx68h+pzQAvS5oSCTnrPeoEnowqZrJd+BptYz3oOmhU0DGY/dPR0kPTZSF7TesOk7yTWhD6g/Ctnv+x7dz6c/PoRNPzS/NwjSRyF7i67nb9HY1ILSEyeRH868KyIYl6KCcIXW8Crzr5uxIbibENYTVLBEKhjjflI4HtIq1jMaCNkjKllTFgEjZI8zY9AkoAlktIsNtI6P+Hi9WMgeO/kgMwp3CdqNhMO4Qsgqj/njfJgP8v09EL/dFfuXzcJaFzvYGTIHG9yHgPVjDIANwXIabwx7k9GwHjMS5iP5/IjBGDd8EEEjOATNaPAA5mjfYdC3X2HwD9+p3Gxo3x8wgPeHMW8b/MP3VLfBzN1GqUrkoD59MZDQmY2bgJAjEXjwsInnqwYwCS0I748fntcfhn6QPie0P++3QkH24FE7HjxuVw2e72DrAa43aBKNemxkc7s+RdMctZBJ/DWQ/dHQvtdvv5/uZ/vtkN/lPXBaWN5Hb5A+HqL6mn8vbWgqt7IG1sWf8fjxE5SdyENR5FGqVyDtYSCuRgfjBuG6FcfcK+EoamkN76sIxwPCVacFi9HA24/TotAoYAlkPD7KoG3M1MRjqpsonEDWoICLVeqmYGPcz5CiSQjBPoiSIC+kSy62cSm2z3HEPCsTOI41wCTjUbAaNRTWtIiyZuZiYYrJjElmY2ExegTMCJqomYQUQyzHjOJxOIZR0fp99QUMqWSypjbo+68J2fcY0b8fVY6Q0U4aDR/Gx/qi/3ffUdVGwMbCBl6ee3Gu9CIe1DfznHyqTuw65m0PGRog/jmQ9Q5dsHRDQXa/oQ0PGgiaBIET2HSB01W4D2ykFjaC9g42XUV71zny6wqkPtB0Q9+J/88KfT//z8WHv5c+mD4W7y32hyGdKY8fNeNsdiZOR4SgIioYlaJgjOsxIbgTfxR3k0JRkxxKyEKZdxEswiRwPU6PJkwEiMfH6ccIVwweEywJgaxR7gtY70AjWFlxKh5nM08jXKJuElIwqaV9vBS+H/kHtyHZwxUHl8/CuqkTsWiSBebZW2Khkx1czE0wyUQAGw+H8WMx2coMDnzMlo9ZGY2E5GXWY0fDztQYLtYWmMKwHTcWY2gZxw4bAocJ5jCjCo6myg39nko2aCAmjBkN2/GmGMXbA2ghh/brh5GDh8LIYBQcJk6Cq+t6pGeewGNC1dAo5y9P/kYtTHIO64Pt17D86ehViVSQyTYFifv1n4ZN+8F0le1drvYR0N6rWi/QGB20RR+DTR8M/6zo/bP/6vg9avZrwN7wPd6i/uFjFGem4XR4EM5HBuEic68rPQp2h+pVQ+W6d5zKRbgEsIcCmEAlEFGNmqhKTXIkNM1iDQUyPt/U87yyjT2gNWYzP8uKJ3zxfJ9o3IkLUlGVGELVPITLUYdQfNgTSWITF03Dpun2WO5si4WTbLDUxRFLpzphho0FplmaYTqPLpbjYU/QHCaMw0QTIyqaKSYSKCcLMwXYPGdHLJw6GY4TzGAzzgR2ZuMxZaINZjraUfmYgzEvM6B6jaO6CXwWY8ZgNEEb3rcvDAYOIGiDMXzgIIwcMhxTXaYhM+skau438txt43nLc5bR+xx+H3og6QnJ8UQNe4e+1/aOX0F272ELJN7BRmXTqlvdo98G7YPCSC/Q3qlaD2i6kCnQPqFo+oD4Z4a+z/BXxOdC9ivAnr3h5/oJD+seoTA9DQXMv2RR+WJkIFUskAoWrOyhAFabGo77aZF4mBGtUaQey9eUl4AnJxLRdCJB5VxNjOZcPkbY3uVkfK3kZE/4nETLiWTeT1SgVccfQUXgHpz03IDT+7cii/YwZvMKwjUVW6heKyaOx0LGDAsTuJiZKLAkpkwwxQzrCZjnMBEz7a2Vkk2xscRkS3M4EDJH8/GYNtEaU22tMM3OBrOd7AkeczcCNs3eDpMI3CxHe/Uas1EjVNfIeEJmbWwEaxNjjB9pgHEjhitVk4KJycgRGEsraTqGENs54nAg89EHjTw3NemO9pzWnr/a8/nTIef9nwftA8h6w6YFTp+y6cKmayEFNAltUUQLnK6q/aoXUsc+KuB01tT0wfDvFbqg/Jl4/7t9GrYPAXvN732Dugf1KExLRUFYEEqO+qE81JdWzZ+Kcpg5WDBtYgjuJh/FfarXg/QoBVkDoZFqoYDVJICdTEIjj5rqoQY0gUlz5GsEMMLYwtc0Szk/M5aWMxx3meNdPnIQp/dsRt4uNxx3X4lQ13nYv3Aq1jtbYZGlMWZPMMLU8UaYaTUe063NMZX2UGCzG2uo7OIMQjR70kRMt7PGHKdJcLYgZObMz8aPg4uVBeY4O8DefBym2FrCxcZKbZ+Z4+zEx0xhZTwGzmIjaSnFSk4wNIANLablGGk+HqHs49hhQzGyf1+Y8TmxlpK7jRg0GLbWNoiMjle9kPU8Z1XdgfHwMfM1HdH4dHwcMm3og6t3KMhqpCGzF2i6sPUGTT6o9oPogibxqQqkrqIp2HRA07WOCjSdk1QfAP8eofsZ/kzo/l6fAk1XwToZ96prkJ+ciPzQAJQc8UVZ8H5cOOqDy+G+uH7sMG4TsqqEEJWHCWQCWD0BU5ARoPdB1SI8Al6jKFsPUBICm4AlR1G1eoJalxqFalnEjgjApSAf5O1cj5wdaxG7bjECV86B1/wp2DDVHiudrDHXmnBNMMFs2wm0iLIVxhKzCZQomTNhcyBMkm/Zjzfh0RLOVDLZGmNvypyNz88meC4E0ZHqN5lHZ2vZGGoLR4sJMBkxhKo1Bo5W5uo1spVGvncioTOlclkYjYGpgQEVbAjMmb+Np+KNGSrLAIMxaugQzJo+C+vdNuHIUVremkfqvJXtNVrYPgRKX/zVkNX9GjJ9oN0X2OQvgwr+VWAy+VDkl4DVC2iiaD2gvbOPBE2fdfwVaDono+5Jqg+Af4/Q/Qx/JnR/L03I7/rh7yv3laK/kO95g6obt3EqLganQvxxNuQASkMEsP24HHEQV6P8cONYgMqT7iYdxb2UUGUXHxKQhp5K4eOePEtso9xWVrAHsOYewDRw8T6PTQRRAHuQEoE7tKHn/b1weu825OzahLRtrsjevREJm1fh8PK52E3IXJmDLbA1o00kRBOMFVwClVQRZxGyBZMnYcZEQtMDlQ1VSYoccluUzJa5mdWYUbR/fNxsHKZT7ZwJoQPhcrG1pm00pTL1h9HQgXzeRD0voNmMM1JAispZjjVS9lJUzMyQVpJAjh9lQAANaCMHwJCgjTUcBfPxE+DjE4Bbd+pQQwupTYF0Qz90nwPZb4P2DjJtfAo0FYStln8JJO7zw0k84Ad6QNjqemB7Zx91qo+9FU0Xtg/sY2/rqHOy6gPhnx26P//PhO7v9LHoJGCiaDcqLyMvKhT5wb44E7QfJYHeKAvZh8qwA7ga4YtrkX64GR2AqrhA3EsKobU7oqkoHpeCRyTqqWiSZ70vZmiqh43MwcQaClQCmlbFWk4k4UlOPGoTj6Iy2AdZ29YiYe1ShK2Yj6OrFiBwxTwcXDITBxbPwo4ZDtg8bRJcJ0/EYgcrTLc0hQtBkwqiLS2idHRMNBmtCh2TrSYoO+hgYaaUzNpotIJLqoqSf00iIBZ8TGye5GBS7JhqZ4vJYhH5OkujUYRmuFIoOzO+nuoocNmajuV9U1UkmWo3UdlJUTKBURRO4BM7ObzfDzAcMgBjCN3YMeOwe7c3Kipv4j7PYwFLNwXSH/J827vQB1nv+MOQSWghuyfHHsj0gSaqpiDTAe2D9TSton3QaNyr8vgnQet+Cb2h77WfE7o//8+E7u/UO+TntHW9RGV5BXIiQlAQfAAltIclQd4oObwHFUf24XLoflwR0MIPEjJ/QnYY9xKDFWgS96loAlmD5GVSnu9RMynJa4sbAlfryWQFVqsoGpWsNY95G19zI/QgSny2IW3TCkSunI9AgrV/wXTsYWyYbIvVdhOw2MYUS3hc7mSDldMcsdDRFvbGhrAnXJN48jtJ9705bSLVSsASABypZqJoUlG05/3JlhP4ugl8zEJT5DA3IxiiaKYEUpTPjACOU0USex5t+D22fC8bfr8FwbMyZl5GUB35/TMcZAbJeAWeKKCl8VgVE2lTpTdyeL/vVbvWyCFDYWdjB5/9/ii/cB2PeW72rjXoj/eg6YNKX/wmZB8DTReye49EzTSK9gFkDK191OZo70AjZL8CrQcybfxVaqYPMAl9r/3c0P0MfzR0fyfd6Hr5M1o7nqOipAQ5kQSM+ddZ2sPSEB/mYd44H0wVI2RXCdm18AO4Qct4i5axOjYAd+MDUUPQRM3eQ6YB7XH2MYJF9RKrKDCdTELbqWRN8LbA1UwFk7WyO1TG0oM7kO+5Aac8NyJs2Wx4z6JqOVtj0xR7bJzuiJWONlhGuBbaW2Iuc7A5jGlUF8uRQ2E5ahiVbJRmBgiBkLL8NJ70UhWUndLT7ZlnST5FhRKVmmhiwteNx2QbazhbWRISwkR1k8rhBFo8y9FURT6mgCOEVgRnwhhDBZeEmeFIgmSKmQ6TqHxWsOb3TrGfiBlODphAYCcRUHm9dPqLdTQeMRxGI0dikr0DvPbsJ2hX1VraA57HD3rso37gPlSzz4HtsyDrHbqw1cixgaD1hBa2Wn4YXdh0q4/vrKNuQUQPbB8o2idA04Y+GCT0ASah77WfG/p+/h8J3d9Jfkd57/aOZzhfVIg8KtjZsEMoOXIAZUeYgxGqi1LoYC52nXDdiiRckQdwO+ogqo754y6VrIaQiZrVpRzFw9QwNKRH4HFmFBVMAIshXLFULynL9+Rh6kjYGKJismZWlxLO9/dFsc8WZHu4ImnTUhxzWwS/JTPgPnUi3CbbY6XzRKye4YQ1M12oYE6YZ2eFWdYayCaOGanUzHG8MZyoYBPF0vFE1xY8xg4ZCCsjQ6VOYvfGjxoJc4KkjoRJFElgE/URq2dpNAbmo0bBwtAQU2xt4MLnROVkW4zkXvI6VfSgDZRCiVhGGz5mJ5aTyujAxyxNxsKZ36fK/fw50t0/kp/DmD/X3tYO8+cuQlJyBh4+onWUFEhqEhSQX4P2a8g+BzTd+DzIdIoiAlmNDmQa0HrZR/6FqNMB7V1nv06Opg80bY72zjYy/hBkLwiVntD32k+Fvp/5V4Tu79Te+QKXzpzFCeZgJZGBKAv1RTlt2yWe9Fci/GgNDxAA2sNIX9yK2I/bkftRRchqYg+hNv4wIwD3E4MUZA1p4XhMFfsAsDyxiJJ7iU0kWMouJio1E7v4OPMYQQ3B1bCDKAvYjSxCFuU6DyErZuPwirnYNXcKNhGsJbSFjuNGYwpBmW1jSbjGq+MiRzssYMywtVTl+hlULxdaPjue5FOYk8liswBmZjCM4GjWuyRvMhO1IlCy3iXzQOzNNarmRFUTcETlLMaMVpBIMURgkwKJlYmmUCLle1MqkwAq4+qsmZ+Z8TGTkYTIwgIOfJ/JfHyqnR0htYEDlW2coYF6zUTaVTMTUzg5uuDIkQjcvHVPDWyVXE3c2udAJqEPKH3xWZBJfKBmYhk/AO19MUQLmkAmFRrdEv8niyHaQT6fyM96n6z6wPgro/fP+7Oh/T2kkqge4+95uewCTsZG41xsKEojmC8QqMpIP1xhXCNkAtgNFfuZM3nj2tG9KqqP+eJenP87yB4eP4JHVLGmrGjaw1g8yRObKFVFjZIJYO35KWgvELsoaqYp4z+mkkkFsj49Wi0HnA/ei1SPdfBbNA0eMxywYYodczDmTpJnUa0mMeyoXHZGPMF5wsu62Gw7G8y0s8UUnryTLcyoaMyneJzJxx1lTUzgIGiyWVNUTXZHS7XRkie8jbGsgUm+RftIWyhAiX10srJQiiXKJ8URW1MpctioHG8i8y9nPi/fY0VQJzG/s6b9HGcwCmOHj4CFVB0FdCrb5Im2cCK8jtaWsOP721ARbQm0Hb/fYryZ2j7jucuboNXizt0GNUH5cwCT0AeUvviLIPtQzd6BxtCCps86voNNH2hd70F7f3L+PkX7s6HvZ/2Z0P09up//iJtXbiAvJhpnY8JwLvwQzjD/Kg3xRjnzr0oqixQ4JK4pyHxwI8wb1wmaRFX0QdyNJWjx/niYHEwVC8MjqtgTUTClXgIRg6rVmp9MwI6jg9HO260nEwhWFB5nHVMVRum8l4XsirADOHlgOxK3r4Pv0jlYaWcOlzHD4GA4FI6EaobVeMxzsMG8SbRwtImyhWWmjYVaF5suCkbIRMWcJfciHFNoJ50tzTBx3BjCplkvk8qi8dBBamFZ8i5T2jiBzVrlXJqjWEMLQimAyUK1lOyldC+ASb423mA4HAiK5HHaMr7lGCOMHTYchoMGw2joYGURpdFYGootma9JnmZFKCfxMzpQ/Sby+8dSRaXJ2GSsCbZt80R2zmlU3dWsp9XxHNZApg39oGlDH1za+GOQKdB+Ddu7/KwHMllL01U0ZR0J2Qc5mtY69swUUfmZdqyB1jr+Rn6mD5C/Inr/nL8i5PM/ZX74oLYOOXHHcDL8MIpoEU/6eeLkwZ0o9NuJc4c9UUHgLtM2XhHQjvpQvbxxO8IHdyQfi/ZVkNUQsvuJh9BwPERBJlZRlOuJKJcUNwqOE7AUFXK7rYC3xTISsqbcGDxMi8CNKH+c9N6EoKXT4DndFlsnW8HV3hzLbcdjrtkYzLUah3k25phna4GFApg9baElrR1PeCdZKObJ70KlciYY9rSIdiZGsCMcsgvacvRwgmWuSvqTzIwx28FOVRknjDKAOUExleE6tJHjqWxK1UTRaA+ld1Egs+b7SdXQypggETapLorqST4neZu8XuVvzN3MDEZizJAhGNG3H4b3+UET/fpg5ID+MOLPkY2gZmOowhPMMZk53DQHe4JHMKW8z+83MTKB27rNuFh5W3WI3G/g+SvVx3cVSP1w6YY+wCT+EGQSdyUI2l2Cppuj/arqyFCQ9XRD61pHfWqmVTRtfva5hRB9kPzZ6P0z/orofvEzHtY3ITclGfG+e5C4bzuS92xBxt6tyPfdhUJfD5Qc2o3zQXtx4ch+VMoC9BGxid4qJ6s+5qfysZpYf9yPP4S65CDaxFA0ZtIq5lCZ8ph/iTU8nYrO4nS0ClinCRjvN59KQQujnY89zo5hHnYAGdtW4cjiKdhHwLxm2NMiTsKmKbbYNscFa6dOwmJ7Kyyicq1wmYSVUx2xjMc5NsyRzExU0UMD2ljaRnNMpQUTy2hJlTIbMRhWhiMwma+ZZEoVkjK/WD1COEkqgXyds6gRT3xnWkuxjwKN2EXJyyQXk8KG5G4S8vgkAiLqNYFgSVe+PC4FEFkTk7FzshA9huo1imAJZCP69VU7rscMGYxhvD9y4AAYE0ZLk3G0kDawMDah0o2AuZGRemzR/MXILziLBzzf79xrYn6macCQPE2O+sDSDX2ASfxhyCRE0TSgaZTtvaq9rzhqIdOGrm38GGi919C0tvFToOmD5M+G7vv/FSH72Nq7XiE1IQH+OzbjoNty7FsxHztmT4bvstlI3rkeufu2ofiQl1obKwnwRDkVrVIgC92H25EHcDfGj7lYAB5IsSMpCPWpR9GYJTYxWtlDpVyEqL0wHe3FGWgtykDbGQZvt/Cx5oJUWsVY1CQfxXWqmCxsVzAPy/HahKNrFuDAkhnwmOOETdPtsMLBGksdbLGYkC2aZI1V05yx3MUBc2j75k60xnx7Gx6taBktMXuiDebYT+yxjQSOEEkxZAqtnkDmRCidmZ9JMWS6rZWyltLTOEXA5PfP5G378aYKLlEyezNzAjICY4cOU8fxowwJFFWSz9nxdQKPqJTx8KGqlC+2UW4LfPK4PG88XGaJ9MHoQf1h0K+fAm3oDz9gHOG1oC2VmSKjh1JFZV2N+dqsqTOQlJiGm7cf4PylKlTVNr0791Wnk1I1/YB9LD4Lst5gfSw+WtpXUvvboH2stK9VNH2g/fok1g+LNt6V8z+30vj819H7Z/6eeP4GuFfbAJ9tW7B7OeGaPx3rp03CKkdLbJpqh12znXB49XzEbF2DbO8tKDiwA6WErTJ0P65HSNnej5D5KyW7nxioih2PqWBPqGACWDstYQdh6ijOJGCZPYBloaMkG23nctBWkoOWokw8zI7FncQQVMm0qtggtRaXw58Xtm4xPOc6wc3JAqsdGU42WO44UUE2x0paqEwwdfxYzGMOttjJXoVUF+cTrqlUrBmEZcFkJ8ylFZthY8XbDlg6fTLmTLJVpf1JpiaYRZjmONor9ZKtLtJl7zTBTHXlT6SS2RIy23G0hlQWAct4mKjUCCrUEB6Hq5K/hIAlVUrJv2SNTJROANUMUpW8bCC/ZwAM+/fFSJmM1ed7jKKSCYQmfB9TmQHJ143kfVmstuJ7TLSwxDrXDYiOTkJWbhGuEjbV4UQl06rZA95/IGV/PUDpi9+ETB9MnwrdHE0XMl010+ZmvW3jb0GmrxDS+yTWC4pO/FVrZvqi92fpHfJ5X/4IXKy4jJ2rl8NzyRy4z3LGphmOCrTlkyZgqY0JNk6xwc55zgh0nY/UXeuVot2QFqrYw2pdrDbhMB5QwR4kB+MhVawhQ2xirMq3OqhUnWey0XEmB+1nNdFVehLd50+hvfQEWs+dQHNxNupyE1CTFoUr0bIvzAsnCXPCNlcErppHyCZj51wX7Jg3Beum2MF1ij3WEpRlhG3hREssdiB0TpOUii2dLPbRCQvsbRVsrnNnYtPShVi3cD6WTZ+KxVOcsWLWNCxwcVZKNZUqN9txkro/g3mRLDRLAUO2uwhwFqNHwUrWv6hcE0bTPhI0axNRt3EKHrF9olhmUjAhYKJU45j7WdBySvlfGoslf5Pq5ch+mrEGYwbKiIO+GD2wryq2jCVYylISuCHffYvB331H0AaorTLmY8fCwdYerqvXIzIqARev3iFcPK97eBDI1JaZRy16gdIXfzlkYhs/VDOdIoiukvXA9is1I2SfBdpH1Ezfya8b/5GQSQhk586cg8+GNTiweiG2zHSCOyFbZmuGmeMMMIsxd/xILLU2wnqqSSBV7eQBD1yNOoTqhGDco/rUpRyhRQxFQ3o46jPCVVeH5GCSb7WdTqeKEbKzeegsOYnOsnx0l59Gd0UhOnhs4/1HpzPxKD8NdXlJuBwbjEvHAlEZE4SiIB8k7NyAg8vmwm/VQgSuX45D61fAi4q7YZYLNs2djk1yMYpZU7GECiW7n+dTsRY6Ua0I2uqZ07CWkK2cORXLZkzDspnTCZam0CFqNXOSPWba29Ma0k5aWREuM0xkfiVleynPWzNXm0zr6GJlzbzNlGpG5TO3oG1k7mZtS7ikACLtUqaqmmhuOJIwDoUFwZGtLxOpfmIlpVCiKabQZg6TWSJDMJawGRMu2SYja3VjaB8lbxvy/bcY+M1XGPjt10rRpBJpSzXbvmUHfP2CkZF7GtX3H+N2zSO1VvzOMvLc1iiaxj5q4uPq9pdDpsnPtKB9WASR+Oj6Wc/GTy1kv2Ub/4ia6UL2V4PW+3P0jo5nP+MF7eL5s+dwdPdWRGxbo7bt76JqbJhsA/eZDvDg7Y1TbLHCxhiLzEdhC28nbl+rFqerE4+qXc/16ZFoyIzSFDgYT2gTm08ma4oaBczDzuSi89xJdJw7ha7yIjy9cAadFUVoKT2FJyUn0EQAGwoycTcrAbfTonE54SjOhvqi6MhBnDi8F0l7tiB002r4uy7G4Y0rEbTVDfvWLsfWRbOxRhSNgMnis6yNzaZNnEOQFk12xmKCNl+2rRAqG1nXIhBi/WzUcaxqkbKWAsPo0eoomy+lUCGtT47MzxyZq8mu5ym2tlgwZRqm2U8iXLSpzi6Y5eRIIMfDhc9Nt7fDFGsr1Zolc0HGESRz5lgmzK2MZBrxkIFqN7UdYZNiyngCZywTi/mcQGfKvE2WEASy0VS0od9/h35f/EPNETHic442Nli70hU7tnshKjYF127X4kZVnTq/BbJ3275+FfoBk1CQ9Yblj4YWMgXaO0XrBRoB06rau1mPApnO2pkWMi1oH6iZnmqj9kRWeZMeALTRG7I/0gXysdAFSl/I55QLb1w6X4GEA15I37sJcVtXIMp9JY6sW4SoLasQ57EeIW5LsG/xdLgTsM1OlghcMUfZuZtxVLGe/WKPsqWCmKwqhU1UpOaTVDFaxbYiyb9OoOt8AaMQTy+WoKviDNp4+wmV7VFRNmrzUnAzNQYV0cHIO+SJrIO7kL5/B1K8tyJtvwdyCFqGrydCt6zF3mXzsJZWdsHECZhjbc6cjHkUT1wnwuPA/Mle+g95nDFxImYTtilW5rA1MsQEVZ4fRkVhrkN7J2V3e0ImTcH2pqZUKuZdBE+2pkhZXrr0pWtjkrm5yrekk0MWl81pGSeOH6+qipMmWPB1FgpCF0ImqidNyKJM40cMV+8r7ynwyZYaaecSCyqbPUXBbPm5LQmfqJ+AKCMNjGg/xw4dgkFUsqE/fKd2WEvnyCTCvWge1TwwFGdKL+LGnQcUnSfvcjP9oOkHTOKfB5me/ExX0TTNxL/OzbT52TvIdKZgaQfz9IbsA9D0AKCNX0HG0Pe6PxK6QOkPed3PqCRkWYEHcfoQT+i965HjvREpHqsZa5G5dzPSZFDo1jUIXLMA++ZNxn5GwtZVqAj3xcPsODymNWwU5co/riqFLQVphCuDeZjYRKpYGXOw8gI8pXp1lxejo6wQ7YSshcpWm5uMi8eCkH9oDyHfilSClem7Ezly/8BOZPl5IcXHA0c2r8b+VfOxcboDZpgawmH0cMJliCk8cV3GExaBxtgYExmOZmaYYmkBR8IgC9CWhiNgRkWwoEo58Dlp3pXdzs4EZLK0OlkyeJzC/Gz+1MmYw7xO8ilpj5KNmtpmYVmY1u5+FsicLK2UdXSi1Zw3eTLmUz3Fgs51dsBUGyvmeHZYOmM6VsyZSSV0VruwlzAvlPuzmDPaUDGln1JUzpwKOIZ52NjBAtlglZsN/OZrGFDNZEqWqSGhpG1cOH8xQQtDxaUbuFPTgLsPnrxrMfw1bGIZ9edq/zTItPEetPf5mS5k72xjs/4iiK6aaRXtU2omoQ8Cif8oyDSf/Q26ul/hUkE+Co76ovjwTpw+uAUFjCyvdcjcvQ45Mvp6zyak796AhO2uCHNbjENLZyKSxwK/nbgvQ2+oWs0Eq5nWUJSr/UwO2hiSh4mKdRCyzjJaxfP56KBFbGe0EbDGwixcSwhFjs929d6pezYjfd8WZFLJTgUfQE6AN6K2r4cv87EDDPdZTlg80QzLHK2xkfmY6wwXLHSYiHm0iAuYh81zdMBMntiiYg7Mk6xGj4I1QxaZLaguckLLwJxJVBgBS5RGQJtGJZJ9ZLKfTNRoilQXCZiTBVVQ1I32Ukr0UimU0QJS6JBcy2qsMcxGjSZ0Y9SWlmWzZmLhFBdV/peO/+kTbXnbhnmfHaZSFR1l0ZnvO5WQOzPvk88moNlQaY1pHUdTycZKAaRfP4wiXMN/+F6V+GWwqowIHzfGCC7OU7B3D/9t8k7jyq17CrLq+5qyvoKsvk0T72CTo8DXooDTxj8dsneK1kvNHkgTcQ9kErpNxL8FmT410z2p9UGgjX8WaLo//4Ogej1qeYq7TKCrLl/B2dhQlEf44kyAB9J2rCJkW5HlqYEs12s9TnhuwEkqWqbXJiR6rEMsbWTs5uXI5mO3ko5SyQjZ6UxN3kWo2ghXq1QTS/LQTbA0cBE2Rhsfk2piY0EGqtOPoZS51/Fd69V7Jux0Q+q+rcgL2IsEzy2I2LoW+5bOgc+KBfBePh9uUydh3XRHrJ3uDLdZU+E2exrmT7JVi84uE8yYj9kq0EStTGnXJowcwRPZEHbMtSbRrk2eMJ5WklaNOZgdgZlqbU3VccSiaVOU+khBZDoBE0ikr9HBTOykGWQGoxQy5DJLRrKzmaBJ76IjlUVyNDszmVZF8KicU0UBzcerLTRiR80Jh4R078vRmN9vSIjMR4yApZTpCZotraM1f4Y5P7OZVDFHjaKtHQGDvn00tpHH4QMGwHDYcLg4TEZE2DEF2aVrVbhR/RA37jao5SqtddSGqjoy3t//d4RMQlfNtJBJp77KzXTUTCB7B9pvVRp71EzfWDl9EPSOfyZkHfLYK+Dpa6hiR0tLO85TwU6FHcbZoL24EnkAlRH7Eek6F7tdLOEzxwERrvORs9sN+XsZe9Yjj6qW6bkRqbvXEwwCwTgb5I1Hp46jpTgHncy7OhjNtIhPRNHOEbJyDWAtZ3PQQvBaeXxSmIkH2Qm4HncURQF7ELN5JVJ2b8SJAC+UHgtENi1igOsS7F06Gx5zp2LHvOkEzIFwOVLBpmHrorlUsSmYJe1Row0whXnOFAIiMZlqIZZR+glllMAkKpEAJo3B06ypTrSX06lWq2dOx7YVy+G+bAl2rFmJjUsX0e45YfnMaZjjYKeKJbJuJsN1JHcS4CzUetgoVU1UxRNaVGv+LEsjI1ipn2moWrGk6GEneaFscSHwApcUXCRvc6H1dGKeZ031k+tcL+TPXCDj5xhTxZbyvSRvlPcRIAd/942aYDyCkI0ZYQB764nw9NyLvJOncf7SdZRfrcLt2kZUU8mqe1RNFzQJ4UBzWwolzf/ekOnPy3TXznQh09eprwvabzUQ/54iiL7nPzc6dYJuEE8JVfdLWsSWbtRV1eL62bMoiY/GKf+9OHtoFy6EeOGm9B4mBdMmrscy46GY2Off4GprgpiNSzSQea1FgfcGFPl5IMvbHRm0dicO7kTeAQ/cTI6gOhEgsYYVhWg9l0+oaBVLxSaeJGyEjICJgomNbCFktenRqIz0V931kRuWIt2bNtHXA4le7ti7cDo85rhg18KZWEVruNTeEmunOWHtLBeso3qtnjkFk03HKsDsqDjSuTHVirkRQXCgeogdnEQ1kYXmmVSmhS5OWDVnBlbOmoZFkydhLW97rV2NPevWwH3xArjNn63GxMm4AoFLmoanM6eSpmJb49EEhfneeGO1UVPytOl2E6lYNiqPk8VqsZOOtJ1iB51pQ9WSAFVytthX5mhznByxeu4crJ4zB8tnzcCaeTwScvlcS6e5YAUfm+84CY787I6yFEAoxS5Kjja8z/fo99WXGPTddxg9fLiave9g74jo2ASUV17HdSpZFeG6de8R7tRqSvu6cOlW5WvrxVJq4i+DTLfFqne8VzJKqh7IVKVRpwDyq+bhj6iZFrI/axv1Pf85oeAiWM/fAs94bGvpwr3rt3AhNxeFEUcJhheyd21Ewa4NqDi4A5cP78b1I/s0Gy1Tw1AZHYCgVfMxj6A5Dv0em12scXyHK4r2b0Khz0YUHthKW7kbp3x34UywDyoiA3A1/ijqTxxnrkW7SMjaygrUIrMsNivIRMl6IGtl1OckoDo5FGVBXkjYtAxpuzchiTlf2KblOLB8Ni3ibAStX4F9KxfCc8VCVa7fvHAONsyfiZXTJ2OmzQQ4jKPlMxoFC4MhMBnSXxU3xHJZjR6pKnizHe1p/Wwwz2mSWoReTjCX8XtXEzSBaseKJdiyZCE2zJuFRcznHMbJzujRmGxjAZntIeV+sYk2JjIkh3aUsMpGzGnMsyREpUSZnCwmqPsa8AgXQ143k4AJXEtnzqBKLsGauQSZIC2bMRWr5s6igjlivpM980drteQgUJsNHwbjQYMwsk8fjOzXF0a8LQNUpd/RcPBgjBoylDEMtpbW8PMPRAWV7FZNA67cvk/Y6mkd6z+ATOCqospJqALJw78QMoHrU4BJaMv5v2oe1ipZ42+vmWlB02cZPwbZp0D7o5AJWF38HlGsZ4Srq/MF6m/X4MrJUyiLjcLZQD+U+u1Fhe9uXDiwHeXem1Gxzx2VvoSMSnbr6H7UJgbjQXoELVww0jw3YecMB1j0+wrOY4YhcO1S5Pm4o/igO2Fzx1n/nbR5njh92BNFgd6ojAlGLe1fK/MtWftqPXdKWUexi20luWgjcK20kJKniZLVZcUR6HCc8fdAAnO7pB3rEOq2BCHrlyB4wzKEb1uLGK8tiPfZBd+Na7CGOZjMUJxlY0bAzNWAUhfzcZhIyCxHDmPeNQKTCInkW2LtJB+aRcs3Q1qrrC3VvrIFzLlWzZmOtfNnKci2Ll+ElTzhpVPfSdqnaCslz5J1MumilzDhSS8d+NK1oW2RkhK7DDQVhVpJdVoyY7oqatiNG6dUTOCS18s62mSq2TQBjkBKniaFkGWEThbFpzHvk3kh8rMlJxNba0W7OYa2cHT//jCj5RS7KFXGoT98D6Nhw2DCXE0s4xiDUViwYDHSMvNQduEaLt+8h0s3alB8/iqu36nDLeZocrxyoxa37z5SgGnUTECTsv+fhOy34OoduqBJyEg5rZJp8zItaL2VTBcybXygaH+i0qjveX1BntDNPOspVauJXvvm2VKCFYOykABcCz2Mu1FBuBcZiJqIQNwOOYjrh7xwaf92nN8roG3BxYPbcYWwVEX7q7n1YuEKqFIe0yfBcnB/bFiyGPvXr0UU86bCA5txzm8rzh3aSTXbpXI52W9WQkhvykUjijLRSsikNN8mVURRM4bYxg65TdA6JDc7nYaalDCUUhFj3BbhqOsC1UkSsWU1MqV0f2gv/Klk66Y5YPJY5jMjh8By2EBY8zjRyAAOVBxRHmczAmBhqoCz5/1JtHSq4CAFC57AMinKhSezqJq0UK2cPQOrZgtos9XRgfmZFfMsVa6nKmkbdKW4ITujBSoJmd8hudg4PifQzbC3xxLCsmH5MiyePp1qZqF2TAukUwj0DIdJVDN7tY4m47sNBw6ACSGx5G1nC0t+zvE8Uh1l06bsAhjLxwmbE/M3AW1sD8jGQ4b0FD++6VmYHk7IRijQ7GztcPRoBE4XnkPRuQvILTiHk8XnUVByEWUXb+Ly9Xu4dvsB7tx7/A4yDWia+EOQvVMvCT0wfSw0nfrv1ax3T6MWsnd2safK+DHQPoCM8c+E7Bnhek64mvmX6XrhGZSGh+HCYeZW4YfxMC4UDxPCUMfjg5ijqI0KQXWoH64SoIo97ji3yw3ndrvhApWpMmAnroTsxbnDXijy3418351Y52QNr40bkRKXghDvAwh2W4kMj9UooZqV+m9DWeBulBKyMgJ2gWBeoQI+PJWK9nJaRQLWxBxNih+ayKCKZaGTytZamIHGE8lqRv45gnp822o1vz6Z6pl3eB+SfTzgsWA6ppuMhKPhULiYjIKLXIWFAE23NFMDSufa22CWLU9WqpZca8yGVtFO5nnwOSlQyNg3sXgTCdEUO7FvNsyZNM2/kmdNph20o+rJBk1r6Q20tMJEAmFuNJaKMRxjeTLLBkvpsJcWK6OhtG0D+sGCMMx2dsLyObMxf+pUBZKZ4WiMoY0zloVu2VPG18iitY2JjIcbz/vGfJ+xahF7LPMpqULK2puEWEsphCycMhlLp0+DPQE2HTYUhgP6Y2TfvgRzqJorMqJfHwxjbjactnEkLaSANnaUIWZNm4ED+/3gFxCC8OgEHM86hRMErfzyHQXYreoGBVnVvUZU1zZ9ANsfhkwfRL8V2nK+PsgkeitZb8uo//JMv6406kKmD7TfBRhf84zWsL31Ke6cPYdLMVFULapVZBAeMT9qTA5HQ1IYGpIjUZ8UhQdx4QqyW4E+uLBnK8p2bsBZ5llndhAar3Uo3b8Z+XvcEL9xqZqjEcC8KIBKUn7yJEpPFSEl5KiC7Ni6eSjatwHnfLfgQvBuXI08iMtRfrhyLAA3pMUqLxnttImtjBYqV/OZbOZhmWgqTEdTQapaoH6Sf1xBdpc52TXCWUFIT/l6IJvwJ3pvx+bpDphlaogVzhNVbJwzFa7TnLFmxhQsYR6zfLqLsnnzqEzTeYJOJTiyI3q6rYXqphfFEjWzkc4N5lMyLkByLGue/NI7OGHkcJgMHay6MqSJV/oPxxmMVABYmwgUJrAkJBOkzYqQmI8eTYCGqnWyWY6OyjY60wbKeAEBRrrxjYbSVvb0KQqcZlQjWUOTjn3TkaNUY/EEwzGqa9+cRyn9C2SyFicj6Wz4GSyl+ZifUUbTiVUcM2igUjNTAi8L0tJqNURC9qQN7M/cbLCCbdqU6djsvgNHwmOQXXAW5y/fwpWbtbh6676CTKqN1Q8YPApk2vhdkP0R9eod7/aaKbuoo2Q6mzplzUz3IhbaCuPHlOz3Lk7rQvYp0KRa+OzlL7h/pwYVyYm4GhGs1KohkVAxHifTth2PVNf7epwWg/rUGNQlR6P22FHcCPDBlf07UeG5GSXb16Bw6wrkb1uBkx6rkLRpMQKXTMU2pwnY6GgOn6VzELTBDYfWrkXwutUIXjEPoUtckMvXlvltwfmAHfzZPrgW7YubcYGopjLV5sSrgkenVBhL85VVlJxMVKxZtVhlqI6QxyeSUJfJz5URi2vHApG3fxvidrph62wnLLIZT5voiC0LZ8HffS38N7nCa9USeKxYCNc507Bu3kzMoTo5MIeZQbu1yHkSFk92UFtXptpYqLUuizGjFFDWY43Uya9GAjDHkm56KcMbD5UJUwIDcxyerGo8wJBhMGWuI8CZ8YSXDgsb2jpbU1NaOglaUgIrA3NUCX+cqNU4pVCiVjJoZwbztEm0fGIrZWf0jEm0jbYT4WA+AbZ8rQlVUpRzkqkZbAixLDXIcB8pcBhTDaVKKQ3LUu4X0GS9zJA52mDmZQO+/gqDvvkaQ374Tl2MUBaoDQn3dJdpCAg4gui448g/ewHnaBVvVD1UeZmomIKsJ6QAor392ZD9FYDp2sXekCnQdC3jJyDTgva5kP0WaL2fk5A1rq5nb3G7/CIuxUejKjYU9clRaDx+jKoVhYaUSDw6HkO4YvE4PRaP0uN4jEdDaizqkiKVmlUxL7u8fwfOeawlZMtxcssyZG5ZjsRNSxGxbgGOriFMjKh1SxDrthxpW9fiJO1l+tbVCF88GYmusxRkFYe343KobHnxRbXMWCTUD3MSVIFDih5tzMPaZGH6TA7az2QystDBkJYracWSqEmNxMUIfyR5uGHf4plYO9kGa5mHrZZF55mTsX3JPNVpv3n+TCybbI/FznaYZjEO1qOGwnbMCDiZjqWKjcNUSyqX0UielCNU862qChIwyX2kc156DUU5RDFEGYykg6KnqCE5l6iNwGXKMCdc4wwMMJ4wTtR2hhBUKYxYGY1SCqjp0KfiES5rvr8DlcnFxoaAW6guEqk6SmVxLq3lgikuqgAz2cqKSjtJbaeZ6+iA+U5OtK4TFGQCm3TsC1Tyma2okKZUSOl/lOKLbPgU0Pp/9SX6fvEPdV/GFowmtAJZZGQszpZeUgWQy1QxgUwAU1axp7oocYe28Q6Psq722ZD9WcC0obWLGshke/Z7wLShaxk/6P7omQOiIPvI0B0taH8GMnnsKQGrLCxGeXQoahMJFeF6nBaHJxkJaCJMKjIT0ZSdhEYeGzMT8DiDJ/RxAkAI65ijVckVWAhZ6e71KNq+EicIWNrmpYhxW4hI1wVIdF+J9J2uyNm1Fqc83VC4Zz3OHnDnbVfEr56BY8tdcMZnAy4GeeBq+F7cPHYQt2IPoTrpiKoaNuanoqU4C61KwXLQWpSJNlrGNgGNt5+cOq6UTNbJ7iSGoiR4L46sW4wtMxzgNtUOC6hkMycYw3X6ZHgsX4hdK5dghYsDnMeNxixrM8yyMadNZH41XkYGyIRgKoI0AI8cphafpRlXLhxhzccENFEO2YIiquZobg5bntAW0vFBaycjBUSR1KxFgiaWTVTLnPcn8j0mUymdad/k/WR8gTnVcRytozQNi30UCKdQqWSYqXTiy3BUWTebZmsDWSuTXdUCnIDmunABdrq5YdPy5Vg8ZaqCbArBk+KH9EyKeo2mopmOGMnPIQvShJ5/ECQvk+ueSYVxGEPK+VKYUfvX+HtMdZqMXR5eKD5bjptVdargcbuGgKl4pI5y/xaB043fhOyvUDDd0FUzUTLdXdO9IVPl/I90f3yOmvWGrTdIeiHj/RdUsaul5SgJD8GDlGiqlKhVPJqzktCWx3wnlyd37nG05KWhmfebspPRmCWQxSrI6uSyQ9GHcTVwDy4c2IZyb3cUexCmTcuoTvMRvmwmIlbNRdJmKtvONTjpuQ7FPhtRyvxLVOtCINXvwCakb1qAAi9XXD6yGzcivXEnzhfXowhazCE8SI9UO5wb8hLx5HQaYctUNrGZNlF2P7cXZaGtMFNVF+tpLW/FByN3nzv2LZyKlfYT4Dplktof5uvuhiifvfBz30DbOBdLne3VHI8Fk5gLjTVUxQ65DJL1GAM1JdjR1FiNGJA9YlL4sGM+JqVxGSUgeZpUHafzxJe+QVtjuajEaFrK0cqSaXc+240jfLSPZga0dARUZn/IWAIpokjBRAolFoR1EsGRXkf5HmmbktuiYNLZoaqGvC0L1VLWXzF7NlbOmaMA27pmNTYuX6Zeb0cYbamC40St+BlMmXuJOo0cIDNCRvN9Zb4ILSMVdWTfPqo7fxht4qBvv2J+1pd/FGT0wShVDZ1EyBctXIK9+w7iXMUV3Kx++K6ML3GTcaPm1/GbkP2VgEl8qGQayHqPjtMFTbf7Q6I3ZLqgadXs90Cm+5jEcwL26MFjFB6LxJ34CDyiHXxCuFpzU9Cck4yWHMJFyJ5kayBrP8WTm8ApJUuPUZePrUs8iqpwP1wL9MJlPw9c8NmKM7vckLlhCWKWE7DlsxDnthhp21Yhb/c6FO0jYH5bCZcHKo/sUkDdityHs1Sx4r1uuHrEE7ej96M63g93Yv3UDPz7x0NxX8Zx58YrkLTjBloKZZ5HNjqKcwlaNpqoZg+z4nE58hASt7li15zJ2DRjMvasWgavNSvgvd4VWxYvwFLpWne0w0xRLqqWxfDBGNv/B4wbPED1I0rp20pGYxvJiWms1sicaR+n20xQV9OUK7nMJpjLZ0zBPEd71YgrIReZmCgnqGw9mWCm1tLm8vkl06ZQZSZjoctkNa5AAJ0isz+spWOfr+PtmbR+UnEUOMTWCaSiWLJlRhaopRN/6Uza21kzlcLNEpWjRZRuEOnkEKs6jgolgJkMN2A+OAgj+vbF8D59YThwMHNHufqnuWoLG0XVkj1nRoP6EzLZMf0VFe0bjOZj8vPN+fs7TKQVdZ4Ct/XuSEjJwI3qB8ouysK0hCxS64uPQqYUTA8kfzakwvgxyPSp2QeQtX+oZn85ZLz/nMfK04W4wJzqEaFpyelRrxOiXiloySZsWckEj8CJmjGaM5PQlBaDR8zT6pPCUBd/BPeiD+FWiDeuHdqt1sfO7HZD6rqFiKaKRVPFUmgV82gRi/dvZt61jQrmgStH9+B6uDduRu3DnSgfXA7eiYtUtlsR3qiJ81MzFu8lBKBWRg+kh+NhZiQtYTJaT6cr0CRaZeNmoUCWo6L5VBqqkyNRduQgQt2WYfvsKXCfO4O52GQsn+yIlTzK6IB5drRd5qbMwYbDTC5XxJzIiTDZECwHKo+U42UalczumClKRlikw2PJVGc1y2O6rSXmEJRFU5z5Ws2obtlfNl3WzibZYul02rj5s7GdYO9z34QQ7z3Y5baOsE3DbEI2baKNuniE2Dm5bJLsfpapwpLHSXnfaixtKRXJkYCprTLW1go6saJShVRHWksrWSvr319VC8VSqn5GmRVC2AQYuSa1bKGRnFDe14wwSgVU/iDIPrjh33+DIVSxQd9+iZED+yk1k6E84wjiJCrjrJmzMHf+QvgeCsala7dV0/A1gvap+BVkf6U9FKB0Q1RMV8nu90yzUrDpQCaAvYNM2/2h7WXUUwDRgvanxxO8Ajo6X6D0eApuxBxlzhWHrvx0dBVQrXJSqGbH0cpjC3OwJ7SPjcepXEkEKyGcEariUXIYj4Qsyh/VYQdwg5bxku8OFFGxktfMw7GVsxFP2GTm/GkfWXDWAHYpeDcqQzxxlaDdDJfJVPt49ObRB/cI2IOEQxrIEgNwX0YQ0C425sSiNZ+fqQewFsnRpEv/hIx9S4NckvZWdDDO+Hkhfosr9sybhvXTHLFgoiXm0+4tpqJoR247UK2ku96FJ/Y05kYrqUgSskY2m6qykCAtl9EC0v83fQrWzJmBJczlRJXmOk4iYJPgxBPdxVLWx0xVyDXKllE1l05zhuu8mdizwRU+W2hLVy2H64L5BHIKVdGUeRHtJHMzUS3J3aRCKaMGZNybbHWRjZzWxmI1GXxcGoY1u6upRPweqUbKc5IHikUUCymKJgvfAqmZFFuGDVMbNifwj4YokwnVbQLzMckbbfkzZLF8/LAhGPjF3zHo6y/UWALZOT126FD18ydS8RypZIsXLsTiJUupZltUB4jsmpZWqyu3H3wQV2kjtaEfMj3A/N7oPS9fN7SQaUDTtFhpIesNmm6V8bcgU6BJbvZHIaNVbG9/hrMJ8bhxTMZeH8MTnqjNecnKKjZnJaKR9rEhMRKPaCUb4mnXYglWXCjqjgWjNuoQ6mID8ZD5Ty2V7A4hu3J4N8qpZKd3rUXi6jmIo4qlMhc76bkeRT7uhGw7zh/agfKAHbhMyG6GywDTA0rJZHjpg6QA5niBuE+4BLLaRFpFQvYwPQKNMin4pAwxpXoxD2umNXySR2tL0JpyEnAlzE9dyC/F3RUHF8zAvqXzsH3xHCrYJGUPZzMHmkb1mkawphKweZPssELmc0x1UetkApkrYdq8ZAE2LZ7Px51VCX8ZoZFeQAHKwVQahq2oWDaqk0LGc8vF/+Yzt1s5expc507H6tlTsWb2dH6/k1I2yeWmUBFl1ocUSVTHPSGTDZqyk1qOksfJZk0ZjDOBuZOjuQUtp5mCS14vnfOiZvOdqZxUMgcFOP8gSAcIQRMlVFOEBw1UdnHs4CE8ynhwqpf8LL7nFGsbquwkNQNSejGNqFxDv/0aBv36aMr4332D8VQw6fqXJYaZkydjHnO/zZu3YPt2T8QmpuFs+RVUXKnCpRv3UHmTcasWl29poJNpV7JQ/Q4ygeuvtIifgux918fHIdO1jAqynkqjFjItaL+CrEfN/sgWGNVF/+wNStNScTH8MOqZX8llhQS0tjwqRGY87SDhSoxAfWwYHkQdwf3IINTytfejAnE3/CAVzBcP5Wor0X64fsQbF/w9UHZgK/J3uiJh9Wwkrp2HnB2refJvRAkfP++3AxcCdtIaeuJGmGa2ombG/SECdhh1DDk+TJZ59yGoO36UKkbAsqMJGD8XFayDeVg7LeMTUTHpBMnPwEPa1+vhh3DOV5qU3ZGz3xMZfvuwbeEctXVlNRVpob0tVhGc9XNmYeP8udi6dDFWETLXOTOxfsFcBcYqqtfSKU6Y78CcyYI2TooghjIBWC6VNBqWchIayvXJCBst5CzpXSTEK2bSli5biG0rFxHS+QrSxS6yxYRAyKI1QRMwZHuLLArLRk7ZlyYVPqlSSvuUdNcLMNOpII4ETHZfS0ledkDLY7JpdArBWjzFBesXL1QDfJwJpjQRSxe/FDlEhaz4flKyt6XtlfU7sZmywXP13LlYxJxQNnVOkIJInx8w4KsvqWCDMfDbb9Dni39gFO3leCrtBFpVO2nTsp2IbVu2Y/9+fxwODkdyeh7OXbqpAUzK+goyxo1a1c8ooSD7Z+Rfn4ZM1zL2QMbQQvYxNdO3mVMLmnY0gb5y/u8BTSqLd8ovoOSIPy4c8kTRHsmZPFF9LAiPUqNU7vWEataUEkPQwglasAqB7NphT9wOZf4U7YtbYT64EuipVOzcPncU7FyLtPWLkLFpCQqYi50jYBcOEa4gL1w7InAdRI1UDRMD1dDSuiQqIhXsARVMbjemh6khpo8YjTkxBCxezbiXMXACWVt+GvOzVOZkGWhh/liXSsgiDuP8YR9cCg/CuYgQRHlshRst3rqZ07COILlToQ5sXIcDG9biyG4PhHl7YjNhWDt3FtzmzcYywrWYiiSWcbKZiVork2qjjBeQTZAyklv2aQksUkpfINtJaCXFVm5dtRSe61bx/eZiveq+n8T3EcWTtTCesFJR5G0ZHSDFDgfmYVKNlIu1z54kXf22VETpuGceZG/HXJDAWcpzdoR4sho3IJDJdpUFTk5YTvBk5qNUJKV5WBauTQwMlOWUJQBHgiQ2UyCTnG6OI23zZGcqr7laTJdF6pHM5QZ8/Q0Gf0/Yvv0Wg3iU1ipjvs8EI9pXGVFnZoFli1fAw8MLB/yDkHWiGGfKr+LCtbu4SDW7eL1Go2o8akNBpg+SPxu/Ddn7HkYJyct+BZkM2ukZS6BK+R+B7B1oombd+rfAfC5o3YyO1m6ci4tBvudmHJlpD48JhohfOQe3w33RnBGDVtrGtuxklZc1JUczoghZAMr3bcaVAA/cImhXg71wiRAJZCXem1FEsE7tWEPbuA7npVE4eA+uhezla/fj7jG5DFIQGlJoPVPDaA+DCVgw6lNCqKZiW0PxOCOckBHy3Bg00SY+oYq1ELK2glQFWUdRFjqLc9B1Nhctp9Lw4PgxXAk9hPKggygM8EHKnp3wXrYI66ZNhtusadizfg2CPHcg3GcPwvZ6IpSxc9UyLKXayD6w2bR8csWWqVSv6dbm6sIS0pHvYDIG9oTLiVA4q2rhBLXT2XXhPCwmYDLMdP0i2tLVy2kTp2EO30csqRxlhJxMuJox0QaLqKQyg0O2pAgcS3h/npODyvEWuTirkv583l/I2zKjQ64UI1VOWVBWQ3L4sydPmKAWr0XNptnIHrXxamPnqAGDMOT7PqqbfoKRJt+TSqOMGxCllGqiqJmmxcoQBlQwGT0wvG8/DPrmO/T58it8/48vMLz/AM0GzmHD1XhvMymUjB0HR3snrF23CcGh0Th7/jKKSitRWnkLFwiUwCZxSWC7RsgYfxlk2gtQaO/rA+vDeN/58Q6yXl35EgLYuyqjqJlUGX+rAKJdM2Pog+xToMnAmxdvgdobd5AfcAB521wRPscR4XMdkb9tDeoTjqJD+gbzjqOVoEkRpDkjDvdjqBp7N+DSwW24TngqAzS5WNn+rQqys3s3qWOF73ZcI4C3aA3vhO+nevkTpqOEixClReIxLWo9YVNxXK7UEkXAogiY5pJIciGJZkZLvlxAQqqJtIunM9FdcgLPSvMZp6hwGbh/PBqFPjuR47kVWd4eCHRdjs20iZt44nvxdqiPJ/x2bCFs67B+/hwsmGSLmZbmmGdvgxUEZTlhlBxM2qoENoHMkUpm3VPGl9xLoFg23QWrqYoCifQ0LmG+tnbBbMJkjWnM2eT75kzsacmi0i2eyvelkq4RO0qLuoK3Zcey7AGT/V9SrVzGny3fv4zQypiDKVQb2b4iSiez9NU0KqqhNW2cWMgZE+0InjlkCKqt6XjIJZRGDRzYU7gYonoTxw4ZorazyGBTqRbK6G85ymskpMtjENVr4Dff4vu//x1f/+1f8cOXX+KHr77CCKqZIYE1HmUIkzFjMXa0MaZOm61GxhWXXkJhyUWUXLiBiqvVKi5c6wm5zfjrINML0qfjw20vH7GMVDNd0LSQ9QZNC9k70H6r0viJndNS2n/B/OxmaRmyeDKW7t+Js7vWI3vdQkK0Ay1Z8egs4IldkIUuntBtucm4G+2P0j3r+TwhCvLEBT8PKtY2lB3cqnIyiUuHdlHh9tBS+uAqX1MVsR8NyUfwhBA9yTqGBrkU7fEI1QvZJNd8lsE5suAseWFeItqpWmrGvShXcTa6ZUd0YTZhy0bnmRNUsZN87BStYwZVzB8n92xFJvOxkDVLsENap5hjbaKKrWW+JBZurpzAVAR7nrzOtIMbF86lhVyI9TzhV9PyrSBAAocomYMprSFVzGHcWMJmovaNCVjaeffO5iaEzByLpjhQ4cZR6YxVLif7yVby581zkJkgdpoRAFOcsVAmSjnQ8tESipotIoDy/BIqqYAt7+dAqEW91MUpJoyneo1XO6mn0mbKxsuZzMtEyWyYL0kzsMmIkQow1a3PvEqNfBsmV3rRbMaU9q5xBjIjfwTGDBmm1s2G9enD5/qpaqJsc5HG4G/+9V/xr//lv+Cbf/s3/PD11xjE14wdOQojhw6H4UhDzJw+G25u7tiyfQ/yCs6hqOwyzlZcw/nLt3vijk7c/msg+yOASeiD7LPXzH5DzXrnZ/pAU7DpgUyFrJkxP6u+eg0nDh9E6b7tKKXVK9m5DtXh/oQsA6/OnVLRxdtV4QdR5rUelVSqy4G7UM6jKFmF7w5c9PdQ+dn1EG+q10HUxgSgOtIPtbGH0UgFaxaIspjnZRIoyft4uzknAS1ydUxZB8sXS5iJLtpBWWDupCV8SsV6SuUSsNqLctFWmIsOgtZZfIJQJqI80Aen9m5D4uY18FsyB/uYG4VsWosoTw/4Mw/buWIJltOKSZe9VBQX8/bq2TN4kjuryuJiwiXFDgFNuvGnETQZGzCfYKi1LwIqC9GTCYN05ou9XDpV5uDbEEoz5nQzsWPlYkI7j89Zwnm8DNVhHmc8Bi4WEwgO8ytaR7GHsni9iHAtkNn6ArWVOWzGGFAtTdUGUHmd/EyZGyJH6TiZZTeR72Oh5jtKm5ajhaXa5jJ68BAYMLcSJZOGZAFt6Pc9k6gG0vpRtQz53Ih+0qP4HeN79T2jaAulnUpg++7v/4Z//Lf/jm+paH2/+Qb9+DpRsuF8naW5BbZv3YmU49lISMmmVbyMcxdvELLryjK+i0s9wdt/GjJ98Hx2/F7ItAWQz4RMQgvZxxTtUyEDcZ79CDy4fRu5B/Yw59qKyn3uKN+zEQ1xR9B1MoVqlo4nxyNx3W8XKrw3odJ/OyoPSy62TeVeSr2CqF5hB1ROdy8mSC1YN6SE0xLySHvYkhOPJ9lxPCbwKHDRDoolPZWKTsLVLVOBCVhbUQ5B0ozg7i4tQBch6yw5hRaqWWthDl93gvlYJu4mROKs7x5k79qMpC2uiN3qhnR+/sLII0g6uBf7Vi/Dprkz4L5oAdwWzKNFm0xVsccSqsvqWdOVAgkwMil4lgJEhpkaqb1lS/jcbB6dzcaqPGsG4ZtFS7jEhdZRLq001QHr5k3HVmk4XjgDC+wnwMmEEJgYwonvIdtlZtpaEdwp2Lx0ITYtWaCWCaSSKe8tKjadeZ5UKGXD56IpjhrIJlqrOSIyak6G48i8R2n2lTU2abGSeSAy/FRUbNxwAzU+Tjo6JKQJWbr/R1KxJDcbRQgHM/cSa2g4iOBQCaUjRNSuzz/+jm+pYP2+Jlx8vi8tpMQIfv8oKuA4dR2zTUjPOoWM3CKcPleprKJAJlVGFRclbvQcb/4HQ8bQB5kuaNopw6rK2JOXvVsz+40tMBKfk599LDoY7QTt9S9AeW42lYEqRXBKPVbjis9m1EUcxKNjAbgbuAdXvd1RuX8LKg/toJLtVqV7KXwIYDeP+qAmOgC1ccGoSwzV2EFRrqw4pVgCU+uJFDTnata42vPTVLWwqygTz6lYz8+fViPgBKoOQtV2VkbBUbVKT6O9JB8tVLKOYsJXlEcVS8LdxChcDgvA5fBDqAj1Q87+3Uij7U328cJ2wrWC1m05VWPVtClYKANoaP2mSeWPSiGqJNZRqoky08PKcLiCTFRt1aypcGVOt5RAzbAYh9lWZphOayhXfJltPR4L7Cyw3MEKrs626mIarlNs4SLzS0YPVdecXjXdmbmeMzYumocdq5ZR6ZZiAy2qzNBXm0MJ7aLJVC7mh3MdqXJUTSe+vwuhU9OAaR1lC4wsOku1UEItA0i+ZipX5JQmZFNlB6XTXyqMctQARnUjZLL7ecCXX2AIwZE9ZybDJDczoJoNVttbvv/Hv6HvV19i8A990P/b7xRg/alkwwcOgqmRMUYSxqVLVyD3RBHyTpcpwHrH2Qpt3FTxpyDT7eL4o6GF7D5DH2S9538oyCTaekD7DTX7wDLqWTv7VAhkYhvbOl+gMC0F2fuYZ/lswaW9G3DRax1uHtiCKtrCWz5bcZUKd0nyLlnzCvJCJe3htWBN9bA6wpeABaE2IQQPqWCNtIVNzOuashPRcjIVzXnH34WscbWfzlSleLGGT8WOlslE4GK8uHQW3RVFagR3p0RpIToYnecK0F6ci+b8TDzKOY7G3FQ8zIjD7fhQnDm8D7lUtWPbN2HvkvlYy5NY8rKdyxZSyeZjxVQXtQg9TQaNSs+gBVWBls7BeLQaNSDFD82i9HQeJ2Opsx2hMsWsCWOxaCLt4qihcBjUF8sJw97ZU3Fs3Qpk75CNqduQvn0DDi2ejZ0znLCZ4TbHBW6ioIvnwWPlMmxZukgtGYglFSs6V+Di0UX6J/l+0ihszc8igEnImG3pmZQZ91L8kEqjrfRSjpeJWWaqu0PWxTR7zEapfWbGw5hH0R5Kq5XsMTMUm0iYRtA+jiF84wiZAChWsf9XX6iiR9+vvsYAAiZl/L5ffQUD5m4SY5jzjaFCLly4FBk5BThVXIESKlbJhesqRM0kzpRL3HgX/8NDptRMB7LeaqYFTQuZPtC0kP1eNZMCyJPWZ0iOjkXAxjVI3LYaZ33ccZUqdXnfFlzeswmXPTfiitcmXOJtTT7miSuES0BTgEX5M/cKwgMCdjc2WHWRSLtTIwFryktRlcCmPIJ2gupVkKX6DtsYzQWZeEJoOmkLuwnY04tn8bzyHLovlqD7gsRZwibAFatjW/EJvp7vdTKdkUrYklAZEYDzR32R4LEJh1yXwYsWbv0MF2yYMw3badXceYJvmD8HG+bNwcrp07BmJq2iKAnznrm0gCtp1ZbRti11soPrzMnYMHcqti+ciTWO1nBzscUyi7GYP3IQgufPRKnPHtTQjrYcj0NnRkJPJKE5PRF3oo8gY5c7ts90wga+z6YFMxW0Apeo2ApCvHLmNMxnPjbDTtbNZOOl7F4erTo+RL1EseR602r4qeFIWI4coSYCS8eJdPxLe5XsWZMFbbnwhFxUQmYyymWYpLo4joBJK5Vc7lYUS00MZj5mRLs4dvBQDO/bl5B9jW/+9q/o+7Vc5YXKRgXrx9tD+/RVZXwjg1Ew4HHxkpXIPFGMorIrKDp/BWcqrvXAda0n/iLI/mix42PxSTXrycs+ULPPKIB8VNE+AzQBrPPZW2SmpMFt5lTsmumIKLdFyN3lhmJaw5K97jjrsQ6lO9ahfOd6XCBolw/txuXgPWqGxyVayCoCdo9giUWU7S91yRFUrwQ8zk4iWHKJ2UwCxVzrtCZUAYN5VxtVqYvq1HnuNLrLz6CLQHVfKsGzylJ0E7QuAY33X1w9T/BK0Ubb2CKQFWSjiWA2nkzD/XQqWUIECv33Yv+imdjCk3ue5TjMtRyP+XaWWCT2T3oQBSwpesycgXVzZsF94TxspZ3btmgOtsybAVcXe2ymQvmtXwk/t2U4unkNQjeugNcsR3gw3yqmhX4UF472lBh0p8WjPSkSDbSpD0P90Rwbimf8Xd/y93nKz3T5iC8OLpimuRa1rTmBnkR1dMECJ6lgWkGuuinbXWTRWM0EMRqjuj9kMdlpgrlmEdvESHPxd4Jnz/xMGpElV5O9ZNJeJWDJ5ZRkw6dAqTrxh8mllEZgGGHp/9U3kILHcNpG2TNm0KcfRg+QcXD90e/Lr/Dtv4pd/FotRIuKiaLJ7WF8XpTMYNhI1bd4olCs4nUUl18lSFq4tHEDxef5XE/8JmQfXqb2nxfvF6d11s0+ApmubfwtyHRB0weZPtDkMkcyker2rRrsXrsG7lPsELRiLmI3ya7m5Uh1X4Xs7WuR7+GGMsJ2Yd82XDywTa2NCWSXqWSVhOzusUDcjz+KBzKuIDUaTZliEZPRSJV5wpOulYrV3lPIkIJGG6P9zEm0nz2FbirUUwImkHVSyTrkEkgXqWSXSvGU0X3pHJ5dLlMAtpedRiu/pzFfBprmoZWw1lJJrsQcwbGNq+HuMhFzTEdjuaMN1kwT2zYdy5wdlFVcybxs5XQq1Ipl2LlqObbQQm6ZPws+VL5DbqtwaK2A5Yq4XZuRfmAXSiMDkbtvOyKXz0HR3m1oTo3Fkxj+EQk+gCu7N6N08ypc2LYWlR7rcYl/fK7w3+d+6EG8YL75pjgbt6ODsIsqOMvEgDndeJX7yeK2NP7KBs/xBgaq2Ve66aWoIaMDZNa+AKipatqoZQMXuXInAbOiLZQNo9J+NdnKWm1xkWuSmY8arpkzMmqUmkQ1lGAN6FGlcYRlFHOsQQTo+7/9G3M0wvQlVexf/obv/v4PBZUUPvp8+SXh6qfyswEqLxsMk7GmOOgXjIIzFwiTFjA5XiVQ13riPWCfBZlEbyD+GaFbztd252vVTB9k7xqHPwO03pC1P/u4msn97pe/oK39OWKCQ7CFFslnwRSEui6kki3BsfWLEb9hGdK2rMEJnkjFXu44v38HLvjSQkqL1NF9qk3qaogPIQvGvThClhROmxindlE35SYrm9h8Kh3NVLF2KWCcy6dynUZHCa0hrZ/2aiydvN1RxtvnqWYErOtiqYrnVyoIWDmeVpahg6/VQJaP1jOn1Hu1nzmBuzz5C/y8EL1hFXbPZU41eSI2SV5F9ZDexbW0ZxtpFaX4ISq2ddkSNXzUddpkpWAHVi9BMNUrapsbEnZvwslAb9ylCldJJ0nYIdyOOozHacfQmhaLe4EHkL9yPorWLsJt/12ojwtGQ1IoakJ9cfMgLbTXRtzkv9Hz7Hj8WHoC1yIOYZ3lWFgN/h4TjUZSocaqXka5KKC1kTGsZdb9OBMsJfyrZs1QVlIqn1LtXEhLOZuWUooxzuNN4GgmLVNUOTNzWkYLNUpg7JBBqoF4PIGTbg/thdqHERajoTKGbphqnxLl6s/o848v8f2/9SxAf/GlUi+pMH7/j3/AkIAOoZX8geo2kKrn4jwVycezUXiuUtnFYtrF9/FrwD4fsr8g9/q80F/S15bytbC9A613tbEXaLqwKcv4kUpj73j++hdUlJTCY+kC7Fk4FSGr5yGcVjFy/SIkbl2F1B1uSN+2DplbXHFq5wac2bMFZQd20Cbuw41wnliR/rgZdQh3447gAS3io4w4PMpMxCPZPZ2bgsZTabR2mWim4rQUy0UhTqKNkLUQktaSfAVW27lCtAlwF0rx7FKZClGxLkanKNnl8wo0sY7tBLKN3ydq1kHr+ITw3iXUZ4IOImPPDuxbNAubZjhj86yp2LpgNtwZW5mPuc2ajuUuTlg3exbWMy/bTOg8ly+E98pFOLh6MWKYy+WLQiVFoCYvGfUF6XjEfK/lxHG0ys4EqtMT/pxrfnuQv3YpztM63+fv3noiGV1U52a+to5qWhPIfxfvbbi9bwde0Ca/YZ6Zsnk1LL77V1iOGKi6OOSqLrLVRRp3F7lMgYfrGgTt9aSTWKWWFJZN1UwkXijd/+bjVD+l9ELKepvaLT1Brspprra1yAwP2e0s8xzlghVDCdiI/v1hMGAADPoPxEDmYv2/+QYDv/8efalgQwhfP8nH/vVf1XMS39A2CnCGQ4ZSyX7A11S4oQOHYM2qdcjJK0YxASs8d/ldXqZCbpddQ1HpVRWfDZnYRTXrWy8Uf318FmQ6V4D5PZD1Bk1Fz/qZHCXkwoAtTR1ICT0K31Xz1bCbyHULESmQMZK2rUYqFSzFfTXSeKKcJGSnPTej7OAuXD2yn4Adwp3YIFTTJt5LicTD9Fg0EK6G7ETU0yY2UcGenM5CC3OvVirOk6I8QnGCcBGys6fRVCTAFaG1lCp24RytIRXr0nmqVgXzsXJ0U8VaxEIStOdXL9BKlqCV+ZsWsBYe605k4F5OCs5HBiNj3074rViAXfNnIHDjOgS5b8SuZQuxjrmQ+/zZ8NvshoBtm3GQz/kxgrduQPSubSg4GoAb/MNQx8/aIMWY8/noLC+g2uZq9q9Jt//pDDV+4VEaXxcficoDu1F99KCyxV3naHkJf8fpPDxOjsXdoAO4QVtdG3IAP/H3rk+LwWKjIbAY8B2VzEizjGBjrbrsPdashv/2rdi5egUBc1QL3YsFtOkuaquNatWys1YVUcnT5JJLssNZtsk4W1oqYOXKm2oxmpCNGjwEIwmLKNJAqRrS+g0iYGIDv6WCKUvYpw++pnr1//ZbDOBz8rjAJg3CP1DtviJ0JmPHwXufH7IIWcHZSpw+R6gUUHLU3tYJAvcest/owu8Nwj8z/lmQ6YL2K8ieaiGjknW/RuW580jx9UYKFStj2xoku69E/KZlak69QJawaSVSmXfk7dqEwr1bUMy/0hX+tIpij2ij5NKztcejUJt6DPd5Mkk84In3kJA184RtKeaJWkywqGCNBbkMufzRaapRIZ4U0/KVn0VHxTnmYGIHz6GN0XHxPMEqx7Orl9BJm6hRs3I0nS1Ao7wXQWsmYPX5WXhwIh13MhJxKT4cBcG+tHwbELh2BUI2rkWA2xocdF2Jfcy/Aja5EapNOLxlgzrGeO1Emr8Pbuak4kkZQWce2FpO2GXZ4AKjnKCdy0PX2Rw8PXcSr/h4ayHVmCA15WXidughXA/Yo2ykNCo/JWTdVOWuonzUx0fgDp+7zT9Gz5mX/lReiOBFM2H+7ReYTOs3z8EO8x3tCZEjtixbjA3MDZe5OKr1ufkOtmqe/VJaW7GN06zM1RVjnJiXiQqq66ARMimYSBVShvzIOAHpTzQdZQgz2k+jEQYwYB4m0Kgci7CJUoliDfj+O/RhvvYVlUx6Fb//6kt89be/KSgFxu+Zm31JAOV6ZTGxKcjIkTWyCh3IPh5iITWQ6QFLN/TB8FeFVCnfVyo/0y7+Dsh0QdNCplW096qmud1B0FpaO3EqLg4nD+5Bma8XSnx24KTnRmTuckPe3s3I2OmGlK2uyNq1EUX7PVBIwAr5F7rM3xM3IgNw6xhVLDEMNcnRuMf8pTY1BrVUs4c5yXhIq1jHv/wNp6gAhbSJRSfQyBP00akcHqlqxfkqVA52oQztFWIPzxOmCoJVgXY+1kU1e3ZFYKsgAGfQQOVrZi7XRsjupCegJjsFd6li5yKDcDM9HuWxYUjZ64GwTWsRst4VCXt2InCDK/wJW9Dm9TjExw7zGLNnF7ID/XEhOQ4P5HPJGlwllfRKGXNAAn2hWHNxQcL14nwB3lwqxttKQkhr2sXXNhfk4H58GO4cPYBHyeHooLV8Slv4jJ/xedlZtOZmoDY8ELcO7kbjsRDg0lnkeW6D+Rd/UxOLZc7H8mlUKuZcmlavqaoDRCCT7n+5RrXMBJGeRSnbSy4m8+1tjWUev5laJ5OcTjZ7Gsu1oUcaYBwBGztiJEYPHYFRgwZr+hWpalLU+Opf/kUBJq1TApEANuD7H5h3aRTtGz6uFIx52ndffIEfqHBu6zciK7cQJ4vKcerMJQWZRKEeuHTjPxQysaK9f4aCjGD1Lnx8DmS/FzQFW9fbd7fbaRufPGlDZlAwwdqJ8wc8ceHQHpzz241Cn+3IJ0wn921Fvg/h4slSdGAnCvdvw6k97ijx3YUbUYGoSggjZBEELJaAxaGGx5rUWNzPoqXiyV+dloAHVIrG0zloEtCoXI8IWmPhSY1lpJq10Cq2lZeguewMwTpPsC6oY8t55l/M0UTBFGTni1GXn42GgmwFV8WxI7hDi3cxLhylhKwiNhTp/B3idm5Bqo8Xsvx8cDo0CBFiCXmC76Ft9F9H++t3AMXHInA14zjuE9onBKODOV/XVeZ9V5kPXpZ1OSpZGZXsTC66S/II2Rm0FWXjelQQcPcqnlHVZCZKfdxRNB2PRAfzsWdlBXhRcZaKxu8/U4xHSbGoCvDG/SO++IkAVoT4wfrbv2MqcyzpnVxKiKR/UXoZ5SLv0jAsgE2lck2jRZzOHEz2nWk78mVSsZrNaGLcM4bAFDJIVZqCzUaPhomMHTA0hNFwAwI2VE2oGj1oiCrHS5leKolf/J//QqhoDZl3DWHe1oe5mlhD6VkU0L7uCelb3Ot9EKfPXsDJ4goUnNPYxXegMfQBJvHvD5nkdz05Xk1D75/Ro2Q6kOlTMgUaIZMQyD42M/+zIKOCaW93PP8JDQ3NSD8UiFO7d+EMFeBCwF5cCzukGm6LaXXO+HniHE+UYl9PFPF+4QEP5O7exNs7ceNYMKqlSJBCBUuTq6nEoTr5GO5Q1e6mCWhJqMlMwoO8NNSfzMCD3HQCkosmgvbkTL4CrJn27xFt5GMeW86fJWglaKs4zyMtI0Fr5mNPaME6L5bSKubjHt+rmu955oi/sof38o7j2vEY5DMHyjzoRbh2ozgsGFfTknA7Jx2ngv0QvX0DgjaswnqXSYjZvR1X0/k9mWmoK6JSUSWf37iEF7cq8fQac8DL55gLnkX3xWJavwJ0EixpVH5NJXucHY+o+VOoVPl4e7WUedpxtGQnoC03iUqWQcCK8FaqoOfP4Xl5GVppKauDD+BeiC/e0NpeobI59fsWTiajMVdGH0yfSuWyx1TLCaozX5qDpVwvlzwS5ZILDIo1lNxLSv4yukCmUUklUUKGk6rO++FD1SZL2QMmGzdl4Oo4WkfpupcWKwPCNoj5luRdX1DR+tE6CmSiaALXgB++V6r2He+LjezL58cZj0NgUBhOl1xC/tmLBEsgu/whaARKN/7DINNez0ld00nevycf1Dz/EbvY+HHIRM1+D2S9QdPaRrktJfwHDxoRy79YebsIlPdulPruxVXmGtfCD+MS/wJfJnAVTN4LfXdT0XYgn5Yxy3MzTlPVrlHJbsQeQVVyJKpToglYFG4lRKCK0N2jdasheNWM+znHUcu4T+v48FQmI4uw5TCXysDDk5moO5VN0E5RpfJQk5uFxjNFqD+djwen8lB7ks+dofoxbmck4w7BvUqIK2KO4jZV7GZ6IiqTonE+JpRBRTsWijs5abicmoCSmDAkeG1TsWfxbASsW4nLxxNwKysVtQUn0HnlgoLr1Z0reHnrsoLsqSx43yjHi+tUNapZt0wtLsrC8/On1I6B8Gm2uBa0jznaCWUju2WnwKk0dBflMGc7i1e0ty9pdZ+dL0XryRzcPXoY9dFH8ZYW93JoABz78gQe0E9dtVNmiziPN8VMO5nhaKc69KUxWC4WKDM4ZLKwDEAVyGQdTQboqFmOxsaq0CELzzJPX7rxpR9R9ovJBk3pbZRtLnIhC7n2mFyuVvaKffuPf2Bw334Y1n8AAZNc7CsMZB4mx/6EUPKzfnI5JeZyM2fNRVxCGvIKSjWQlf4ast6hBe0/BDLdwT2iau/bs7RK1huy95bxc5SsN2Cfgkw3lF0ktOEHDuOI6zrk79mNc77eVLH9uCWl6KRI3GVcJUynaQ9zaBNP7N+BhC2rcZLH61SyW/GhagTbPeZidwlXlVKxOLU4LGtX1Xz8Hq2jgHaftrHuRBru8rl7kktlJCqlq81Owy2e/Beimdtlp6OxuABVVJo7hOr+iUyCl06YkmgLI6leEUq5rtGWXoiPRAXjUlIMbmen4kpKPC4nx+JMZAgKqRr5YYzQw4j2cEeouxvKYiNQyZ9zLz8XT29exos71/C6+jre3GXw+OLWRby4fQlva/j4ncuqANJamImOokw8K81TM1DSV87GZb+dqIo7ohTtVflptBdkoou52nPa3m5a3FeVF9FdehYNx5NRTciepMTgp/JiXAzxx8TvvoLB11/CUoblUHEmjRtHa6iZNjVdxtRZWaiR3RajZZoVVYw2UVRLTasibHJhQFlw1lyWdowaeiPjwmVRW2Y+SjeI5ehRVLmhGMMYKx35w4ZhiDQL0wIKYMMGDsRXBK7v99/jO4Il9lAU7VvmYv2++wGjR46B554DyD55BjkFZThFy/g5kEkIaP+ukKkCB4Fq5Inc2vESDYTnPt9fXV/3keRjrer44FEb6t5Fu9oxrXtBCl3QNEr2UgOZqJgewD4XMomuFz/j9s0a+G7egeAVq1C0zwulh/bhckQganky11MtpPG2kHlaLvOz4x5uiF6/FHnM167HhOB2QjhVLJJ2kTARqJrj0bgn1pEg3aG63aa61VDVHmRThQjdDUJbxdfJ8SYV6GocoYmLwoWIEFSEh6A6nfDRzl1PisMdWr5qglbJ11QSrgtUpptp8biVkYRraYkoJEQlVK5LyXE4dyxcHUujw3GG73WNAF9MicW52EjkBfmjgiBeSIzB9YwUPL1eidd3b+LtvZv4sfaWOgpoL+9U4g0B++kBn6u5jqfMzeqz4/DkRCKV7ASaMqKRu26haoC+lxyGB2nSlyk7CZiPFVPZyorw6uJ5/HLrNjoLi/AwNhq1BL6Df2AEsrKA/czJvsDwr77AGGngpcrISIG5To5qxocDoZLihkwTtmL+5WJrQ4hk+8oYyFVi1LBT5mGaC7EbKNWS52U+o3R+yFBVmaBl2L8PDAfy/fkaM1E9qt0Y2schzM1GDiFoVKrvv/kW/X/og7//7W+qkig2UZRsYN/+mDJ5BhJTspFXWMZ8rBwFtIx/GWSakQL6+xS1VUHdUN+jc1+9TlSqR73u1jWrjnbt14sXb9HY2Ib7Dx6h9n69ivsP6vHgfgMePniMOlq3uodP8JDv+5AqVy+q1qRpGH5EuLSFD9ny0tz2HM2tz3gUgF+gVYDShYwAqegZuNOqCh7a+BA0GT9w60o1Ns9eAL+5c1DkI3nYQdyg/XqYlUwlC1L2MM97C/J8tiJlx1qk79qAK9GBSsmqkiNwl2pWxfzsXuox1KRGMy+LxHV5LiWKt2kjEyNxLSEMF6OCUUYLeo1wXowMojLuQin/wpdTcc4G+qLsSCAuE5TrCcdwiQBVRIWgjK+7SDtYQrt1ITYU5YRN1CuLfwwK+H2F4cEoijiC27kZOBdDGBOP4UzUUZRQGQuOBqMiMY45Gn8PQtt6oVQp2Ku7N/Dm3g3CdhWvqi4TsquE7Tp+eXib4N3Aj7z/8+0K3EsIwr1Yf7wpz0N3wXHkb1qGO0e80Z6fzD9Ax3A3JljNq3xamIdXZWfx0/UrQNUdtOXlojYsBE38nC+Zc74oOoGcne4w+ce/YEyf7zC6f1+YDhuiyb3MxvdsYzGDXLZWRn1LD6OMeZNxcda0jdYmmtFuApoFlUqgkrYsua6ZtGVZEkIZB27N4wi+v9HQwWrUtjkhE7CGEmo5StPv8MFD0e+Hvvjmy6/x9RdfUs0I2NdfMTf7QfUq7trFf9ei8+pKLh/mY73jd0KmhURC7mtva0O3MvixULApwJ6gvv4JGhua8ayjC087O9DVwWjvRHNTMx49fMTnmtDS2ILWpja0NbUy5NiG1icdaGE0NbUTwEZcuV6NW9UPCVoXFYyAtVDNGp7gXtVd3Ll2E7ev3ED1jTt48rgZnV0v3ymXplwva2Rv0fHsR97/iY//yHhfyn9fBHmLF2+AijMVcJ86EwHz5uKU1y5cDqdlTKUFiziMC8zLinx3IsfbHak71yF993pURh7CzbgQ3CE8onYKMipaFdXsVlI4bvP+jYRQXI46jMponux8n6LD+1DIqKQdPeXnhdMB3rgUGYzT/t5Ux10o9PfBBUJzjdbubIgvCmldz4UFIPegJ4pD/HCCr8tm3pjp542cw/sJ0lHkEs5KWkWxghWEs5jAFVEVzx2L4P04qlcqrkuhozhf2cTnVVStGgJGqES9Xt6mglVfwc/3b+GX+mqg7jaeV5agNiUc5T4bcfOwB0FJwxtaxusBXriwZyPqEwWuKNQeC0RDfBg68tLxovQMfr5xnX+xbqIhgVY5wA/tBPu1dLbQKh+eOwOD/8t/wrhBA6hiAzFu6CDaRgNVORQbKJ0bZlQcG9pA2ajpNMECNtLXKGpFgOQo+8hk9JtcZdPKSC7obq5K+WpoKWMs1VGuBS0DTccRSilwSFXRUC7fNGYsYZMtLKMwZMAg2sU++P7r7whcHwyQVqpvvofJ2PEIi4hHgVhEBVdvBeN9UTWlbLqAaV5TWHqlB7Ke4kNvQLRAyX1dwLSP/VbIqLl7BKP+wUN0NDbhcc09NN6rQdujBrQ/aUZHSxu6Cd3Lpy/w5vkbvH75VsXL56/x6tkrPv4SL7pf4nn3CzxjdHc+I3BtBK4NLW20jo9acO3yNVw5dxY3S07j5tnTuHHmNC6eOoFz/MtZV12LZwStgUp549JVXKm4hBt8/YN7/Dydr9BBsBRUv4KMUD4laK+A4oxcbHFyRtD8OSjw8cJ1qkF1YrTKv6Skn+qxFtEbliB5hyuuxQTiTvwRtU4mRZBbcUdxVwew6/FHUR7mR3U6gEtUwwL/Pcjauw25Pjtx7qgfLhG8y7FHNI/v2U67GISrVKkbtIdlR/yRt38nTvh6IstnBwqD9qMgwAcRG1cjwn0tkvj600cPoZjfk38kAKVUsMqUBJTHR+Nk8CFVur98PAk3szJwKzsTVXnZaK44h+e3qVz3buP1AwYVSyB7Rch+qr4KPCRgjffRci4fMW5Lkew6D9cPbcctRlNKKN6Wn0R7Tjyu7N+KO4d3oyE2CDXhfrhPa93BvPHNpQr8XH0HP924ihr+/Go/H3RnHcfz/BzU8I/B4lFD8c1/+p9h8MN3MB48QE3wlT7GaTZWquteci4rqpOTtFtZ22CG3SRMsbGFM5+fyMcsCZGdmbna2Tx+pFxlRmY4Wqmd0lLSlz1lw/v+ACO+rzFBHMHcS6qJgwjTuFFjCJkxRgwaytxsGIYPHKJ6E7//6huMIICD+g1ibvY15s9bguw82QHdYxF/ZRM/DZnEe8gYav5iD3CiVLpA/R7AqiUUYI/RcL8OzbW1eEK4Wh/W4XlrK948e4G3L9/gFeXiJeF69fJHvH79E968+UXF69c/4+XLn/CSvk2ef0HoXj5jELqXhO2lAPiMKvWkFUV5eShlnnIjPxN3inNRdeYEbtKKFPGveC7/epbkZOEk85m8mEhkRB7Fcf5VPx4VjsqSUirpM3Q+1drE3rbxNRXvLbo6XyLBNwC7nZwQvGAuSg/7Ua14AkcEqPJ94paV2DPTDvE83oxnTkYlk7WyKtq/m4RM8rTrsSG4yccqCV7hIS8UB+xFcaA30nZvRvy2dThFqMojA3HxWIhSsvit65Czb6eax3+BqnY28CDB86bq+eAM1ey8rIFFh/D7vHHcaxsyaDGLZPwbrWOxFDgI5EXassrj8Th15DAtZDBvJ+NmdgZBS8b52GO4l0+7d+0iobquIHv74A6t4hWq2CW8vXMRv1DJ8PAOfqm6itj1yzHzh3/Dyd1rUZ9wGHePeOFmkCceU7neXjyFuoRgqpsnauSi82G+qIsOwrPCU/jp2lX8ePMmXpWX4jbt9oNgfzzNTkNLagKyN7th5H/+X9Dvb/9V7f2SLSs2RqPVjH01JMfOFjNk9rydnbKMcnE/6bKfbG2Lafb2cGZ+5mBlqS4IqLnapnR7mKtZ+VJ5lN5FmXk/ZuhQNTdRri8mpfm+zL1k3czYwBCGPA6jgvX/7oee6MM87BvmaIPR59sfMLD/YAQcPori0stUJELzuyB7Hwoy3Wqf7qBTLWi6AH0yHrfhHm3cvSedqKXKPCBcDVW30HS3Gs+bmvC2qxs/vXwN/KzJyX76CQTqF7x8RaAIltx+LZAx5L56nAAKjK8FSELW2daJ1sZmdLW0U/1e4mpZKfL4V7EyKwmXspNwOfc4LuWmojQ9AenMTw7v2Iggj83I4wmbJ5sHw4KQxP/ZsYf8UF5YjPaOZ1QwjW3sDVlr1yt0v/oFtbdq4L/KFd5TXBDjugrX+POuxhxVxY+YjUtxYK6TsovX+Zf8NpWsSnV8RKk1s9uJBJpAVoT543yoL04SzKy9W5DutRlJO9YhhaCdOrQH+YdpD/08keSxAcm7NjHfYl5GmE4H7CNwHlSx3by9H8VBvriVGodrSdEopWJciA1DBaOUn6kiPoKgheMSc7Dy+EicDAlAZoAvSuNjcJX28FJKIoqZF13lsbGkCM9vXUE37eLLmlt4W3ubuRltIuPnKsbti3h1qQiXqbxz+n2BVYYD+TuFEaxjeJhA2xxFaxx2AN0lWXhaRmWK9Mfd4L2oDvbGQ/7bvDl/Fj9ep0peuIC2zAxUBR1CB6HvyjyO+8wPt1iY4sv/9/8LI/t+DwsZlEqLKKDJXjEp2ct0qim0jDLYVK71LBbQnjmaKJcjYbMZbwq7CVQz5mA2knsZGakCiMxSlNmKJsPlWtSGzMNM1FUyhw8ahEG0gCOpUgZUrxFULpk+1ZeW8HvmYv2+/R59aBX7fPMdhgp4P/TDpEkuyD5RhDPnrxIWXZh0QvvY74asB7TfA5nYy/s19ag5X4nqM6WorriIB7dv4Mn9e3jZ1oqfnz/HL6/eErBfNIT1fP1M4N7yYQWXDmSvCJmEKNorKtorqtnzzud4SsjaHz9BS/1jvOp+jhsVZYjkX/3zafEoz0jA+fREnEuPR1HyMWSGBSJ87w4coKVKOnwA+XGRyI4IQfrRw4j334/wg/twqfwiup5LfqYLmIRUJF/SSr7GM36G7KgY+M6fj4PTp1DBvFGVHIOS4P2qaThoxSxavq20dSG0iJKTHcWNmGBV/BC7WBqyHyf2eyDbeysy97ojcftaHNu0nLECGd7bkE/1SiRc6Xu3ImGHG04yNyshlGIJ5fmU3ZuQsXc7ioJ9VcGj4thRPn8YhVS1oiOHcIa/p4KMedutzGRCFk01O4QM2rP8sCO4nJaCS6lJyKeiFdK23eKJ3kar+IJW8UX1DbyppYoxJ5OCx081V6lilepSTNfCfRC2wBGuo/vhDPPPzpI8dJ2XLTn5qsNeNqTKWllXYRoa4oJQFbCbirUXbRlJ+LmyHC/On8PTgnzaR8LJf/uXJzLRlByL/K2bYPHf/w98+b/8zzDs31eNGZhoNAZmtHUyTkANTjUnZFYTqGhy/TFr1TZlO85EDcuxoD20GU/gqFr2BE2ag2W+opTyBTLDgQMYg9SF36WNalCfvhjSfyAh64/RI0YqizhiEO3hD30VWAN4HPC9RB9Vsh85lAo4eiw8du/DqcIy5mMXUaBrFz8WegCT0AuZNtT9+t+GrIqANVDFCnz8keU8BZX79qDu3Bl0NxGEri789OIl8OZHSlcPWXq+fiJsbwjbG4KmbKMomwLsR2UVJTd71t6Fp81teEYVa3vUhKet7bhYdArea5ejICYcFzJTFGSlBK6If+mzaJ2iaaV81q9ChDeVIIH5CV+XHRGM1OCDOLJnBxIiI9HcSnCZg+kC1qqKJprCSdfLn3Hr8g0EuK6D38yZiFq9gqoVgXM8yeO2rkb0xiVUqO24Ih34YhepZgLaNYIm6pWxxx2x7qt43MKcahciNywjVOsQv90Vmfu2qxwrnep2ilbyhO9unPT35OPbkMnHY7a6In7HeuQc9EQFAbuSHI0Th/YhafdWZB3k62kZCwnUSSqcgFYQ4o+TtJenQg6pUr3AJd0c5YmxquIoBZCqvEy18PyyioA9qCJkt/GyWtbIruDne1fx5nopahJDUH5wC1LXzUZFgAe6z2bh+aUzeHXjAuMi2mjL7yeE4j5/xydSvg8/iFt+O3HvqK8qbLylknWeykVjYhwe0KY/ZS7WnpaIG4F+2GlljsH/3/8Phvz9bwomJ7NxsDQYhgnDh8CaqmZvopm3OHOiteppnEIlk0qjNADbMt+yZO7lyBzNydpaXQVGdXvQFmrXzqTrQ6YHjx4yFMP798coKpnhMAMF12iDUeooBQ+BTMAaTPjEKkrI46MI4tQpsxCTkI5TxdKn2FP00AeWbugBTEJBVlPX/A6y3wpdO/kuCFh91X2kL1uFh7Rhv4i/72jB624C9pKAvSVdYhE/FLEPvn7hcz8Rsp/eMHhSvxX1Yu716ukLPO/oQndzK7qanqDzcRPaG5rQRcvY8uAh0qIisHXxAhzx2IZzyXEoS4lDCVWmgHlTBu1i+F4P7Fq5CMEe7oTsGE4RslxClhbih/B9njjouRu3blWj8wM1E8jer61JYaSl9RliDxxC4IKFCJg9A0X+zI+CDiJqw3KErVuEk/u3o5L2qSoumPkY7WTUYZQEeeM0gcny3o5jm1cpoDIYoW6LkbhzPSFbSxXzwmnmZycPeSKPAOYe3MnXb0Wq5yaCuB7p+3YgjXYxZQ9/P9rDPEKVuHuLgizXbx8tYwjyA32ReXAP8gIOIOfQAdrGaJTHReEiVaOMv/OV9BRUMg86L4vX/DeqLylE9/VKvLp7G2/uV+M1c7JntzX52C9Usp9unkdVTCDK9m3CjRAvtGbHoKMgDW1FuWg/dxrt0vlPS36XudedIz7KIt5hTnaLtrf1eAzenslH98kcqlY86iJC0Z6SgO60ZNRSRTPWr8HCkUMx5L/+b7AyGKouQiGTie2NR8ORiuYsvYky08NUrhZjoW7L7mi5kouU7KXY4UC7ONHcnMCZqT1ochVPgUwWpM0MR6lBOqMGD1Td9qMJmxEfl2lTI6hqomCShw3q00/tdB7Utx8t43f45u9fKtiG9BuIEUMMsH27FzKyT2tUrOTS+7WxT4UewCT+EshUJfJmFe7kZuPV/SoqTiOed3Xg7TNaRPGCn4Dr3Rcp+/EVFaujmzC10RI2o5MgtTY8QvP9B3hUfZd5+B3U36lCQ3UNntTW42ppBZIijyHQ2wd73LciPUYKHbkozMjCieRUAhiHSP9AeG/egtADB1CUkYnTaWnIS0zkc8cQeigA/gf8cevOfVrGnwkWYer6Ua2nPSFc2jW2J+3Mzfh8YUYeDixcAu9p05mLrcfpw/tp+VaqXdNFhORadABuRB/C1Qg/lPLEkyJHjs925B3YiZgtrirXSqUlPEZ1SqG65fntwin/3cihCp49up/Kxd+BdjJ3/w5axI1Ip1UUyBJ3uyPHby9houVl5Pjv5X1vlIQHozQyBJn7qWjM104c9kXZsQjczDiOW9lpKI2NZC6Wggv8w1NENTlP+OrOFKD9yiU8p5V/VXOHkN3Fq3tVvH8FL25ewJsb5fjxWinaTqXgAS1gHaOBStWcmYjOgjw8ZS7XefY0Wk8xD4sLxbXDe3CNuemdQB80J0bhTUG2Uq3HxyLxKDpCAdaVnoz7VNDiXVsROH8mpg0bgHHffYn5dtZqXqPsF5tpK2PATTTzO6huEjZjDGFFuGSXtLriy4hhqg9RbKKt+QQFmixQy+ZMuejfGOZdlrSL0oE/klCNYV4mgMmamJTulUUkXH1pCQf3G0Cb2E/lYlLsGNx3gFKxft/+AKNRxggNj0PuqRLI8FK9QOkLPYBJvIPs94D2Di7t/drHuF9Vg85H9Xje9gQvCdiPL17gF/F/v/RUOXS/BDqRLnVDnv+Z6vUCT5ua8KTmHtofNtAOPlbR/LCe8RBP6nriQR2a6+rx+H4DGh824cWzl7SXb5nH/YgfxXPKu/EgN3/86Rfmez+r59++5fM//qziDZVVXv/y9Ru8fPUGP/F1kirK9/DlKt7wgdd8/MUbwkfbWN/YgerbtSg/WYgLeSdxIT0dxUcCkLB1DWKZW50L9sEN5iiSk5Xzr/uZw14o4gmYQWgy9m2l5VuHFK/NiGPOleS5mfBsJ3QbaSE3IWsfVTbIizZxF1IJ30l/L2Uh0whkpPtqZPjsZO7lxxzMTx1lG8sV6Q5h3nk2/DC/9yDymXMWBPvhCoG6RbCu0zZfS09CBdUsN9hfQVZ1KhtttImd16+g6ybzMSrZ27oaVV18WXUVLwnZs4tFqg/xaVEWOvIS0ZJxDK1Z8Xh6Ohuvy8/hdWUFfrxaqeJ5WbG6MGJbehy6MhLxPCsFbcwH6/jvUnc0EK1JsejOSEFDdDiKd25H9MrF2OxghUkDv8PUsQaYZWmKFdOcsWSKqJmxulKMlPDlkkxiGSWka0OuhikdHVI1lKu0yGxFKdtbGWtmLU6Sq2nyNdIsbGUsF38frZqDjUeOguHwEQRKVGsQDGTRmfZQujgEKrGHAt1gKptUFOUxiamTZyAhOVstPuuF6WOhBzCJDyH7TNi0cNXKUQCrrkXzgwd42vIErzsJmCjYG/o+fYDJlwAmJKiqx2u8bm/BUwL6srkZb2kNX3V142X3U7Vw3d3eiac8Put8yiNVTgofzMtam1rRQsV71vUM9+7WIis9C+nJacjNyMaZ08UoKihC4anTyD+Rr54r4u1rlVdw68pV5ldXcKWiAuVnS3Dr+m10P2XeJeV6Rudz2SktC9ayv0wWsV/iUXMn7tY14d79R6g8W4aLOXk4n5KEQp7UqR4bkEKAzgXtw9VjgbjGKKRC5flsY361s0eRtuL4ns1I2L0BYRtXUJk2IW7bOqR5bUE6bWHewe0oi/QlWFsR5rYUx9zXIGnnRkRQJUX1TgTspfJtwWnmkaWRzPOij+AiVaRccr7oYD7ui1NU1UvSRcJ8tJJ2uexYKEqkmuq/D4X8ngo+dq/wJFouV6Dt6iV03ZCixy2Vj71iPvbqzmVCVoHOsgI8OSEXm09Em4wKz6BVPJmCrqIcPDtfhBeVZXh55SKeXzyPLipaW3Yq2o7Hoj2ByhUWiGrfvbhHVW2lNe04noD6yDBU7KVldt+AI4TMdeIELLEwxmIbMyycaInFTnaQEd5mwwarhWgBSxTMYuQIQjcC49WIt0EKMLk8rVw0Qi5DK5VDU+ZXcoEJe6ra2KHDYTxsBMbJ9haBa8gQpWTGhoaEa7CyhgOpXFI5lBDLKEdZhB5GGzmSOZvB4OEqtm/zQn7xBRQSHLWlpTdMH4sP4Oq1TqaF7HMAk1BNvhK1jbh/uwYtdQSs+QleEbCfqWCgamiUSs+XPCzK8eolgexEZ309uhse4qfuTqnn4+fXb/HLjz/hF1Gh1z/iOfMyCSnjS7zg7S6C1dnehY7WTnS1d+PhvTrs3uyOeY6OmOfggPULF2LjUtlduwDr5s7FPHtbbJg7GxHeXoj28UKU9y4E7diEbcsWwneXFxoetSqr+KT9DRo7GHJsf83bYhWlq/85mqlm7QQuPiAIW+wdsMXWGolb3JCxezOSmVudP3IQ12KCUBnhjwLpBKFNlJwrfMNSZB/0oM3bi4RdGxDsughxzLWSqGLpe7Yih4pWSMUTu3jMfRUiCZbkbqJmiXxNipc7Uqh8Aua5yECVlxUf9VfHy0nhuBB7VG1rKYsOUY3CZTGhqgBSdiwMpTFhKKeyXEiJxa28DNwrOomG82fQKpDdvEK7eBPtl8/hcckJPL+m2ZzZVXZaTdJ6nJOkJhu35FLN8pLQciodnVS45xfPUu3OoaO0iI9l43HiMTxk7vsgyJdw+aCOf3haYyLQxpzwYVgIzu/agez10nZGy75hDfbMmwH3qQ5q2OnqKZMwWy5mYTQKdlQvaalSF5egVbQylGs5D1KXO5JpUzK5ymToMDViW9a/ZDLwGN63pqqZEio1BXjIUIzlcZRMA2Y+JldhkR5FQ8ImY7aH9hsMgyHDmJsNZa7GPI32UTrsh/FoMHSEKogYjRwNP/8jam1Mb5n+U/EpyO4+ePIOMv2gyWNPVNTWN6O2jq+vaUBtVS0Bq8MzKtDLrk78SMtHP6YB6WNfhOfHl6/woqsdXa3NeN7R3mMr+U16wPzxLW3bK9q7l5qQauPzZ6/xtOs5AXuKzrYuvtdz3Ky4AC+3tVgwyZp/HWWm4GQ1V9BVrhTpaIfFfHzX8gXY57oUB9yWw8d1CbYvmYfcxCR0dDxXpfqWzg8biTX3X6Kl4wVztJfo5ufIjUvAYp4Ay5m8h61YhDQPqtLmlbgQ7quUrFzWwnx3IZPqFbfNlcq0GFkHd+B0yH6kMscKW78cYRuWI5nwSI52OnAfTjCnkWpixIZlyN6/U62bFYccRAGfyxDbSOiKCHHFsWBV1i+nel1NicKleKrZsRCU0D6ejzmK8rgwFNBSlkQdwTkq2Rkez0Qxb2KOJLnZjZwMPCo7i/arF/H09lVVtm8uzceDHFq98kI8kzjPIGjPyxnn5YIWuWg7nYG2gky0n8nFU3lNxRk8LWNudjoXT6icD6mU9aEBaCbcXYSuLTYCNcwPz+/YirSVSxA8dzq8ZkzGrllT4LNoDvYtmYu9y+Zh9WQ7zDI3wUy5gLuU6/mHSy7JJMUO6TmUznspasj6l1QQRdGMhw1RlzoypDKJYqmFZqqYwYDBPA5T0eerr9SVWIwMDDF6uAFMxxhRxfqoCqOJoRHG0k6OHDJcdXmIwglshlRBea35eAvEJaajpOIaAdED0m+EXOGld7yDrPp+ExRsDwgaQ26LfRTIagjVPeY/9yUePEZN9X08qLqrAHve2qLK9D++eIlfpIr4MQXr+fqFuc7PTH5++ZiV7PUlb/dW1s4I2Esp59POPae9e8qT/ikVpqu1G91UtM7HjUgIDsIix4mYZyc2xB6LHSdh+RQndQFyZ+MxmE97soIAuk5zwIbZLtg4fzYulpzDM75vS+eLHqDeRzPhehd8ru3ZGxTQem53ccb+6c44tm6lgkw68UuP7ENxgCdypVjhJXZwDSFar9Qp68Au2jkNMBGbVyF0/TJEMZfL8ePrfT2Ze21DGu1gDgET6IqCD6AohDkWb2cfZJ7G3OxiDC0ioyTUD1UZtIQJYSgJP4RCwlcUdkh1fEhIUUTUrDwhSlnFsvgoQpaKy1J8KCrAYymtX6Pdk0LHrUtoP5uHFqpWV34Wugrz8Lz0NF4QJIHuaVk+us/J5ZiYo53Jw7OSk3gm4+vO5KM9PwfNzMEe0yo2JkahlXC1x0ejMfII7vj6oGTbZmSvW4WIhbNwgKoVsGQ+oje7IXXfbqTs24UAtxVYbm+JmWZjMd1ivJrZoUaFEza5eouomd04GdUtF103Vg3Ccl1pUwMpgMhYN82F+WSa1PD+A2FAYMYQEhmCIzM6hvbrT+unWXAeSfWStTApbAhg442MMXakoXpcIJNufBOCPIb2c4rzdOSeLMbZ8qt6Ifqt+ChkApg2dFWtlrCJat1jPlJbR2tYW48HBOzR3Xtoq3+IZ1SiN0+78dOr17R4kmP1kPGZX8KZQPdbX9IZ8oqQiYK9IGDPu18xX3uOZ23deNbSSSVtRWNNDY75+2PNjCmYZ2uBhQ4TGXZY4uygIJvEv4rTzEwwx2o8FtlbYNVUzfTak1nZeEob2vJuXezD0EDGI28/5s8sPVWICDc3pG/djFPezDU8pX/RDUUBPHm2uyKJFlGsYs6BHchkXpZIiyhWL+vATgVM9JY1iKHCJTBXyz3khTRCKYDlEkSBqzDIB5fjw3CGMJ0iZOkE87iMnIs8jLKIw7iSGI6KmBCcCfNHRWwIX+ODnEN7qWC+yDiwG7kB3rjI/OhCUpTapCm52Bmq2vXsNNQW56OxQiCrwLObF9FdWaIGrTanx6A9h3lXfja6i/LQUZCN9pMZaM1LQzOj5UQ6Ok5nEbQT6vlOKaAwF2vPSEE74e2gSranJqAh4iiueO3C2W3uKN69HRnu63BszRKkbFmHXIKVc3AvTtFWpu73xF6q2cxxhpg4fBAsRgzpWRezUcNxHMaZUNEmMAczhp3sMZtgrnoTR0vFkNZRxm2LPZQpVEPk+mLMq4xp84b2H4zvvvxKdXeMGkrrSJCGUeHUIvO3P6hSvbRSTTAxJWgmSrlkoVrAHM88z3jMWLit4//XojIFhz6Ifit6AybxK8i0oKm4T3vIYy0T/tqaOtTXPKB6PaRqPMLzNs062M9S4KAF/FzANB0eP+PHNz/jJ1rBz4FMYHzD/EzysefMx57SIna3tKOzUdbNGtH6oA53Ks7jwOYN2EjPP9/OAvPtrWgdbQjZJKqbHRzGCGRjMctqHBY5WGEFIVs8xRHHExLR9fx9h8evAdNAJvvUJDcryytAjNsGxK1aiZN7qTIeGwmWKwoJmTQJp+7egGIp3zOOe26kSrkjyXMDYdlKyHYiYacbjvOx5D2bmEt5I3XPZuQyZys4vJfq5cPv82HOdZA53D7azF0KsmICd5aqdT5Krv0cgLIoyccicC46EHnSjnXYByneO5BOyCpoGS8lR6NMrGPYYSR470RBeCDtYhJzshN4IhOHr5Sj62oZms/moCbhKBoSQwlZMrpPZqEl+zia0xLQfDweTxhNhOcJFUvAelZ8Ci/OFOB54Uk8zctEt4CWloSm+GO4Jw3IPntQ6rkTFYcOoDTgAPJ9dvHfaAdyPbciat0KBKxgDixzHZfOxUq7CbAbPgBWwwfChv9vJBeTi/xZ0xaqrS086SeMHgMnS2tVMRz8nQwn7asGk8rlaodTfWRWx4gBAzWzEfsNUN0bUsww4H0peEiX/RA+/u0/vlDx9//+L4RKVGsMIRR7OKKnG2SAUjEHOwdERcWj8Kym6KEPok+F9Dd+FmRawLT3a+8/Ru3dWtRX16jSelfjY6Vgr6lgP7/u6UPUhvaL3CiV6uFHDtqU68cff6H90wKmef43v8RivnqLn168xuvOZ+hubEEbP0vj3buou3ED1ZcqkMdEewO9/9rpTphnY4a5NuaYM1EUzQaLnSdi8rjRcBprwOMozLGhmk2SSwWNx5HAQHTRLrbJ9hepJvZEu6osykI0c7NuKh3jYUMzciKjEbxkMY4yt8jxdMfxHetUL+JpWsVTfh60fDt6Oja2IpEKl85jqrc7YdmGbN+dyPPfRRVbTyC2o4AgphBEWS87wUjzpqLxWHT0AE4e3sPv2U7ADtIahqKUSiaglRKwsxHSbe+PE4HehHUrEjy3IJs28Uz4YVSmHMOFxEgUUfUy/b1x8og/zsWF42ZuKhpoBZsvlqCDkMkkqkenjuOGXNYp7ACakiPRRrja0xPRwjyrLT0B3blp6DqRieen8/CScL0pKcKr4gJ0MLdrTo5HY1w07h0NwlXaw/N7PVHhuw+VR6m2UdLtEo5rseEoOeSDaKrZTmdb7J03FTto0xdZUKkMh8GagFmNGgp707FqtJv5KAOVg8mal6x1jacSCWBykT4BbETf/jA3HK1apWQQjlwUwkiKGgMGoD/VSICS3Go41UtUTHIwWQeT0QJ/+z/+DwWZlO0lH5NSveRkUmWU7xs1fCRWrXRFbl4hCoorCM3vVzJ9gEn8CjIJLWg1tU24V/UAD+/cVWrR3djU00Uvi8w/qpNfwdUDk7qrDT4u605y1NhChqRsPfG5yqe+3vyEn5+9wGPa1PvXbqCRwN8qr8CdCxdwq6Icl88WItzHC5sXzMauZQuwbdFsuDM2MR/YzNixYgE8Vy/CvnXLcHDTKhzauhYB7q7wWb8cqTwhHtfWorGunvEQj1XU49HDejyuf4SG+gY0EOiGugZV+j8ZE0Hrx1yKeVKe9CFuWYmsPe44cXAHCgO9aPfkUkW0bYxUwnec4MRTvbIOeOA0lSqbEEVT+dL2b1fQxRHS9H3bmK/RNvK1Al7hER/CuFs9Xxp1iLmXH/IO7aHVosoRriy/3QRsH07wZ0XQfsqM+rNSeYwKRmFYAM5EB6M4MgilsWGqAHKWOdptWj4tZN3XL6BTIDt5HFdDvHGJKlsVvB/3qXxPaDXb5MosVL7ntIyyLeV5fi6BY86WlY6W5AS+7ihu+hF+H2+c9/ZC+QG+x2E/XI4IwY34SNTSPjZQFe9nJqMyIggZOzdhz3QHLDcfgxV25phmYggX/tGzG2OAiUaG6sJ+MnVqZL++MKQyiR0cxVxJrsAylFZPjgYCEKGSSyEN/aGPmlcvcMnF06WaKO1Tw0XFBjEPG6SxipKDff/lN2r673/9T/8J//g//4bvvviKUA1U9nEwVU0gG8Dj8CEjsNNjD4pLLqphOfog+lSI8ukDTEIDGWGqqm1U8R62RtwlYLU3q9Bcex/PHjfhRXu7pk1K7GEPWPIlN7VwCVi6odSK8bMwKYVHAUznez/5xWRMukYE7OfNzbhP1RKwBPhHVdVouleDlgf3aWFrce9qJSJ892PlVGe4zXKB28zJWDvDGetmT8aWhTPhuWo+/DevxpGdGxHKHCncazMi925DHP/ap4eHICMyDOlRoUiNDEVy+FEkhR9hhCAxPIjHYBznY3H8ix0l7UzMgUqPHEQurV7aznU4sX8bIfNQLVJnw3yV1SvgSZvtu4vweKiF5+OE8gStXSbhi9q2lsddyAvYqyqOmWILqYAn+P0nDnkqJRPoUglxJhVPKSBfWxZDiAjZcSpcFvO57IA9SDu4myCF0DoGozQ6RClYYXgAHztKCH3VTulLqXFKyR6W5KOp4gzaKkvRcfEsGvLTcC3CF+f3uaOUOWIF/z1uMqd7QHvZRCVqS4hGa0IMGmMiUR8RhtqQYFwhWKXMu8oP7MPloABcOhKIS2FBSrXuEapHp7LwpDAPjTKHkfdlkNBpXy+Euy7GCosxmGM+GlMlFxs9HFYjh8J0MKEaPABGg/oz5+KRKiVXyzToJ5c4+gYGBEzlYoRHLkEro91G8LmhAh4fH0K7J8DJKG25L9DJoBwpZAzm67/+t3/g36hg//v/7z/h74RM1OxbgvbdF1+r3kXpwu/3PX/2qLEIDA7H2Z7x2/pAktCCI9ZQN3Sh6h0ayAiVguyeDmjVdai5cVudyN1NTXjV0aUKHIoknS+xgHoB63lM2UQtZJ8LGL/pLfO9581PNEF7+qKNoAls7R14KQvW3d3MCbuZG7ahm6950dGGDuaKsQH+cBw9Ai7GBphiMgrTzI2UfZw+nrdNR/JoiBn8Hz3DbAwcaR/3bNmAe3erca+mFlVVd1F1pxp3blfj1s07uHH9Fm7fqcLVSxeRGR0JX9fV8Fs8H3EbV+OUFDI8NyHNYy3yfT2QSxjSqUQlhEDyplMESkrvUhlM9tyMmB1uyCEUKXxM1KeAkOZQnVIJjETcrg3MwTyQJe9FS5lEG3ls62rEUvVOBYoVPKTUK415XRx/7qkjB5DNPO6M7FEjVJl+e1BCJSumoqUSPLGKp44E4Ep6PO4WZKHmdA4eny9SOVnLhRK0nC9GAx+/GXcElwh3GdX49Pa1OE2VL6HyXGIud4M51g3vPahknlWygyq7bROK9jDnOhqI64kxuJkUh9spfH8Z8JOTinqq5UOxpXnpqOf9uz0zJy9TVWXR3mfRdMyTf3daRReT0ZhsaoSJzMesqWLjhgyA8RACN2wI7eJwmAwdotbHpB9Rujlk+4pcbH3s0KEY+M3XhOwHjOFjw6h+MuVXRm1LftZHCh8KtIH45h8ytPQf+Nt//e+E7H/Df/vP/4WK9r8z/jNVTaYFf4OvCOGX//gG9vaTkZ51UlUVtdD0BqywFzyfGwoygUurYFW1j1F1tw53b9zC4+oqdD9+jNddzL+ki56waL904dIX/O9dCHRiGz8HMCmkdNTVoaO2Bm/aWwn2S6qfLFD/iNcvXuHp02d49vQ5Xj5/iVfPn+NZZxeetrWjq7kVzwjg69YW7Fu/FrYGgzHZZCSmjudfT2szAjZaATbdjDFhLB83gsPYUdizbSvaO1+gk3lZ+9NXaH/+Fu3P3jJHewumZbhXW4/ko6GI2Ezrt2UL8jy2It9rO84H7Uc6bWDchqUoPizd8zuRRDU4TQWTNS0pWAhgomLxBCjCfQ1id23CEdrVQLdlyPDzQiptXgpfF0lli99NyKhu2bSJ0dvWIJGQRbqvQA7tZSFtpuRnomaZtIrJ0qEvDcW0i6fD/JEb6EPVOkB124sY/oyY3ZtRGBGI80mRuJGTTMCyUUt1uScjwcuK0HapDK0VJWgqOY3a7BQ15u68rydK99HSemzEya1uOLHFDbmb1iLP3Q0FHu4467MbF44ewm2Cc+9kJuqLTqHxDO3n2dNqMOujU9moyzmupnNVJUbgDqOSeWQlVfF8sC9O7t+F2K3rEOC6FN6rFmP38kXYNJ92ftFcdYnceQ62cBovV840VFfQNBs+DGMG9FcXXpcBOQKclPKlw37UwH4YRxClCVggG96fNpMACmhyNZYhVDkpy38nY7j//qWC7D//L/8r/nfGf/lf/zcV//rf/gVf/u3vVLov8K//8ne4rd+KcxXXei4coYHjrwBMQkF2p+YxJDRq9gjV/Ctef/s2uhrq8aaz8/0Cc098CjClXAqX91+97+v7+pnS9+rFSzyh/XvCHEnTvf9hc7HclJ7DZy9eq93Sr3h89VzGFBC29i50ErQXHZ2oqbyEeXY2cDQyUDDJtY2n8X/gDDMjdRnW6VQ3F7lYuLEhvLZtw5OWDtU+1dzxXC06NxK69uc/ovpOLUJ3ejJxX4MsNzdku/Gko/KdD9hHyPYhcfMyxG5ciny/nThOSKQcLxXBbFpCaYWS+1K+j6RyhW1eA3/mhb6rFii4smnLkry3K9jiCEWktE9R/WJ3rkf0jrVI3bcVKVKBDNxDq7mZariJkO1BIm1uCt83jyp2IthHgXUi+KB6z2jZk0ZYCqlm53mSl8SFoow51h3mVneZW8kWl9qCPNRLg++FUjSVnsFDgnc7+RjKAw+ijOpXctALF4IO4ipz1ZvMr+6kxDDHSkJNVhJu03Y2nT2lRoV3XrqA7sqL6KwoVRfKkEnIT6iWt/lzLx71w1UCJoOFzvL3THZfi+RtsutgAwLXLYfP6iXwXrMMu1Yswnbm0JsI2rxJNphkMgYOppptLuOHU8VGDFMzPkTFpEHY4v/f21+4V5ml297w+Q/e7/ve75wtvXvvdq/ucsop3N2CBAsQCHF3N2IQgyhxd3d3JQmBEAOiBAhOefUZ77jnWoEUnaqu3Wfvl+sa17MsK8B6fmuM+57zmfMj2ap2GQFjzbWMNZsC7C9Yztd+Sihlg4g//epXalOJ137zW7Xi1O9++Sv8+z//BP/MuPi//j//P/wTAfufvP0v//Of8NN/+Qmf/w3eenMZLsdnoKVr8Dsw/ZdCdn10WgMZHW1o5BZGBq7iLmPiZ3SF/y0dRDm7F0RHUvGPt5fSUpD9mD9/pdV9TRcT/dAf+R2yVMFzAqaWLnj2JZ49foon9x8oyOQ4OXQdJroHsIeF9SFCdmLbBhzbtBbHNq7CsQ2r6GbLFWS7CKGfuyvu3X8IuX5soWX/gK72iO+bEhSC+DNnkW9siCIzExTbWaApyBsDjGctPPmznU00jQ/WTgJZKV1IaqzSEB81xiVxMYHwSDyMoYNF2ZnQuRgzCalAlu7rjHhXa4RbnUWcixWq6ICXncxUfMwRt2IklUnFKa5WaopVmkwoJsT12uhYKnMa6YRp3k7IYD1VHhGE5uQo1mGhaEyKQrNcMZ0Wh7HaUozKUt5VxQRN1vjIxS060QQ1WVuOiYoigpaKq6kJuM467Cbj33R5Me7UlOF+Sw0etjfgXnMNJgnRo85mfHGtH8/7r+Bpb5faEOM+IbtXX8HXM5KW56H3cjgq+P9QTmXTpaNNTiHG7AxCjU/B69RheJw5DlvWzWYHdsOYOr59E3byC0/mKq7/YBlhep+grcAmOtja997jYx+qCzJXE6S1H76HlYTqwzdYq73zFiPi68rRPuJtTX32RwWZbIMkMz9k8dKf/etPFWD/8//6/+KfGRV/8k//okD713/6V/zuV7+HmbktKqpbNPXVIjj+SyG7NjIFBdrYDK5fG8HYwAAe3L6Frx4/VjFN5hHKeJbmKGe6QKE54V/ApQVA3ZY7/41/vvr6r3j27Au1uM6zR8/xRC7mJCgC2aO5uxi7cgWGB/ZhNyE7yJh4ctt6HN+0GkfoYLprP2F0/JiQfYhdy9+Hv4c77j14qsbJBDC5rmx69j6yYmLhtnsXko8dQZ7hGRTbmLMeccMA661rSRdRL51BO0O1/EAuo12ujz1K+JjM4pBYJ46WQ8iS3a3pTrZqp8rsAHfVqEhiJBPnSXCzUc4WbKav6qqScH9CZ6XqrjwBjHEzWQuYzBhZaH7Ux4VqoiPjpdRnhXRDiYwVkeeVs+Wd90ZDfASBi0FPXhpuVBZhWFYqJgi36soIWj6Gy4tws6oMNytKMCnuVlmKCTrdJIGbrSrFXHUF5mor1TZOsj2TbDj4hHra24HnAz2ErAdPutsx39KoXOxeQwUmS/NwhzDfzE9HK2NzEf9usjNOBuu8GEsD1mRHEGCkB++zejDbv1PVyofWr8TmD9/B+vffJUzvqxkd0sqXicFSl8lR2voSGT99603GxTcJ2Gt0sT9iFV/7CePjctZxmtrsT3SzP+D13/4Of/jFL9TGEh++swy//PefMS4Sqv/Jmox12X/85KcE7V/xH//2M6xYvg5pGQVoaJV5ht+F6cc2NpaWxE6NtJBNK8huCGgs9mXsSeoiiYpff/4Fvvnya3zz9Tf49pu/qu6gSLXmtUAtBk303/1HLleRgeknD5/i8f1HeDh3H/Mzc5i7PYWpkVHc6OqCme5B7PrkfRxc/QlObF5DwFiHrSZcKz/A/hUfYO+n72E3nSwqJBTzMhBNPfn8r7hxfRT+tvaw2LQe5/fuRBZrhxJbC9R6OaGDJ/IQT/Ir0edRLt1Ji5NIsD6DQj8nFAe6ojLMB2WslfJkVWE+n+HjjBzWIpnnXFU0lCiX5GGHSDpaDGu0MJ54sgezAFLDuijG0QIRtsYoDPGlOzmyTrPTRM9QX9ZlQaiLvoDqyEBU8gQWJxN4C1ijVceEKECLQv2Um8n9ttQ49OVn4FpJLvoLMjHCOmq8ugTjdLMJutcoIRstK6KTVWKamiBkN0sLFGQzhOxODQFrrMPDtka1P5pscPH51V486+/GQ95/1NmKh4yKDxg5ZeMMgWuCv2umsgDTFfnoT45GNb9o8liP5vk4It7BFLG2rEetDOFIFzvNL77DG1ZCh0ljKz8niYcC1afvaNbn+FgcilFQlnSTZsiHf/kTPqA+ffdNvPun3yvIZC3FlYTwgzdfV91F2QpJ6jKNXlfxUaZbSXPjX/7//4Rf/sfP8auf/YK3/xf+/V9+infffh9e3oGobexSm/otDct/Qi923PyuFGSDw9q4OHQL17t7MHF1AA9v3VJrc0gHTxas+VqB9i3++o04GmESyLSu9o9GxH/kj/weuR7sM/6dHs+zlpq9izsTU5gcGcNIXz+udbShIiMNx7dshM6KjxVkRwmYND72r/xQAxm159Nl2EfoclLT1QbsUoONDI3hgp0Dgk4cR5LxGeTK3ERrU5SznugIOafZeywtijXLOeQyJsaYHEeqoyly+I1dwahYE0m3CfdGmg9BsjdBMt2r9FIgo5yrgiqPJ500JiQmxrlYqxoqh0Bm0fEEvPN0tWTClerjRBjtURzqQ+eKVNOvZFpWLSGT9r10KbPk6ukgd1TFXEAGAc4O9EApAZPfVydjZISsn7VUN2uqrswkBdsoHe02gZisq8BgQTaGSwhVTYVaBvw2HW28JA+ThO+ObONUJ1s4yWbwHfhi4Ao+I2DiYJ/JtWh8TCB70MaoKHuqMY5OluRgJCcZw5SsjnwtMw6t/ELIoZNFW5xGopMFom1N4Kt/GMa7NmHfJ8v4JbhMjZVtZI218q03sJqQffzmm3jvT69Rf1SXtSyney37w+95/w9Y9b5MDiZ8b/6ZDiYzPd5Sev13v1X7jck0K5n9Ie19mdcoO2jK2Nlvf/ErVX/97N/+Hb/49//Az2W87Ld/hI2Nk1rDQxbKWRKaHyNCtKClABMpyCQuSsPj2sAQBtvaMD3IuHhzHM/vzBK0eXzx9Cm+pKN9/dXXdDOCJk4m7XgtZP+ZPwsw/iNQCszy++Xv8plcb0anfXhnTrXuJwavoq6wAAkhQWr+4oFVjIX8ltTAReda/h728EPd96m420fK1XQ3r0NlaTmefPFXzN1/gmi/APjrHUMKAUtjRMw2M0SBrTka/NxxNTYMIwRsMDEULSGMc86miLfUR7JMAOaJ3xwbgrqoIDVYnEYXCzY/gwRClsmTP4nghFkboSDED0UhGseRhkf+BR8k040SGRtjnCyRHeSFWNZmqayvmmQycFIEmhIvqmaHtPtrCJm8XsbHiqhSulmcnMTOVsgNZn3Gn88K9EJmgCdKLl1AJwETN+vNTcMQI6KAdpN10whhG6Vj3apmPUbIpuhkk3SvicpiFRXvEsJHbQ1ql89nVzrxxWCf0qPuDjqaREU6Wm+nAvBRexMdrwp3qgpxS5Yiz0hAb2IUWiLOo5BfFNEmJxFqcBRhxifgR8AMN6/GweXLoMPPY+fHhIwuto7u9Ik405tvYIWMg732Gt5iPSWD05+88QbW0NlWL1um1lB8789/xMdvv6FqMXEvAUxmf4hzyX5kAphsvr5cXi+t/NcJ2c9/hZ//5N+on6oxs5/99GdqPcWaOgLWLrth/mddbGmYvk8vIBsamURPezeG2tsxfbUf86PDeDI1iWcyBsWT+Ytnz/HV519qHe2vmoHlfwCwxfq7fxa9+H8zn35DyL96RuAfPsRn9+fVJOWxvl7cutKN3OhInN6zEwfXrWId9inj4UocWSc12HLs/vgd7PpIo90fv0vgBLYP1B5YHR08ab4G+nsG4Kmvj0snjiDx9DFkGusjz8IQNZ6O6I+8gOHECAwlhOFKVAAag1yRQ8hiLU8hy8sWTbEX0BgdjOpLAahl7ItztcF5cwMk+7oinXEx3ssRlxgLcy/4Il9gCPBCqpczYh2tWFedQwZfl8fnUnkMszJGRXQIGpIikcP6rUCaKFHnCVsEShkJSxgtm/icOFY6HSxRQCZUaefc6IIuKAoPVL+nKSUWg2W5CqxrdJk+1kkDhVm4Ua6Bbbi8EGN0r9tSj9VQVbxNF5uSDQkZJyUmShx8Qpg+u3pFwfVYOoq93XjK/+/PGBs/52NPu+hozbV0v2LWZNmY4u+SbaMGGBdbCVoJ/02XGYv9TxyE7e5NOMO6WKZV6W9ei6MbVmH/6uXY/smH2PDBO2ppuHUfSO31thqYXk5Xk86i5lqyd9UqVB8yGn7I40dvv4X3CZGMjQlYK95/X13mIrAtU04ml8AsY532Gn7zH7/Ab1iX/U4GpgnY8o9XoKi0Gi09g0tCsSBNTfV/BphIQSb1WN/AMLoamzDe3YWpgT7cJ2SPJm7hyewsnjM2ytXKXz77TAPaV9/8Q5D9mD+KqUVwaQBjHfbVl4ytT/DF3Rk8GruB2at9GO9sQ2lKAqz0DqsJwLs+WqZa9Uc3rsYx5v2jlETEXR++reASJ9vziTjae9jB15qfPImR0dt49hVQX14Dz8O6iDp+EAmnDiPT9DTKnKzQEeyLwcuyxmAwBqID0SqDxR5WyHJiTGQslLmGDXxOZs1XM64V060i7MwQZmOCFDpgPCGN83BAgrcTHcca8e72jHbedC4rOp6rGjTO8qfbseaTzdAv2puhmC6U4uuiHC032JvQBaOS4FXyKLVbUZgfofRWEApoAnUMHTCNv688KkQB1l8k42MlGCJUV3JT0ZuTiqt8TImwSeND6rJxutdkDV2MkImTCWx3G6ow39qAx11tdK1uPCdMT3q7XrjYU7kyuo/3F5yspQazhOx2CSHOTsJg2mW18YYsU97LL4fyIH7R2BjD/+QhuB/Rgcn2DTDasRHGe7dBf8dmHN2yDvvWrlSrVsnS2ps//VRd4iLLu8kqwCsJmrTrRR8zPkqjYwVrMU08ZIQkgAKUTK8S4ORxeUwu4BTIfv1v/6Hqtdd++zv8iTHRPyAUnf03UN9BF2uXLWeXhkMD2UvQlnrND4vvzfdXkA2NTKC9pRP9hGziSg+d7ArujQ7hwa2beDw9pdzs8wcPCRpd5LMveMJ/+98GmGqg8L0XT7+SAeqvHj8g+IPo4gnSlZ+Jq/z2vXfjOp7xS0BWCT64cS12ffweTmzdgJPSst+4ErqMigLWS8AWIHsf2z9+H75Ozpide6CWfCtIz4XHwYOIPaWLNNZGhY4WqOeJ3hniiz7GwCsRfugK9UJTgDOK3CzUisFZPvbI83dBtexXJk4WFaza8xG2ZogmRDGs5TSQ2SPC0RLBVkZI9nFBId1GgEghZCm8n+LNGo2vCeGJmOLnhjS6n0zfSvN3QyZrsVwCVUwHKwg9h3xZwpuOls46LsbVChEyBicdvEB3VDDS1iZEqgnBndmJ6M5NZl2WTvfKw2hVgXK0K3npVIaCbKq+QtVot6qKNZK4yKj4uKMJT+hQCjIBipKuosD1lOeHACdb7D7ubFFb7z5orcV8MyNjbTHGC/neBO1qahSGMi/jWnosmvn/U3jOGZn8N0ZamyDI+BR8DI7D/tgBmOzboS4/2sN4L1dHS+t+51rNNWSye8vajz5Uayq+yxpt2Wt/wvt/fk2BJju0iJup9r24GmOlXPYiHUaZXiWOJrC9/ac/EzBGyt/9Dr/5xS9w4sQZNLX1oqnzKgHofxEX/0tFsOR9F6Qgu3ZtDK1VtbjR2oxJ/kdO9ffg7vB1zN8cw0O62WPWPM/u3lMDvV8RMgXAj/yjwNEev/ePPElJnSeL2nyrLoWhW6pxgr+yNpzGWEczSi9HELAs3KeLfcF68avHz+huX6hf0FRWhp3LP4LOyk9U10o6iLu1EXHPJxIRNTXZAmS7+IFevhiB+zLb4/m3qCgog/dxPcTxBMiyM0apuy3q6CStFzzRc9EXvRe90X7eBWWu5kiy0kcM67EIy9OI4mulBiviyV9FyKTeipON0G1NFWRRdK8YNztC4KXioxwTfZwRRQgTCGAiHSyD8fESIYz1tEea1GVeDkjka2PoUIk+jshh7ZbHGi6JjxfTLXMI3UX+3khnCwVagrcDCglhg1zekhCBgouBqKL7tmfFo4egDTHGDRSkYZAu1l+QRdjycVPGx+ooQjauGiKlmJGLMdsb8dkVAtXVwtsCW5tyrKc97YyL7WpbXc0Wu7zf2UwgG6kGOlo95hpk/+t81nX5mCjOoJvRUZMj1bLkZfwSkHVLEvj/EUuF8AvHjV9ocnX0KTrbDn4ua95+HbKp+uZP5aroj9UyA7J53wo6mcC2/B061Z9kh5Z31OMfsi77kMC9R4d74/e/V271x1/+Cq/9+td48/d/xLuqyyjR8l388be/xXvLPkBCUgY6eq+jcREEL/X9rra0BKbFWuo9tZBd6e5De0U5T+QW3OZ/6KRAdmMQ82PDmL81TtBkBv4sIXuMb79kTvxP/FmATPS9f7Qvklkff/36W3zz5Vf4WmZ84Bt8/nAOo/x7jbY2YW5wAN/Mz+PbJ8/x9dMvGF9lffwv1ID0V3RZD0tzrH/rdez48B1s//At7KQWajCBTCMCRsc7sGEtinIL1CUtMo1qcOAGfEzMEHLmBFKsz6KA8avC0w4N/o5oO++MrmBX1PnYIN/JGOmOJrhsZ4QQM4Jma8ToZ44MOlAB662i0AAVFUP4jS3gBNOdUlkzZQX7IYZRMdzeAt5nT+K8hRHdyoXQeSMjyAeXPZ0IGGMka6wod0J53hvRhCxDGic+fI7AFxGkQtZ9Ma7WvO1P2LwQL218OlxReADyQv0VxJkEtS7xEjoIWWdmPLpkilNWAvry0tAt632wJhurputIS18AY1wUV5ttqlGQ3W+tZwSsIziNeCJ7VHe24jnPC4HtcVc7HhK8R3S6h8rxWvhYM550N9HVahkb6ZDlObhVlI6+JFnH3w8l55yQ4mCCKPNTiLU1RriNEbzPHIO7/hFYH96Do5voWu+9gTVv/QWr3nkTK999W+37/BFrMlm3Q9bwkPXul9HN3vnjH7DyfVm49G189Bbd689/wuu//y3++Ktf4Vf/9lP8/F/+VW26LmsuyrJwsu6iXPLyu9/8HnaO7qiqb1NwNHYMLAHEYsh+CDh57vuhelUKsta6RlyprsS4gqxNQTZ34xoj4zDujY3gPiUL3nzJE1kGpP+zf+QnlvyphSdEhEyurv6rLN32xef49jl/1+dP+Pfox+f3poGv6Fhff42v6aRffSZr42uW7pbNJ2SNj6+ffY6EsFCsf/sNNW9xx0eaOuwlXBqJm0k9prd7B9qaecKwIJMxsrn5p4g8HwqLvTtx0fAY0qwMkEuQKtzNGRut0eBni0JnupatAWIsTiGacEXam6oT5iJvS4cvm7DkssYKI1wBVsbwMCRMhCyWAIXaWSBEFpIx1oer/jEeTzMaMhZ6uyLWwwmZhDCTkKSzBkz0d8dlL0dk0sFywwIIjifK6JIVMSGMlbaMnuaMj4SMNZk4XH6Ij6rJYugQEkNLIy+gNi4czSnR6CJcbakxrMuS0ZubQtDSMVSWh+uleYyMBWoeoriZ7FE901iFWbqZRMb7zbUqCi6A9hkBe97Tic/6uvGMaedBe7MCUvSQekzIHnc24F59GSbonDeL0tRuNt3xoai84IZ0Z1NcMjmOAP2DCDTWQyj/z4IsDeB+5ihr50/5pfg21rz5ZywnNB+89gcFmaxItfbjT7D2k+XqmrJ3//hHfPD6X/D+m3LB5musv/6Iv/zuV/jzb36N3/3s5/jZP/+L0m//42eqIbJcLpl59z385Q9/xpZNO5BdUM6YOKDqrB+G7McD9INizSe/R0HWVF6Ba011GKP9C2TTA708uQdxd+QG7jA2igSyb54+/x5a/oE/r76P3JfB7i+/xLdPH+HpxDie3BzG1/dmhD7Na/hHZp5IpPzqS1nz4ys8p5M9f/gMT+89QrivDza++yZ2fvTuyy4inUs6iTqUuNheRkVpHZuf1MPQ9RE8ePKluuL54fNv0N7epZYkcNLZgiiDw0g1P4FCh7MocTZChqUe4k2PqXXvQ4yP4YLJCYTKYLKTBS6zJooiZNGMh5e9nRRgzvymdj17AuF8zMfkNM7zMQFNIDtnega+fCzBlzARwDipvwhodngQUuhmCazFUglWPmNfaoAHiiLOozI2HCmMkBcJttRfWazVpD7LC/ZGOE/YCxZnEMvfVXLpPF0sEmURgeoSGHGyXgJ2nSe+ND0Gi7MVXKOVhRglYLfoZuJiAppMsZqWq6cJmgAmtdljRkY5ftbN+oxxUUCTWk2mUz1obcBDup7oAV3sbmOlqsvuVBfiDiPjdHk2RvIS0Jt8EQ2R/kh1MkOo0XHWZHoItjyDMLqam/5h6G1ZhX0rP8Q6GQP70+/x4Wt/VAvmiHutI2DSKZTN1N/+AyMg67I///bXas7iu6zPXvv1L/GX3/5GzfD4j3/6Z/zk//6/1Ybrcn2ZbFsra9yvWrEO4ZcuK4DkpF+QQLAkHP8FWvx7FGRtlZUY5n/YOCGbYEE7S8ju3riKeyNDmB26piSThb959oyO84PB78f/WQrWb/9KR3qKJ9O3cUuK7DuTfOxr7ZMv/8iPfv3N/1YL6zxT6308VYPR5if0sPk9Ohjdai8lgOl8+iF0VrBW43Hvcg1oOwmah50dpqbm1JxFgUyuhp69+wAeVuYw5YcefHwPkkyOIcf2NJJNjiD27CGEnt4Pv1M68Duji1CL03QOS7oY4bE2ZN1lCz+TUwh1sIDrmeOwOqoDbzMDxPl5wFsuu7c2RZSrHcLsLQmbOQIsDAmZG8IdrBgpzZTbxfN+CONkKuNeLgHLpKtFMzoWErI0fw+lHD5WGO6vHCyPDiZ1WgahlDiZc95HzVUUNRIwuUq6m+rLl86iLHZKdynJJmB0sCqBLB+j5fmMi2UKtJmGSszWVxKWajXp90FLPZ6wFhY3eyzQyewPpp1HPMosj4Xrx2ZrSnBbJiEXZKju4hh/30RJJm6XiJtFE7JLaI4+j+IAuRzIlfWrN9L595Wa0svwOEz2bcWxzaux7UNGOwK2jPHvAzqVXNoia9qrMa+/vK6aGjIu9g7rMplG9eYffseY+Au8I+D95jf49//1T/jlT35C6PgaqdP4+rdefwueXv6ob+1BY+fVvwHgvwO0xe8vUpBdqa/HCP/jXkB29YoGsuEh3LmugUza+V88mMdf1TVl2jOdkoPc/a9AT1zqG+kkfvZctex/6M8332oW13lKSJ4/eIpORt69a1djO11sj9Rgn76n3Gs/ATuw8hMFmkC2RyD79CNcvHAB9x48Uet3yCI59x5/hsK8Ahjs3g6X/Vtx6fQBJJseRYrZUUSe2otIQnbBgFHnrC48T+ioOYeZrMNi6GQXLAxYgxnB1/AEI6EZHE7o4vSuTfAwJnSMcOJkgYQqxsNBweR++hguOlkjkVDJ0Yux8pKzNDlcCJ2F6i7mXwpSgEWyLssJY61F8ApUV9JNwVVCpxKwMqWhQKX4ODNCBqE57TIqokJRHR2G1tQ4ulgqBmUGPZ3sWmmW6jIqyBRoBazJClQDROqxuaZqBZhSQ7VyKAUY9ZTO9YSu9ojg3WENN16QySgYicmyXEwT2JtlORgtSMcNxtNrGbEYypZdRaMwkBaFHkLWmXAR9fziKGXElaliSZ62CGKN5nH6CGwP74XR3m3Y+uG7WP76a4TsN3j3D79XF24KZKs++FANLL/+u98pyKS7KJe3yDVlfyJk4mQC1i/+9Se8/yv84Ze/xJuvEbLXXoeJqSVKqhrQ3HX1b07+BS0Fyo/VUu/3qhRkA02NGOV/4M3uFkz2dWJmsJdwDRC0azwOYo6QzbMuezIzja8ePSZoX6kGhazToa4VI2kL3P2/9UcMVTYPfEo4Ht65j8sXgrH1g2V0sfex51NGRFnPg2DtX/mxmv2xTwvZXjravnWrkS3rLTJqCmSylkdbeycsTh2D8Y51CKFTxZnpIcH0CC6d3I2QE7sQbngI/nSyIEZFJ90dOGdwBAV0lcuMiaGWRvDkyeJlcJyQWMKH9daZnZsQytrsnPlZ1mUmCr5LTgTpnDscjx/CJUdCxtsxHo7wo+MlsZaSZkcwnVE6jPkEJoW1WTpvF0VcQDF12d2ebuaObJ6omQF8PR1MxskkKiYxpsqCOQ1J0ar5UhwaiPp42fyPdRgdbLgiD+OMceJgAtjN6iJGRDoQ452qyQjYvZY63CVsAplMDFaRUSBjynlGRxPIHrJWm6fj3eXPyAD0/cZyvpYxsb4UM9UFmKshcEWpBE32cLuIzsvBaI4KQntcqNqyt45fDrJbzWVHU9gd2Abr/dvhekoXFod24dD6Fdj4/rt4k+C8/stf4E3WWm/97vd4T3Zd4VGtp8i6TMbDPnn3HQXcH/k6kTwvtdivfyrXif0Mf/79azA8Y6z2epb17AUIadsvaDEE/1lo/rNSkF1vaVItcqnHpgjZ7LUrmL3eT7g0gInU4PTtm/js7l189eSppgHxpawx/xK0/y7IFiYiL/4js06k8SENkLbaRoKzFjs+fg97VzAWUvtWMiISrgOrl6tZBfsImzy+h5Ad270LzU2tqukhMXF4bBL+Xh4w0dkO5wNbEUIXizI+gqBjhOnIVoTSxYLoYueNjuK8qR5cju7GBTN9FIb6IYrOI2NioQTJ1/gkHeusioYW+3chjs4ksVBczJ+wSRSMdHOAj9EpxHm7qNcF25giK8QfOQTjkoytyTqOdK4CRsTiqBBkEeSy2DCknGMkJGD54QFI9XXRTqHyRCqdLYsxsTqOkSz1srp+TNxL1vZoTo7FgLTtKRmUHq0qwq26UkzUs/4iFKI7zVWYa6nFXGudguweIZM67AnrMNX4ENAI2RPC9kCel3qNDqfa9h31uKsAK9G07wnYaCGjKd1LtvZtiyFcsecJWyT602LQmxKNnpQotEoz5OI5JLlbI9hCHx76h2BxYAdObF2L7YyM77LO+vPP/l2B9oasofin19TM+j/Trd5+jU7H+mwZa64//Zq12C9/pTqLMndRJgT/4Re/wpt/egP7du9HZVUjOnuHVCNDTvYfgmzx/f9qKciGGBVvdrZgQpoe/d2ErI/qp4td1UI2pKZZPbw5ynppSk1p+vzJE3zx2WcKtG8XZn/8F1G2+G3+SnplKpfor2repGYMTS7W/OZzOirdzN/FBWveegN7CNZeSoDSAPYpDq5doaZZ6azSgCZLQpufOo0bN8bxgJA9ePol8nMLYaCzBzaEzJsABejtgf/xXfA4uAX+pw7gEov0i1ZnWIfpI4S3PXlShFgaIOeCLyII2XnLswi3N4e/2Wl4GBxTruVNkKTBcY5R0Ztx0MNAD+GOVrhM8EIJWxJrNXnuspczcsODGAvtkMdjvI+req4wIpix0Vu5XQ5hzg8LYCz0IlTuSvmh/kgleLkh51DIaFkWHYo6OldvXhqjYS5aUy6rhXT6CJjM/JBrykYI2U1GvemmKjpXhQLsXlsd7rc34EFnE+63sg7jfeVeWsjm6Vz3Cd5DcTOeH0+Ydh50EDi+/mFXE2boZLfpjJMyPlZLd6zIZlSMxyCdbCj7MsYKkjCSxzqN8A3lMEpSg1RrQhgKg9wQZWcEr9OHYH94Dwx3b1bLEqx+4894ny71PiPj2wRLOopvs75auBDzT9Rrv/89fk+4fvuLn+P3v/ilgk5mf7zz5zfw0fuf4GI4oR4Y+Q5Yr2opIP6P1PldkBekIBth3r7V3aqNij2LIBtQkElt9oBx8cH4KB5O3lK7rzyVNTceP8aXzz/HN1/KNCuxGy0ZP/BHXiKuJM4nDigLl74Q7y/AKkMF3zKSygyTz599hi8odXz6HJ89fqLR/fuoys7GgY10seV0MH5Aon0ESmcN4Vq/hlqNA2tWErJPCdly7F6xHOdc3dVMD4Hs5u1ZeDrYw2D7Brgc2gm/E/vgqbsVbvs3w/XgNvgQKL+zx+Fz+igCTU4hzMYYznr7EWZnqgaVxXkErnAHc3gbn6BOss4iTF4uCq4gK2MEWRojxM5cASPNjjBGykhnW4JpicwLfipGxrg7aGBzsWVsPMe4eIE1maN6H+ky5tLdEulgcZ58XYifGtgWFdDZChktS6OCUUM3a6OTdWcloz0tAQOsm25IF1EaE4x4oklqmtHwThvhoRuJZL2Ph6zHBSAZ8xLApBYTsKT5Ie38eXEvGRPracU8n79HMO+317OW4/vREScYR2+x5puuysPNkgwM5yfymIrJ8kyME7BhgnZVZoAQwKtUJ+u0IkKW4mGFcGsDuOkdgOWBnTi89lNskaui33kT6997FytlNoe2sfHLf/spfvOznyn94de/xq95/D3rL7kwU1YL/uid9/DO629DZ98h1DW0o7Xn2pIn/YKWBOUfkAwLLPX+C1KQST12q1ta912EqxfT1/swQ8hmBTIZlB65oQB7QCd7cHscj2am8OTuHTyb1zjaV3S0b2U9eyHnB/4owCiBSRoXXzFqLkhip6xyIHMiZcbHV3LlM4F6/vjpC8l6Hs8ePuTvvotr7e2I9vPD/rWrsfMTAexTpX2ES4dQHVi3Si3/fGjDGkLGx/jcHkKmw1iZfDkeD6SWe/YNmprbcXr/Xpjt2ghX3Z1w190Gt4NbYb1zNWz2ErzjdDhGGYcj++BvTHeSq3tV7WWO89ZGhMcUgeJkjhbwlWXnLA3hZUzHo1tJQ0MgC6azySB0FoGK83RW9dh5RkiZapVFN5SuYxwdTH7mMmNkDmFLJ2gRfDzR3xOFkcGq0xhPqCNdbJB8TgBjZGQNl8vHBbbymDA0MS7WJUSqJbqvFkkXsVDNuB+TweaWGo2aqzHTWou7dKK7dKT57mY8JFyzBG9eHIyQPSB08wKe3Cd8ctGmACYXbT7g8/Mi/sx8VyMdkeDWMIaW5eB2WTZmawoUaFOVWXwsHROlGQqy7sSL6IgPU11G2WCjPNhDXX9XGOCKeGemAH6R2enuwdF1n2LXR+9h+8cfYPeqFfj0jTfw2s9/ht/97D/ws3/5VwXW737xC8gG62/IClUyfvb6G2oLpGVvvINlb72HyOh49Azc4An+wye/RkuD82O19Ht+VwqycdZjkz3tmBnooXv1Y0akdbK7wwLZdTwcH8aDW6OYJ2QPp26rqVayk8vz+QfqmjPNWvgCmpakJf6oS1X4vLTfBawvv/qr0ldffYuvKVlV+Jsvxb2+pFMRLEIlu2x+9uipcq7nDx/h6b27GGhugonuQcIlSwiw1hK4ZJdGar8WsAPrVhMwQkYn28/YqCMuRh3btQsNtawnZGuk59+isKAYJ3dvh+WezazHtsH98Ha4UdYEzHLvRlUvSJTxoUOJXFik+xqdUO7lfOoIXOhwF2zNFRABVkZwZyx01j9C4AzgYXgKF1hzRbvZqha/OFDKOQ81LzGejpQtg80yoZjgCGD+lkZqrCw1SAakPZEe7IfCqFCljPOEiTWZNEWkZssJPofKmBDVAMniYzKOJk2PxuRo9BVm4HqZTJ1iRKwo5JH1EsESyGTFKlkWboYuNM067A4dSUCTxoesxfi0V2ZysA4T+AiTONxDAvmktw2fX+3GIx4fELaHPD7ka+e7Ghg7BbRCFRknK/MwU51P5RK6dMbEZEbGFNzIprOmRaM7IRz96dGszyLQejkYtZfoyi7m8DmxH6c3fIodb7+GjW/8EWv+8kd88Ltf40///lP88eeMhITsVz/9KX7L2xIbZTWqT2RP6GXvq3UV//i7PxCw9+Ho6Ib27gG6mJzg3w+BRLuloFnQ37z+7zz/Q9JC1oTpK52Y1XYVX0A2JGNl1zE/dgMPbzEu3hpTTiaRUcbNpNv4bO6OWq5Nlir4VrZNEkf7RnKfUKWFi1LxkO4lgH1JoL5gxNToa3wp06hYZ33zxbdqNsdnj5+phXEEquePHhEy1n9PnqrLXK401sPJ8Iya4LuX0HzXwQgZAdu/npBtWI2DG+livL9PXsPX7mJUtDxzBsM3xl40PRLjk3FyF6HS2QYHnS3wOr4PjoyJpjvXEq5d8Dp7DLZH96qZCbZH9sLpxCH4MDZ60tHsT+rC5vhBBNGpLjACymOuZ/Rgc/Qg3M6cQDDrtAhnRkFXW9WckPopiY4lMTM72BuNqbFqAnGInRlC+PMX3ez4MxaIZ6zMvXgeJZcvIZ1OF+PppGq2gsgLyOZ7JPu5oSruolowR9r52UGealpVfWIkWtIvozMrkU7GmFZTjLHqQtyWWRiNlbhZX65gkwVOBbRZOtUdfsHOE5iZZgLIGu1pfzueXiFEhEwcS5zrkUREgiZR8aFWD+hkApmsRHy/sx5zzRWYayzDVHUBXSyX0ZG/vziVLpaC24yPk7w/lCUL88SrxwezYtESHYSGSD+UXXBHrO1Z+Jw8ANdjOrDav10tG/fer3+Od37NOMj67M+//Dn+Qr0r42SMin+R2PiTf8PH774Pg9NnsGePjrrKuaX9Ctr/Tkxc0Kvg/Gfh+Rt1adTcNfhS3YMayMYI2cxAN+6oruKA6ixKTabmL44O4eHNYTy8Lct0j2ucjJA9EjebmsDTmUk8nZ3GZ7IBIKH49vln+N8ER4EmrMmBcEk8XABMFsJZAOwrAqbR14SMj8l69w8ZDelgysUENJmY/Pw5ZsbH4Gpugi2ME/uY3fetYQSkS4n2ErB9BEqHgO0X9yJkBxgV969dpSCUqLh79Upc8PbFXdZjMpVK5ixmZxXg6PZtsCJkdvu3wJ6Ame1ch1MbPoHF/q0w278N5qzVzHV34dSO9TDatw1OdC+Xs3pqZWKzQ3vUKsUujIZ2eodhe1za0Tq46GKPMEcrBJifRYyLZoJwghdhcbamg/miMi4MVQkX1UwRqcPCCaMvo2YcY2A+YUqjc8ngdLiTtWqgRLNmk8gYRUeUtn6xbDChHZQupLPJuvd1CRFoTo1RLfsb5bmatr1EuXqpycpxi5IFTgU0zRqMTQSsXa2Nf4fONtNag0eyR1l/G4+tFJ8TwBgrJ+srcJfOp2l4CHhteHKlDXdlviIj471WmY5VgqmqfEKWoyAbyhX3ilJwDabH4mpqtLrdGReChgg/tMQEou3yedSEeanFYcuCvdQir5eszsLu4C4Y7twM/a0bsffTj7CPMty1FRY6fHzbJhxc8SFWy5IEjIkOtg7ILywnYH1o1Z7kS0LwipZys6Ve93clv5MwfZ8UZDIIrSAbetnwEMDuj2pionQVlYtN3FR6AZkc5T7hk9vP7szgywcP8PXTZ/jfX3xFV/tWM55GuGSfsa8YBxc72EvAvsKXn1PP6WJPZCN2iYYE7AEBYxyVBUxlg8Da4iJsX0mg1q5UkO0lZAKXAkweWwTZAUqaHuJuGsg+xf5Nm5CTmoGHjz/HnYesyZ6zJmvpxqHtO6C/ZQ2sCZXhttU4vWkF9DZ+Cv3ta2G4byusju2DOV3MkLWZ3vZ1MGKB7mhwDI5njqv90E7vpRPq6cLs8H5YEzJZTzDGyxUBlsYKsksOFuqaMukKxgoksj1tUgTKYi4oyMSZ/FmjhRFABdgFb0S52+MSHfACXS6QMTI10Bvx3k5qpr6Mn0kTJD3QAyWRQSiNPI/GlGg0Ud25SQowcTDNsQgTDXSYpgrlZreoSanLCJlaF7+vnaDRmQjMk6tdeEQne3K1E095+ylr9Md9HbhPyO7Q6eY7G/GU958SPlnz4ykdcK6lGuMV+Rjn75qqknqsgE6Vjht5/HvkJKA/NRI9Uo/FBqOT6rocgpZIf7QRsK74ED52gc+dR3tMEJ0tEEV+ToixMkCkhQEu8svlgtEp+Jw6jBBTfVw0P414ezNE8HYQk4Uz6+T9/OI8oXsMCUmZqGnoUrPrFTAESE7wJaH4L9SrQC0lBZmMj81elXqMkKnxsauMiEN4RPd6dGtcjY89FCmgNIAp8fZDqdMIorxebj9ljPyMddNXrKG+VW32L/EVgfuKLiX6cpHEvRYgkzUUP3/6udq1RaLis/mHeHZ/njXYfcxPTqv1RtqrK7BNvtUIkyyEKbvmixRor0B2UBoedDEdcTqJioTs1IED6GrtwKOnX2D2wXPlZNdv3MLBXbuhs+pjGGxbg9NbV+Hk5lU4sWUVTPbvgMURHRgf2EXI9sHi6AGY0LlO8RvWnI97mBrg8CbpYK6EqS5B5PMuZ08SsiOMf9ZqXX5/vkYgC7M1VRduRjpZITPIm04WjqJLgUjxY+EvV07z8bwI1mPnvVmfmeIyI6U4YaCViWr9pwR4IczBHBcdGSspqc8yz/ObP9wPJfw5uZK6OS0GbZlxanaHzOwQyG7WFmsAY2SUMbIpcTICI1KrCUssVJC1qy2V5PZ9PvaY8D0TyMTNpDajntD1BDIFGJ9/1N2E+3SyOb7/TC0dUyYGl2QqF7tZnIGbjIrXGQuvJF9CL0HrSQhFQ5g32hkT+xLDMZgWgaspF9F9OQj1IR6olqXOqYZL51AV4o0CuQbN3RbFQR4o8HNGipMpMl0skOFkhliLUwg1PA6Pk8fgbmOHhOQMlFa3QCb5KsC0UU1meiwFx/+JXoXoVbV0X0MLI+uCFGST/M+7o+oxDWT3WYc9onM9mbyt9FiuKaNTiYMtuNgCZPM3R+h4Q+pnRA/HR/gzE6zV5vA5Y94XhEba79LM+OpzQqWF7asvNIB9+cWXdDFZpPRzVYuJgz299wCP78zhwfQMHs7MYrSvH9UFeXCzNMVuGe8iUHsoWQhzD0GSnRlFe9cxHkrbnoAttO6lbb9nxaeEbCWcLCwxcXtSbUsr8xVlGbi5+09hamiMDe+9gyNrl+PImo8VYKe2rVVLyZ3ZvQ0ndm7C8W0bCNYBmBEunTXLcZqP2+sfYxz9VN03ObSXznYCticOM1ruw3lbc9Znx9Q0qli6kjhWCmutWFd75IcFqZn10vyQBoaAJ9OmSmNCVZfS3/wMLtHVotzsVVNE6rEAulmUdnZIGGu9TEbOHNZnuazJ5Nqx3vxUdOUmoycvGQOFskpVlpqzKJHxdn0pbhG2m7UlmGkRyOhoMstDrmhmdLxPR1OxsEc6hppu4xPCJTWYNDrk9rO+Th75BcXH1OOqMdKAeTUxuJxRkfVfUQYjYiJGC1IwzOMw4+JwbhxGcuPVFKteQiZwXUuLxI2sGAwkhaEvIQTdsUFojziHxlBPNBMwcbWmCH/Uhvqg8oKn2lc71cmEgJmpvQdkafR0R2Mk2xgiysIYsYHnUVhShZrGLjTRxZY68V/oR0bJH9KS77tIiwF7CRn/86Qek86iRMUHdKYnhEjVW5TcfjytBWuRHrI+U5CN3VBOJvXb/OgNPGK8fKquqL6raioZ2/pSOztDA9pLB1OAffaFZvzrEWsxOtiTuXt4SMBmR8Yw3j+AoY5OuLAW2/zJ+6qpIY4lcO1eowFM4JLN4xYgk7a9dBUFsr10sD0rxfHWIvJCCObnn0B21RTIRA+efo28/BJsXLFCTVA9SlfSZySUtfIPrv0EJwnYIdZ3+wn1qV3bYcCaYIdMPCZcctm8PHdk81oYHdwDy+MHYcDoaHZoH7wZddwM9BDNmHjB2kjb7PBDko8MJnsiiDEyysVaXfsls/ezWVtJnLxgbYwLcvmMkyUuE8JLrMl8Tc7A20gf521M4X5GT9VluaF+jJvBqvEhq1S1pl9GV04SQUvCQEE6Bosz1XGYUe4W4brFekk0SSCU6ssxzeg421KrxrzmFWgtCjCBSDU55DYBe9rP+CiQ8ctYuowyCC2QPZKfkYs1+X4yrUoGo6XpMVGWpZodU+VZVAYmSjVdxuEcApd9GeN5cRjLuYwb6ZHoZU3WEemnjo3BHij3c1SO1njRFw3hPig+54hk27OUAXJdLZBF0DIImCz/kGR1Ri2amhkcirpaWZy0R0VFdbJ/X50kkIm7LaWlgBJHfFWvvGeL6BWwFktBNs16bI4uJpBJLfaI8AhcUmNJU+OJgEY9nhZN4JE4mkRHaYLcHnspxkWp3+TnFaT8+ef3H2iWLXj2uQJNuodffwcyzWCzuJiqwRgRn9DF7t+ewO3BaxhsaUV6RARj4BrV4NAhYOJkAtjuNVoHE8AonQ1r6WJy4hOydQIZY6Q42aoVOLB5MwqyclRUnJPluLWQiZvNzD2ClZkFPn3zdezn609tXa8W4Dmw5hM62HrsW/0Jdq/4mFBtJFDr1MrDO6lDEhVlPRG+3uywDuOkDgx1dsB4/y44nT6u9qj2ogJk5SofFzUYfVHGyOhK5/i4LDUg06UELukyygC3AksumyFIEYTwnOlpOBDeQCtjuJ/VQzBjpwxM1yRcejEbX5YmaEyJUktzy5IDg8VySUuWio03ynNUdBQXk+gommKNNiNNEMZHAe1uWz3uS3QkNAKbgKSJhB14IvGQkD2n1GOETiB73COQNaq4eK+lEvcYGWUO41x9Me5Ss9X5mCzLxHhBkpqNP1mmiY+jdLXxvHhcS72IK/HBaAn3RiOjYt15N1TLnm08Vga6opbAVQW5ocjbFpmOdDE6WaKVPhIsT6mjQJZiY0D4TPj/EYam+nYNYEtA8KPFn/0OZARvydct0t8DTKQgk6h4l5DNDdHF6EpPCJHAJWt7PJ27w5N+Vkk2AHxM2KQuU6181mkLkVLFSv6cREuJkY8m+dysxs2kefE5QZPBZYmF4l4KMtZqMmNExURp2c/Pq2UOHk3P4g5d7PbAIOry86C/dw92rpCBZNZYWsgWYuKCi+0jYPsFsE3roLtxnabpIV1HaZQQyGP79qG5gbWGQKYFbEGPnn2FtvYrOKJzCCveeAPbP1qG/QRs13LCRNeSNfOlrjuyaT0BXoVDBGs3azid9Suwa9VHCjQHQuVw+iiM9u+E1dGDqi6TycGup4/hAsEQR5JZHdLEUM0Q1lWaKVJuyuUC+Y0cx9pM4qK3oZ4aeE7wdYHjiYOwO35ATTaWZkiCjxPBdFYXbMraHyWs61pk/+iUaOVm0r7vzUvBYFE6rlFXi9JwnXWSTA4W3aouwizBmmaNNk3QZGrVAwImzQ3laDyqhUwHe/BU9jEjcI+10ElsFABlPE2JNdm9lmpMMyrO0CXvE7J7TQS4VlYizsHtUmndp2O2KgezldmYIGxDGdEYJGAdkefQFOqBpjBPHj1Rf8GddZmXUomvPcroaOX+TgqyHFdzZDubKdDkmE03E1dTzuZMBTFe1rWjVVsLvQTg5e0fLQHrR8AlerX2WqzWnutavYDsioLs3vA1utAYntGtxMWe37v7ArQF2BRk4mQCFN3qibjbFN2NtxdcTnUgKeWA/Jln9zQbQSwGTVa9EskKWBITn88/Uq97MncX8xOTmB4aRl9jE+zPGqimxT5CpRobWshkZaMFB5NNvHU2EoDNG3B4ywYF2kE+L4PQ++hie9auwdnjeujru4pHTwSyZ9+BTJbnllWE6xo7sGndJrz9+99i7bK3sOqt17H6rb+o9UBkHG7Lh+9iL13tAEHbQwi3ygI9vL+fEVM6jNIcMdizFa5nT8Hh5FF1XZlcwCkuJHDJZS3+ZmfVAHUEI6I0PGLd7RAiEdHyrBqw9jhzFEG8nRLgoeZB2h7TgY+pvlqWIJ6AxbrZIE3W25eVsS76qwHplrRY1Mul/smRaCNwVyQysja7XkjACNkNQjZakYvxynxM1BQRilJMEYo70nqnE80z8sngs8xJnCdo4lbiYNLC14yFsQaT+NjVotzts6t0tX7CJ3VZh8wOqWNkrMCdBkZGNVm4RLnZfCNdrU5WFJb4mIax/ERcYV3WGe2P1ks+aGdMbLvki27WYB1RgS/cS/Z9y3e3UsdyPyfUEECRPF/owWhN0Iq8bFHoZYMUO9Zm3t5oqm1DW++Q5iR/9eRfApD/Eyn3+gHA2nqvf0cKsjnWY/deuNhNPBMHmpv9G8iUk2kjowD0lK/TjJNNqfuP+Ph3AJTpVzMzCrSndCiJjrK3mMAmcIm+eMJa7OET1UV8wpj4cGoad0bHMd43gEu+vnSLtTyp1xMuwkRwXmgBMHGwTQRrM6Pctk1KuoRMBqF1ZBbIKgFyHWxMzTA6wi8A1fT4LmQiiY2z958iPikDKz9ZiT//+jdY9oc/4N3f/AorZQuft9/Elo/eVdrOqCjrt2//eJlmmWk+JvWZREWjfdsJ2UkVF51OHVGzOMKcrNQx1MFSNS7EyWR+Y7SrNXwYAS/amyOSNZjERa+zxxVQQVaGsNLdhXNm+oiStT7oXNJFLIsMQnlUEApCfehiGsgak6PoYrFoz2Rdlh2HvpxEBdhoaRZuFGfghjQkCtPV/QlZ5EbGsmoKMSOz8AmH1FWPOhtwv7WWtxs09RjrM2nfPxvsxufXe1VdJqBJbPxsgI9facUTAZM/K+8xLU0VRlG5Mvq+vGdzOeabStXcxSHWX5p6TLZTCkEHIRtIDFVwdccGqttX5HGBLYY1WnSQBizWZp2833X5Aloi/NDEOq2cNVoZ4SsiYAWerGmdLZFIyOqqmhRkzUud/H/H0V4As8RzS+mHABMtCZlMCL5PF3usXEygYS12l2DdI2CEbAG0x9PTdCy60zThktcIPITxCW8/5GMPJgkZf/4Rb8vm7fL6J1o9Jmwi2VDw2b17rL9kMz+6G/WZ7C9GwOYnp3BnbBy3rw6iND0D+vv2QpfOpEuHEtheOBfBEukwFsqG3odYKx3dvhnHd2whZBvpZARPnE9NtVrFn1kHT2cXTE7P4R5d6878syUlsE3deYjUtBw42bvA2MAIa5evUBcPvvvb32Kz7Dqy7A0e38HmD95WnUWJj1KjnaGTSS1menAPXAxOwvm0HmyPHlBxUeYyehieYI2mDx8TA/jSzS462dC9DOGidxDh9mYINCd8Zqfhqq/LOkwfDnoH4E4nk/mRkazR5Hqx3AteyA6SGfjeKAr3JVwy+BxNF4tErcwLTI1AR0YserLicDU/hWAxnjEy3hARsmEex1mnjRO2m2WMb4RtlvXZ/dZq3FUz8msYHQlZLx1Lmh1Xu/D5cB8+G7qidbY2TZ3G5zWQNamfm2PsvM+aTImA3aOjiZPJHMbx4jRcy4rBUFYsBtOiCFAgQbvA2BilOot9rMsGk8MxmBKhuo/idHKZjLhWfYingks6jhUBzkoFsrG9anqcRoaTMdKczJHsTwBZkykn+ztA/T292gxZ6jWvSuCUWPh9UpDNXBvA/RG6GGPfMwUPgRJ4ZBKwQCZRkYDIOh8PZOUqQvN0VlOnPRLACN48a7IHU1MKtgU94v3HWj0UAG/T5ajHvC1TshSk8j4zsyoi3hkdw63+AbRVVMLJ2JjAbMZROpPEPx3WWHvoTi/ci/HwIOHS5WuO7diK4zu3qNdKXJQWvsxhVIPQq1diNwENP39e7UMmLiaO9X0S0O7I7buPMXJzGhVVDWov4eXvf6wWcln17pvYxNi4g2Ad3bIW+rs348jm1arVf5p/B6nHnA1OwF7vMOyOHaQb7YX5wd2wPLSP0JyCO6Okn4URnc2YUJ1R8yBDWbz7yEx/gij1mMPx/bBnTBTYYuTqaNZpSV6yUrArsqkKRqvGpEsKssaUSLUyVW1COO9fQltaNDrSYtBN2Pq1jiZuJi42TEcTyEaLMzHG+1Os0WbqZV0PaYQQEEY/AehpX5tyMmnpy+D04/6F6Mh6TNVkfI04XVcjHhLKB4RTGh/3mmUBnko8bKlSkM3IZOHqPNwu4+8rSMJgRgwGUi5ivCABo7l03bjzaL7orRogVwnZlcQwOlkgWqP8CJcvOi8HoY2u1yAzQvwdUXrOHsWs0fJYo+VSeR4WSHY2R+ali2hu7kZz5w90Dn+k1CwQrZZ6/lVpouNSoqtppSC7c+MaHoxLR3BaLRYqrvVIIFscE7WgvISMrkQ9IGDiYMq5eF+OLySgCZi3b6s1HNXqV4RZrk2bHx9Vj83fuom7Y2OYvjGE0Z4e9NTWIczLCyf37MKpPTtwjA6lINugiYg6Gxbci0Bt34pjO7fjxK7tysUW6jGZTiUzPVQ9RjfT4etzMzIx/+g5Zuf/FqzFmrn3hK9Z7HDPMXHnEYrL6qCvd1pt/L3ynbexfflHhPhjRtOVOLZlDfS2rsPRTWtgQNhMD+xRkElcNGGENKXDWRAy++OH6W4H4XFWn7CdoLsdh6/JSQWT++kjjItmCDA9DfdTh+FjpIc4T3sVKVN9nZEf4o1SxsOS8HOojmF8SpX9xyLRRDXIVk6JPNF4uyM9Bp0ErYvxsSeD0TGboNHBRkqyMFaegxFCNkLIxulk04x2M/VlamM/gUX2kX6glURDcS6NNIDJAPUjSgaiBcbH0o1sr8N9QvZQq/sEbJ6arS1Ue1KLJitzcJM12ShBk6umZfysP/USepMYGeMuoDc+FEPpUQTtEu8zLjJC9iQEK8i6Lp9Ha+Q51IUwPga5opKwlfna0dEskOVqijhCFhkYiKbWPp7QQ0uC8N8laZAsBZjGwV5pfMwMD9FhNPAo5yEgAthCR1GcSmBRbqSVgHWfwIkUZALi7PQLF5N16tWm6eMC1wjm+Dtmrl/FzGC/2tBi5tpVTPI4ebUf41eu4Hp7O7qqq5EWEQHTo0dwZv8e6OvsIkDbcHjrRhwUeDbRvTYLXHQtwnV8904lvZ3bXrjYoc3rtZCtZE22UjVNDI4dRU93n2pwTN99Qj3+UZqae8TjE8zcZ5R89AVGxmfgd+4CNq/biOVvv4NNHyzDNtZjsjvMmT3bcGrHZmqjWsHYeN9O2IqTHd4Hk/071aRhg11bFHCWujq8vx+Ge7cwQuoxIh5VF3WG2pjS3fThb3qSdZoJHcwMITZnkRnohrKIACVZF7/uciia6F6yIUUz3awlJQrthK4zPVqpnY7WQafrIXC9GZfRx/g4kJOgIuT1glQCloPblfmqIzgrA8lNlbhPWGQe4hz1QNZQ7G1VNdljxsbHfSK6GeHS3Nd0GO9Lw0O6kx2yh1kdnawSd9Xsj2KM0T3lAs2RvGQ1KbiPf8er4rAJmilWg/x7yiD1lYQwdMoMEEbHftZmA0nh6CF4TeHeqA/1QF2wOxpC3VmL2aHU2wYVvvYo4THf3YL1mDGCWeNaGVohM68erb1jaKKbLXaj/yotbu2/6EAuVvdi4F662AsnExjmJ6QzOMkop3Em5V4CmBaYhy8gk8g4gXnGvnu3b+K+iol8TlxrhnUZb9/l+83dHMcc3WpuVJaVG8L00CCh6sPtftkgogc3e7sx0tWB620tkIV8WkpLkZ+YCBcTYxge2o+zB/fhtM5unNizHYclMgpAjIcC2DGCd3z3Dhznc8d37cBRxkXV9CCMuoRMBqR11kibfQXj5XrERkRhZnaeEfAppu4+ogjQ90jBpdUkHWySoE2wTpuYe6ic7sbYFLKyC2FjZYfVHy3H+g8/YJRdhaP8vSe2b4LBvh1qZ8+TrA3P7tmqVsfV376e7rZDLRZjqbtPyUzd3wK3M0fhdvoovM7qIYh1WYSDGYJlJSxXC0TzWzrrvBsqWPxXRAWhhnDJRuwCmIDWEB+ONoLURYi6GA9bCVabREY6WxvjYzfB6+PjA9kCWTwG6SDXeNJLbXarIheTjIuzjXQyQiatfIFsXuJfN2OgxEGJiQouSiYS0800l7nIrBDpRNZhnnBJd1HBRWhnZDJypdRijKiFqRggWP3JUegnZCO5SbieSXfl3/MqXVccrJuu3BN7gaAF8Cjb6IYq4Fou+qAq0BklvjYEzU05WLGHJSr9HAicPfLdzNWCqc56erAwdYfHuUQUVl0haCOL4OhfdJvqGEDDq4/9gBZe++olM98FjHWZGpv7LlgLkscVZJ89ekhgbinQFmCSeuoRnU3FQT6uAYuxT6v7fP19uc3XzvM1cpT7AtgdupfS2AjujNDBGEen6GK3+q8wEnbhRnsrBlua0NdYh/aqStQVFaEoNQU+djYwPaILkyOHYHBgL/T37YIe49dhnry6AhGd4tgu1l98TG+3OBlhY1SUyKhA28poudAkWbsaO1euhKOZJa4PDrMee4ppwiKNjR+ryTsPMDmr0cTCcWZePT48Po2IyDgYnjbCtjXr1N5a2xghZd6kHiPuCf59BbT9sj/ahpVq9r7pgZ3K2ayP7mOs3KhAE8DcGA/PW5xFrKsNIuxNEWp5Bml+ziiXCxz5Td/AKFjF21XRFwgW71Oyb5k8LuA18wRuoaN1SmOBtU0n1Z5IR0iNRB8dQ3SNgF3PT2JsTGc9lkHIsnG7Kh+3CIS088XN7rRUq+vDBDK5IFNm4gtoEhXnO7UXatLl5DUClwxEiwPea6lRkM3WlyrQZKKwzMaXCzgnGEuHsxOoONwqTMEAvwSksXEj6zIGGQ+vJocrB+snWDLrQxohbRE+dC0rlPnYoPa8KxpCPBRchW4WKPKyZlS0RIajIYKNTsHyhClcvS7DziMOHoGpKKllbOwZJlCDaq17taEEpVloVLNYzsJjf08LP/N90sAnA9ivDGIvkoCoIHv+5BEe37uLuwKSQCZgERql7wPslhYyeY6RUdxQNlS/Swe7MzaqNMvaa/bGdUwzGk4xGt7u78NwdwcGWhrRU1+D1soK1BQUoCgtFcGe7rA4yW8lvWOMi7owOKSDU3QyPbrV0Z3iXoRLOdirYt1G0I7s2AZd1mn716/DvnVrNGNjR46jqaYBc/fpXnSipUD6YS2CjHBpdB+35TgrED7Clf4byMkqhL2VoxrM3rVuA7atWIHNdDi5tGbPqpU4yL/PCQJ3io5mTNiOsY47uW0NIdvOmHgcfib6jIfmam+yBHcbZAhgEYGoiZN1O8LQSJhq+W1fw2992cpWQSa1GI91cWHK2Rp47JLIyBO3IykMPTwOZESjnxrIjMFQHmuzPEJWnIYxmYlRLu18wlBbpJYPmCUkc601uNcusz8a1DVicnzAWCjTrWQmyL2OhedkyYLaF5prqsIdGdjm+0zVFONmaQ5GizLUMgQyvUo2npD2/RjdVOLhdX4ZyO1r/BIYZG0m06uGeLxCyNoJWF2QM5pYg7WEeapxNBmoriNsVf5OyHIyQrrjWVxmjHbVN4SbyyU4eKfBxjMJ1u5xcPNPQnx6NWpbxIlkUwktMJSA8WMhW3j990nmSP6YK69fQHaXNdhnT59ifnoG9yboSlPTL2CSWPgCKuquVgv35TkBTOCao3uJ7oxpXGyWLjZ9XWKipva6xag43NNJyJrRqnWwkvR0RAcFwt7oDGz09WBN0MyPH4Hh4QPQZ12mt4fxS5ogBO4UazR5zODQPpwlhHI8c0CHj+3Dyb27CRxrNMZHke6uXUiIjsPs3DwBIygCzD+gCcbMxbpNyG5Nz+PmFI9Tcv8BbvP+4NAtNDZ3ISuzAAG+QTDmCXBY5yB2bNiCjR8vx6Zly7Bv5Sc4vZOOvHGFmoBsc3gXnUwXXgZHEWJ1BgkeNsj0d1XNjfJL/qi9HIIqRsVqqiEuhI+dY0wMVhsD1scFo47gtSSyJiNkzYyHLYSugyexANZL9aczpmVqQLuaFYvruYkYYYQT0MTRJNbN1JaoGRvTjHlyhfPdllp13ZhmgZ165WhyYabUaQo63pdIKc+L7tLF7hDQaZm3WFNE2Mowy5psuroAY4ylY6wDZTrV7aJUjOWxLiRY1+iso4RsnPdFN2QWCGuxgYRg9Mb4ozvqHHqi/XElNgC9lEwerg1yQZGnJbJdTBBvbwRfY2O42gbA3j0JFm4psPZMhcO5DNi4J8DEJhgXIrNR1UzQCIOsHKxWpKJkV82Xa9p/vxqoRgHte6Qg+yEtQEYpyB49eIB5Gbt6/ISQTSnQpMZSUN28iXtaye05ORKqBcjEvVTttVgSE1mLzdDFJhkTb1+jiw32Y5yQXe9qR59ARhcrz85CYniY2ijC0fAM7M6cVJCZHhPI9uO0QLaXYOnsJVD7YXjkAEyO68L8xFGYnzwKM73DMDl2GMZHD/P1jJh8zSmdPTi2ZyfMzhigs72HddRj5ToS914F5sdIoPqu7hGwexifvIexibsYva3R2MQ9jNy6g+Gbs5BNFa8MjqGRH1RxWS1cHT2gf1gP+zdvwdaPPyRka6C3eRVcThyA99mj8DbQRaiNAaIcTZEdyPojMhAVEf6Mh4Eou+iLsnB+u4uTSeuesAlg1ZEBaOBjTbwtKz+18SRt5e12ER2hO4nxK0Uu9Y/AldSL6OPJLdd4jcggtXQbi7V1mWwQQUl9JoPTc42yxJss1V2BueZq1dyYFwdTi+4QOrlN+O7JFdZ0ManlpK6TuChXRksrf47vc6euSK35MVpAuKTZUpCCUf7+UUbWYbqq3L8lSxPkxmEo7RKup4bTzS6iP+48Hc0ffXEBvB2IzkteaAx2QTlrswIPM6Q5msDX0AjuDoHwDsiCpVsizN2S4eiXQ8gyYeORhNOWIThrdQGX4ktQ1zaAunYBR9Ze1ABUx9tLaeE1f18EbQl3WywBrZlqoRRkz589w/279/D40WM8ffAId25PEDRpy89oIKIzqaO4lXItLXR87A4joQAlkiaHanSMsg4bJmASExVkVzE+0I/Rvivob29Daw3tvLgYuQkJ8HOyg4upAZyNDZSTWRw/ChNCc1aXcZGQndi3RznVGWmEHGSdxsdOslY7xqh4hLXPYUp3+xYcYC2mxtA2rsMh1mgXAoIwfnuWbvSQYAgsSwHzw7o1fe9vdHNKgJojWBqN3JojWHdwY3wWN8ZmIXtvXxeNzWCIj4k6eq6jncXx5dhk6Ozah93r1uHE9o1wPnEQQaanEE7AIljEJ7hZqz2hyy/5oZpAiXOVhvmoNQprIgJQz7qsmXGxMZYuxudljYxGgihq421Z57CD4HUQMrkosoMnbG9yGGG7qHQt+7KKjMN0szHGuJvlObhdkY+pakZGgU0aIXQ22dBPFi69W094CN09wiZzFKWTeEfAk4YH3UwBJtenqbmL/Bm62KQsnMq4OCEAq2UIGEvl95Rk4bYsSUBHu8WaUFr5IzIThE57I52RMSOCoPHvmBSKgfggBVlvjB/aL3owPjrQyRxQ4G2LC5YWcLP3h5NnMuy8MuDgmwV7nyw4ETI77wxY0dlOmgfDyC4C9h6xKKjsQD1PdM0mfoSJx9rWniVVR8lrflgayH5IGsj6CZlGCrIH8w/w5PFTgnYfT588xcN79zE1No570kmcmsKs1FgSBQUybSy8KyJ8s8Osu2TN/OEh3KFzyZLe0wRrku41Qfe6xZg4RsBuXOlFf0cb2uvrUFdagvyUVIT7eMPNwpiQ0cUMTsJc7ygsThyHGUEzPHxQRUGJgSfoZqcJmgFBk9tHd27Foa2bcGDLBmqjGpTet2Ed9sgULEJ3mpCWFpVhmnFvKVB+rASoVzU++RIujXNpJJApwEamcW14CldvTCgNDN1Wujo0QXcbR3l1M2JiE3Hm+HHVjQwwOYlYR3OkeNkjw9cJeUHuKKV7VRAsgas83Be1dK1aQlZHh2smYE2EqYkQNUcFKDVF+aMp8hxaeVsGc0VtvN0pY1ByzZY4GSHrS4vEdcY0iYyj4mTl2QRAYChQEW+mqhCT5bJRBFXGKMnjXE0Jnakcs+JsTYyTUrepWqyOMbEKM40VmJK5kIRSWvfyXhMEV47qSmnGxpmaQrpalpr9MVmRhSlqRGbiM84OsR4bzqAyeTvtImNjKB2MkImbUd3RPmgKc0dxgAsiXJ3h5hgIt3NpcPTNhr13Jpz98xRctl5phC0DZs5x0DO9AFup0VxjEZ9Zi8au66jR7pZZ29KLmpaeJSWXyizsqrm0xAklbn6/XoBGNWmlIHv8+DHu35snaE94vI9nT5/hLuuz2yOj2jptgqCJm40qsOZGpTWvkYyxSfdQwXWN9ddVRsOBPtyibg5coXv14HpPF/raWtFWW4Pq4kIUpKWpOszLlt9KFoZwNNKHzekTsDXQh/XpU4yEjIOETRxNj/WYND+kEXKW4El8PLJ9Gw4SMhlkPrB5I2PYRjV1SodxTHfXTpgbnEFrc5uqqZYC5cdqfPJVEbCJOy/gUu4lcIlrUbItsAB2bXhSA5kAdv0W+ghX39VxXLk6hn7ev3rjNsoqauFibQUf09OId7VGmlyYSNDSvO2QyxOqMNAVFSFeqArzRXW4nzpWhfqiji5XR/Dk6uHaUE9UX3BDXZgX6ni76aIPWvl4M+Nla4SfZqCXJ+0VullfMqNYSgQGM2IxnM+YJpDxxL9Zlkk3y1HLBkyU5ar17Mep20VZmCzJxiwfv1PL+FcvkMlqwzWqDpNlB+S2dCVlgdO7LZWYqM5XM0o0rlikXFEgu1lOqBhTZe2PaUpmfwxJMyYjBuOMi2PZMRhRkF3CNUbcq4y6A4mMjfH+aAhxRqqLNfytHeDmGgIHLzqYd7rGwShbgmWrve8ckI2zdpEwso+Gq38267Mk+IXnoqCqk4D0oaa5W4G0WPLYgl597rvSQPZDWgxb4yIpyJ4yLs6zLrs/P68i4wO57J/ONsv6TBxNrlCe4fHOqLTkJR5SclQOdh0zBGyKkVDgutnXi/ErPapVP9zdiWudbehtbkBLVTkq83ORm5yI6PNBOOdgCx87C8ocXjZmcDUzgrX+CVWP2RsaED4zVWcd3bVDNT2MWI+d0T2g7uvu2EagNmCPzGFkPBTAJILt37KNkO2Bg5UtOjuv4Pbs/SVA+fGSWLhYo7cFsFlVdy3AJWAtSAAbVHDdIlw30X9tXEnqMwGsd2AUXX030HnlBmEbR119CwJdXHDeyoigWSHO2YIyUwt+5vjao8jfWbPAzAUPlPIo98uCXFHF+3LdVUWQM6qDXdF8yQdtEb5oueSNVoLWHO6NdkImg7p9BExmV8iCNrJ89jWe2COsi6QpIVFOHEbi3C1GvLHCTLWBxKw4G13tTrXERjqZXHMmyxUIXKzF1JGxcY6PSXy818rbjaUKVlkaToYFJlSNV4LJqjyCLL8jW8XF0YJkjBCs8fwE3GZNNkHd5P2beZcxStiusTYbTAnD9YyL6E68gAwfV/hYu8HR8SIcfFJh6ZECa0IlgFl6yH1peGTD/XwBnSwdps6XGR0ZH89lEcY0mNhHwD0gESU1HYyEdDKBaZG+A9n3ig4nkH2fBLBFalikRsKtIHvy9CmeSF1GuOYJ2sMHD3l8gEc8Tt28jTs3b2GOddr08A2tczEWUpq9y3ifkE0MDmCcgI32ClwduN7eioGWJvQ01KG5vBRl2RnIuByN+LBghPm444KHE4KpIBdbeDAyipNZndKDm7kp/B3t4WJmgpM6Un/thhljpOWp4zA6dhinCdoxutneTeuhw7i4h5DtImB7NtDVxOF27oa7ixsGBodxa0qaE3f+BpYfK4FqQQLXyK0ZpRvj0y8BG5nSiO71EjCBawx910YJ2Ah6r46iZ2AE3f3DBGxIU6NR3f0jKCurhi//veetDBHrZI4EF0ukEbJsT2vk0dUKzzmgmHCVBNLd/BxRQbjKAghfgBPqlXt5oTHMAzIrojncC20XCRoh645mTRNPN0gMxaBMWUqPUXMHbzAujvFElwVHxwU01koC2VhRJm/nKLjm6FxzdXQnFRG1MDEmzlKy8vAdcTCBTGCju8nskS4ZQmC9qJaEY2wUydr4At5oURpuSlQkZBN00JsCVkGiAmyiKEXBNkbIRsTRsqLpclHoSJD92HzhYukFW+dIOPpnwTEgBxbuKTB3SyJMiTByiIO1R5o2LmbQwWJVI8TWK0XJjMCJLJwiEX65AHVtVwlTL6qbCNV31PUDegnaUloKugatGlsEsisayB4xLj5mLfb4yRPcY1x8IK7G+kxqtXt35jA5OqaWY5uhe8kcwynGQmnNC2iaGmwQE1f7FGA36FzXZBYH4eqoqkAD42FpRhoyY6MRdT4QYb6ehMsZAQKXpTHszujB3uAE3C1NVBMkyM1JHW0MTqumh3QPXehyDsZnYKGvh7NHdaG7YysObt+CI3S1fYyMuzesxz5GRp1tW7B32zaEXQjF2M3pvwHlPysNWBoN35yhprWAUQuAES6JhxrAbrL+egmXBrBhDWB9w8rFOnqHFGBt3dfQ2jWooCvKL+O3tRUusDaNczBGCt0s3cUMOZ42dC8nlDA+ljA+lvg5oZT3ywPpYDJIG+qF+mAP1AS5qEHbZkLXHOKBNkLWGyP1mR/rtHMYSI3QuFimbGkUjxu5CarLJ+vTaxa+YWyUxoRsg8SYN1NTyvqKEZGQyQC1SACb1h7nWI9NMyZO1pfRuUpY2+WpGDqUncDarEB1LG8T1gnCJ4DJzA9ZiuB2CQEj4GP83TflimkCNsraTOozcbbxfM16ILVRYQhzPwdH2/OwdIiBiVMc7M9lwsEvEzbeqbDySIa5a7ICzc4rXcnEMY6PCWBpVCoc+XpjxxjlbFau8XDwjkd6YRNrM8ZGOlpVUw9hE3VRnd/RYnf7Ib0aKeuoeq0a+DsWpCCbvTsPDWgUj/dYn83fJ2BzdxVo03SxSUbFqWFCNjSEyUFNNJQB5qnBPgJ2Bbf6ezDS3Y7B1kb01NWgpawEFXSvnLhYJIQGI9zXCxF+Xrjk6wF/Z1u4WxnDyeQMY+JZ+NlbEjoBzJHxyYHAmREuaeMfgoPRWb7WDNYGpxgXDyqwDsjMe9ZqcltHBqC3bMZ+1mi76W5H9u9DcQE/ZMa9xZD8I9KApdGN8SnCNUm4Jl+41wJcCjDWWQPXCdj1BfcSuG4oiYN1EbLO3hsKsHYC1kbAWjuvooXq5GO5GbnwNjdBqPlpxFieRpK9IdKcTJHhYq5gE1eT7ppcNSwuVkWw5NqqSqqW7tZI4BoZIxuD3dHO+NhFyLouB6m6rC8pHP3JBC09WrmZgCaRUU5+FRvlshfpMhIMaWBMEZwJSq6cnpWOIiOiONhsm8bJZH6jgqyuTF0AeqexDLMNmilV0+pYigm+1+0KxkZGx2mZZiUXbRI4aX6Iq90uy+DvZXwsTKGDsl4jhEN5qcgPDoavgy+sbMPg6J1Jl8qCiUs8HSwR9n4ZsKZDyXiYIyOhREcBzIJw2ftmqja+PWOiDeOkBR3NlD8nshFn80yAuXMYfIITkFfRStD6UdnYTXWhqrHjhTSgCXjfryWBo+qoBcgWS0E2R6DuEKyHDx8Rskd49OgR7tLJ7t+7h7nZWdy9cwcTY2OYGB7BxLXrBKwf473dGO3qwFhPO8YI13BHCwZZe/XUVqGppAhldK+M6EjE0r0CnGzhZHQS/ramiPZ1Q5S/JyOjC4I9HRHq5YQQ6ry7IyFzYK1mDUfjszA/eRxW+idhZ2QAO943OXEMx/fuxuEd23FYplERsEN0NAHu4HZCtm0T9mxeD0c6QmdHF0YZ6xZD8g+JriVzFTUSuCao24TrNgaHCRel4GJE7GcN1seI+BKwYcIlgN0gYEMKMOVi3wFMxlI0bd7WrgGkJaXAk64dYnZabWJ+0egoLst1UwQtUy7tYIQs8bFTkBXzmO9mgWpGxzq5wJG1Wj1ha7voi45IAhYTxJosGL2Mi7IU25WkS2qsTGozWaZNJu6OFqRhuJAnv9Rm0g2UrW1lSW86mOy8OcnjNGPhDB1shoCJxMlmeX9Kuop0Mml6TDeUYaKOcNbLXmdFrMdEdDTqdmUu67J8VZvJ4PdULeFTt1m/8TjBo9zuzkhFlGcg7G0CYON6GdaedCenRJjQrTTjYISI7mRFeOx80hRkApeRfQwjYwrcWJM5EDJrxkYDOzqYSwLM+LyZa4IC09ojEfoW57H3mA3MHc8jJqUE5fXddDSC1kDARAq0zr+rJcGjaikB7VUpyB4+eoi7dKy79x4QtIcKMhUZ79/H3bk7hGwWM5OTmCRokzeG1ax5aWwMtTWjr74aV6jeuip0VJSivrAAJWkCWBRiLwQi0MkGjvpH4Kx/GM6nD8Pb9DTCXe0ImgfdzQWBrjasSSzgSzfzlmXULAzpXmdgffokzAmWGWEzoQyOHNK41+6dysFUZGQ83L91Iw5s3UBH45GPhV3gN3f/IIYFDEIioPyjErjEuYZGJ5QELg1g0iHUdAlfADYo3cPR7wAmcGkAu0630tRiCrCul4A1qQ6UpkhuautFclwiPE3OqsU8o8xOIsHOECkORuoCxWxXM7XmRQVrM7kyuIjQSVyUpdSUmwXLNCQ/dWFk92W5hCRESa5GvsIa52qaxsmuZV3GsEwULkjVTH8qzyUUrKEI2BRrMYFsuqGS0FQRJgJFN5sWES6RLCs3JSteyTxFupbsczbVwCPv35LOogwHELhJAiVjaHdkpr8s3iNOV0cABS5qhq8dLc1GWeRFBDqcg5NjBKwFDhHBMnFJYo2VAhtPiX8ZdLVUOhKB80mHvXcaY2ASLPhaed4lMI9ulg1jJ4ErGbY+BNIzTdVvJs5xdL0kAhmJA6fccOiUC4xtAnEhMgMltQRHgcbjj5FARvd7VbIcnUC2lBRkApTonkREauH+guboZNMTjIyEbIp12Xh/H653tGGgqQFd1eWMhoVoKMhFZVYmCpKSkBYZiTjafqCzA2z1GPn09sNFXxfOJ3n7+H44ntSFu4k+ztmaMB5awc9RADODu7TzTU6zHjsJsxOHYXhkPyOiDk4d2IcTOnugJxOGWafp7dutnOwgXUwg20cHkwszdQlgfEwM+geHlPO8dCGNNMD8rV593cvXapxLpAHrptKAqr1uat1rXAvY2Ev3IliiriuEq/eaptEhDibXGq9fRwgAACjJSURBVC0GTMZTVBeKBbN86/HDbuAxKiQUFxinkxxNNQt60sVy3C2Q62GJYllk5pysfeFI2BgbA13QoEDzQnOYN1ounkN7pD/apLt4OZgOFq6Ni5dYm0UpN5MN+YZyk1VbfaQ4A+NlebhZWYTbBO0W4+IE67HJOhn/ImgN1ZhsZDQUdxP3kilUIkIjgImbaTYULMFtAiTHO83lKkLOqaNcFFpC4Pi+0gipzseYjJkxoo4UZ6Pw4kW4W3vBwSkSzoTHms5j5sQ6StzrXDaBklkcrMH4mC2PbnQwGzeC5Z4E96B89Rqpw+x8MhRQ0hgRN7OiE5q7pRLYJIIXx2M8ztpH4JRFMPRM/HHSxBem9sHwC01BQUU7IetBRV0nKus7vl/K8b4LXTVVQ9U2ECgBbQkpyMTBpJsoQN0nZCK5LW19OYq7TU9N4fboMCaHh3Dzaj9udHegt6EW7VVlaCjKQ3lWOvIS4pFyKQJxISG44OYKa73DsD6yB/ayiQNBc9I7CIdjB2B7RC732M3n9qp15d3NzsCTgLmbGcCZ8Nka6MHi1GGYElDjowdhdOSgmlIl8xkNdPfj9IG90NuzE4cI2O51q7F1xXJs+OQjHN+vg4zkNAxcG1kSnsVgLdb3vW4hHi4F2QvAtC16TQfxJWQLgC1AJoCJBLAFyMTBGgmY5HYBTH1YPJaUVCLY1R5xDiZIZ1TM9rBGLl2r6BwBY1QsI1yiCmmK0NnKCF69rFUYIk5GyKIC0EpH64o9r4mKyRfV5uh90gCRLmNmHG7kpWBETa9iXVSSg7FyRrsqukwtgaCbTdZrAJsWJ2ukc7EGm26W+FjJOq0SM018jbiX1F8CEeGakChIzTTKhGOBUBshZYqVzMgX1WqOfTmpSPT1h5OFJyxsQhgR41iD0bUIkLnzZdh7pcLOk7UUYbJhPWZHB7MigPKYC2Ojo28WnPxz4OyfC0fKlM9Z8TmRKWOiFcEzpaOZuPDn6HSqPnOOhYljJAxZ7522PE9wI2DpFA6f88nIK2slRF2EicAtBRj1KmDfgWwJuETyuWohu08HYw1Gzc/ztvb+vPYxGT+7d38ek7duYmSwH8N9vbja3oordLL2qnLUF+ejNJMR8XIM4sPCEO7jBRtZSffgTtgQMlut7I7qwP7oftgd0YG17h5YHZLL8vfAkvctDuvAlI+ZHt4L8+MHYEXIrOh4ZscJmcxj1NmN4zu3Qlfi4ca12LVqOTZ/9B7WLXsba959Cxs+/gAGx44hKyMLfQNDjHW3cE0BIqAw7lELce9VDY0QKq3ktQuPC1gLcA0MjSv1q+6hduxLC5fs6NjTL4ANEy6JhwtwDVIaB2thzSVwLcwCUBGxhYBJG5gfhHwTVqkPuJ3RowMJ4eGIsjNFuqsFsj2tkCVjZ17WKAt0Rjndq5ROVupnxxrNBqW+EiEJ2gVXupkX2uhkPdq42C1xMTGckEXQwSQuxuF6diKG81NYj6UrwEZLczFOyKTZIWsxim7Xl+O2OBilcbByJeViEhUVXISIoMl9mck/KZOE64sw06BpgEyJCNykqtXk/fMVdM2p8Qh28YadpS9seNJbOsXAyplyiYW1W7wacLYidBZ8zMwxSt22JmjWdDIZC3P2y+Z9adEnKuey8kjTNEHoZtaEzFKcj7LyToclHU21/QmhLd/XzCkaxnYX+b4EzCWKvyMSFo4XERKdi3J+BhX1bazV/lYV/FwqGr6rSqqaEsiq6XJLqYbxUkEmDY571F3tcSnNzd3Fnbk53BwdwdXuLvS2NKGjrhpNlaWoYlTMT2FMjIlCpP85ODPuWevuIkTbYX2IoKnbOxVUApeNiDCJo9kKcDwa68jFjmtxZPMqtaCo/u4tOLFzIw5vWYeDm2Rh0+XYSqjWL3tL7cK4Rrtc25q338C6997GlhWfwFT/FLKzctDTdw1XCYTAsQCKQLdw+1UtBu7l4+Ja8h4ES7qG10a10g4sL4KrR9rzVzSDzB2svzp6B9Hec5VwDVBX6Vov42GT1r0WAJPMLh+EfCCVdfwwa9v4DdmO7PRMzRr4LhaEywb5vnZKZUEuaqxMICsmXAJYuZ8Dquhw1ZRcEtIc7qtWfOq+HKLGrnqSZO5iBJ2MkGUlKBe7wXpspCiT0S2XLpaHcdnHjE52S1ryjIw3pb4iQBMNAlQZJgiR2h2G0sRDjWShVHWkZnhbIuJcSwXdrhwzlAB2i4CJw42w9iuOCIO7pTOsLP1hbneJJ3i0AszcIRJmDlEw5VEGkC1dBLrLcPBOhtM51lau8WqmvdReApPMUTRnTSbjZFbuUqvJVKsMuATkqna/oWOscjAHAVJczZk/75EIY4cIGNqE8/1j6ZCX+fsuwdI5Ci6+ccgobCA8nSirbUX5q+Jns1gVlHxeIvlyXEoLoCnI7t69i3uUHH9Ik5NTGB8dxfDVAfS0NKOurATFrMMyExOQGBmBmEB/uBudVkuZ2R3eBZtD2wjZdsK1Q0FmSWfTSKDbTUfbpyQ73xvs3qQ25hbQTu3YgONb10F3g1yLJRv6yfZHn2DbR8uwcdmb2EDI1r3zBtaKCN2GD97FtlWfwsrYCPl5Bei5ck0DxvVRus8YBm5QWuh+rAZegUuNe10dxhWC1StgadV9RTPArAaZCVg73autW7qFGrV09qNZC5eooeWlgy0GTD6UCn6YFTUtVCuKiitwydsDKe4E7JwjSoJcUX7BAxWsvwSy8gBnFR3L6WAVApm/I+Tq4foLbnQzH7pZAOOiOFkYusXJUiJxNSse12U5AJGsk1+chdEyOhlP/tHyfIxUFGCUsI2xNhunm92qKyMgPAp0NQSQddVtwqeA42PS5BDApulwsy2aGHlH1vfgcYo12SSd7LY4GONib146Yn3OwdrIFnZ2F2BhHQZjy1CY20cSsljCFgMj24uMcNHKwQQ0MzqcvU8qbOhOdqzNnF80N+JgI2Nh0rZnTWZD0GxUO5+1mVe6ek5qMBlPk9sy80MaJ5Z0SWt3Pu7K3+cczd8RTkcj6IyN5g7hrM/SVSOklJ9DKT+HskV6FTr1WWm1ANurWoBNQTZLgO68AtSC7tDBxMXu3r2H2ZlZjI3wZOvuRkdzE1rqZC5iEXLT0pAaHQlf87N0qp0EjNLdDltdQsajQGZ5UKsDO9RO91baKGlN2Ez3bcNpgqW/bZ2C7Yy42Nb1OLaZzkYX010vC5Uux65P3sfW99/GJkbE9YyI694lbHSxDR8sww7WZi72/GYvKUNv33X0aQeDFSQLsFFLAfWqNNFwsXsRMgFMC9mVBcBeONgCYBINr2rh6lNq7qBeOJgGMhURmxkRmdkXvu3kQ1mArKy6GWWVDYgNDkaimy0KpJsY4Ioy1l3lF9xRSchkebQywlXGOq2cqqDEzeoUZN4Ksm66WG9ShCYqZsoM/GQlWYJgqECWicvAcEkWHSaPgGkgk83bFWSEa5yupm5XFVIFhEwDmqxEfLOagNG5FFitMpZWTeciaDxKpBQQJxknb9cVoinlMsJcvWFx1glGpr4wMAnAWdNAmFiHwoLOJXHRzC4SpgTLxj0OznQuW89EdSGmS0COxrFk0Jl1mJUHAeJ9e7qWBrJM1cq3pWtZ091E4noyn1EiokRMOxlb8yWsHqzbCJgZI6qxXRiBjmTtF886L46gR7IujERceiXK6jqWgOwlaIsB+9GQSQycvjOHGWqOtxdrmmDduj2Jm+O3cXPsFuPiGK4NMP7U16O0IB/pcbGICvCBn5UR7I/QnQ7vgC0hUw52YCuBEm2DuQ61fxtvb1fSxMedfHw7jPdsgcGuTTDk0WjvVpzmbVkn4wTd7Njm1Ti8XjZWF8g+wBZCtpGQbaCDrRfY3nsH699/V02v8nR1RWVlDQG4Tre5QSC0YFACyoBWVxn5Bq+PK12lFuqtBfUTSpFyL62D9fK91HsSrl7C1U24BLAFuP4GsI4rSs3tGrhkio04WF0L4ZLWrhawqjp+EPKhyAemAGtBSVWzmq2fEBGlliTIJUBFrMXKWHNVMA5W8HYpo2Oxt4yb2aBEjpRcoi8zP5oIWUfUebVd0ZXUKKV+uthVBVeqWoPxen4ahrSQDZfmYJhOJntMjxGyUUpgGyVgApkANUbIRAKbuJo4mkRFVaMRLjlOKpUrwKRWG6/KR0mkxEMHWJp54oyhN04b++GMcQBMrUNgxZNdYuJZOpoZHc2R0dCZjuPkmwYLF574boRCoHFLImDZysUcGf+k4SGR0IyvcSBs4lQClxXrNkvWb2aMmXZ0QHsfzRXT4oimrO0ELgHLxC6cMfEi42g07BgZHTzj4eRNUN1j4BGYiLyyFrpZm9qKaUGLgdOkDY3kc1tK8pkuSAPZnTuYlTb9LDU9qzQ7O6tqsBlxrzGefH1X0dnWidbGZjTV1aGsoADJl8IRaGsG55MHVTy0pYuJbOhc1gcJ0/4tdKnN1BaY7dtKETQCJpFRajU5mu4TyLbCmHCZEEQBTX/HepzcLtJAdmjdp9i34mPs+Pg9bHqPcNHFRGvffZtx8R2se38Z9m7ehHPevmrXe+nsdVM9dJjePg0YfQKa0gj6Cc7AoAa2AUpi4YL6ron7UYvhUl3DIdZeFMESdTGSSu0lYLV1DRAuaWwQMC1YMubV2NbzonuoOojiXosj4gJcVLl8kASrtLIJpVWaDy8hOkatHpzrY4sifweUqqaHMyFjTCR4smpTsZc1ZYNSvkZiowxKNxKy9ugL6E2QrmIErqTFoI+Q9ecl4hohk9WEb7Aeu6EF7AbrMoFsjI4lgI0SKoFsmPdFo5RsKjhWTcgImNyWo8AkGwwquHi8TeeS+muivhBDfO/MoEA4GNnBytoP5rYX6GB+lD/M6GBWrI1MJR4qJ4uFE6FwPpcKV79MWBMuQ9tLqoay5G25fEXqMCcC5nguS4ElUdDIjtGSbiVjZjJX0cpd2v8yDYti5BTQBFobtzjCFaXcSy7mNLEL5e8OYUS9BHsFWQLBlvG3RIIeg6TsKkLWjhJ+Hi+lhY2Sz+qFXoHuBXyM/AvAKcgEqAWJc01OTuPWzdsYo2uNE7Cb4zcxemMEQwODjImsF3JyEBUUAH9zA5w7exie+gfhdGwvbHQJl2p2bFegWdLFTPduhgllqiATV9O4mDRGJDaaETITAiaQnd2zGWd2atbCkNpMb+saHGZdtn/1x9hNF9v64bvYIBFR6S3VVVwjbvbRB9Dduw8xMfFo5UkuG3N3UJ2sj7oJQw+Bu6JgE3fT6CV0lDYSqlg4SOejemVKFF8vWmjJa+AlYNLcULWXwMXai84lalHRkIBJY6NV5q9ptACXAoxw1Ug7+IV7ETB+KAqwqiaUEbCisiaERybB1cEZsR6OyPGyQ6GPHUoIkTQ8ZKFPiYkKME8rBZusRShrYEhcbAr3RVv0eXSyHutKuoReWR+fkA3kpWCoKAPXZNluLWQ3BDKpySoZFbVxcYSQ3agkYJUa2EYENAI2WsOjQEaNMzbelOjIekuOY3St8eo8BVlPThIimCocTJ1hauZLqM7DyMIfxhYBMDYPhLXdJUIWBVMe7QiRo3cqPM/nELQU1kdSjzE6OkYzAibBlqBJ+16cSsbDzFlryTiaDEKbOkpLPoaOF08Huwxz1nZ2Xsl8nO/B95fHrFxY1xEiaW5I/WViH0bXDIMJIbN1jYLruWQ4eCcoCWj2nrEIi80lVO0oZqIo5meiJJ8PpaL8Islnt5Tkc12QgmxmZoaO9VLT0zOYvD2BG4N0g44uNNU3oiS/CImxcYiLjEHixTCEOVnivOlx+J3VhfvJ/XBgVFQOthgyupk5o6KZjnbv5f10N9ZlGm3n41rA6F5nd2/GaQImEgc7TsCObFyJA7Iv9Kcfqp1WNrH+Wv/uGwRMxJqMgK1jPbZp+ScwNzRGcUkV2niit7L+UbARgBew9Wpg6yUwIgXcIugWtADXwoCyOOKLMS9GQpln2KHcSxob342Fyr20gNUzFr6Ai871Ai7GkKXgKuUHKi6WklEEe0c/7Np7Aod0juCiiwPS3elmHlZqgwVZQbeErlXMmCgrNwloJXxcHpNxs9pgdzRdPIdWQtYeF6LWX+xIikRvZpzahOJqfioGWY8JaNcJmehGmQY05WgVeXSvAo2D1RRrVUjQGCcFNKUFZxMQ+fpKccIsxsMctGUkwN/GAaan7WBhFQRLuoeJZSCMzPxgahkEC953oLPYSoueEc6OENkTJgdvAYqwOF+m41wiEPKcXHjJ2Mj4J2NnZoTKmlDKrA8zhxgY20YoKE0J1FmrcN6OZd2liYxSf1nTpawJmqVzNJ1MXkv3tA+HtYvUX3x/t2jGxHj+fsZOupi9VyJrsyh4BiQgt7SJsZ1wVTa+kNzXfFbf1avgiRYDpyCbmp7G1NQ0pinpIN6+NYFxuth1Old7UysKsnMRHxWLjOQUFKQkIcbDHiEWJxBofIQuth+Ox/e+rMMIjxJvC0gSD+WowKJzCWgiAc94L2uw3RrAxMGk+SFaiIm662Xro0+w45P3seWDd5SLLYZsPaFby3psy+oVCDjnh9r6FtY+PWjmid7MqNbKE7+NDiOwdRKMrkXOtgCbBjiNeqkFuDSudU2pi2B1dhMwqoNq76SDaesugau5vVcLmDiXTBLtJGAysPwSsGopguleKhpq4Sqr1n5IdK/C0gYEhyXg1BkbbN52BOs2HMTWTfvgbmKCJFcrZDibqh0mC+lchQSrkO5VyDpsAbRSmdNIh6sJ9kADIWshZG1xYQQsAh3Jkeihm8lGFP25AloarjIyDoqrFWfiukiAK5X9zAhMZT4hyydYdDaCpCSQyax6aqRCnE+jodIMwpnOx7JQGxcJX2tHGJ9xgJm5P2wcwmFjHwprh1DY86R2cIuBo6woxZrLmuCY2kfx5KfT0H2k4WFN+GzoSiZ2kQSLEZGQ2YuTUQ7eKXBgJLT3TCQ48Qo8E7sIzeOUpXQoCZkFH7cmYLYExsZDxtqkWxnFn4lV42JmrMWsXaP5vhIT4xRg0sqXCcQ2hNzKlX9Hr1gkZlYSrGYUVTS8UClBW1KvQKc+00XAaSCbmsLkxJTa6vXmGKPh0DD6e3pRVVaJ7IxMBVlTTR1qCvIQ42mPMMuTCLXQg5/hYY2LHZWxrwXItilJJ9GCNZfApeksam4LXCYCF6Oh4e6N1OYXkOlLh5FRUW+rdBVX4cDaT7CLLrZV62IbCJdq21MCmkC2ctmbOLh7J5KTkukULWogt665Cw0tdGCe9K0EYAG2DtZN4kKdrKUWnO1VLcTCToGLrxMwNXAxKnfxS6fr6ncAe1F7tQlcXVrAOggXnUvrXi86TlrANB8Evxn5AUmDIyuvEo6ugdi15yQ2bzmCzVuPYf2GQ1i3ZjcMDh1DtKMFUh01cxfzCZlIICumeynQpPFxzk51HGuCPdVV0y0xF9DBmqxLNmtPi1WQSWTsI2QDhKxfgZZG0L4LnLjaCN3shgJNIBNXK+B9cSyKgA1X8DUE7EYZY2dpKgFNQXFEMJxNbGBoIB1EHxia+OCMoQcsWYs5SCxjHHNlHHMSoOg0lqyzjG0JGaOdQCNtexm7UoPPBEUcTVxKQFtwOxefNDpPMuzc42Etr+fz8loBU1r/tjzK61QXka+RsTYbHgVMcUprt1j+PgJM4MTl7L00DmpFwC34d1Jw8rVWhDAivkhBVlBej0KquKweJQRtKf098BRkkzL5d2ICY8MjuH51EH2d3WiurUNFcSkaamvQ2d6G0pwshDvbINxKH+GWJ3De5Di8z+jCRW8/7I7uVg0PcTBLxkORuJaCbNHRjA4mTRDjPZsI2SYCJtJAJjFR1WICGGPioXXL6WIfYNtH72Gz6ihKHUbAlItJ6/4trKVW0+EsTY2RX1DMCNasnEIcQ07wOrpIAx2lkSd/swBHIBa7myZKyqUmL6VgWhChUmB1Mh52DFCMiK/ApXGuRXA1tRMw+f3tL9xLFcGSz+WbTfsfL9GjhKDFpeTBxMIVW7YdJlgHsHHTYWzYqIt16w9i1eo92L1lLwKtzZHoaKbcLMfDAnkCmjiZr0BG2FiPlfjZq9kgNaFeaIjwRxMhk1WEO1Oj0C3r4qdfVpHxSra4WYqCTDRQwNvUgIAmjkbIhhgbr0t8rNA42hChul7Ox+VYls3nJWJKPSexMxlZwT5wNrOGqYk7Y6EP/z3ncPiYDU6edlZO5swT2plwudDBpMYyY70lYAlA4ljS9JATX+KagCGgaUCMoXsRGt52EbgY/ez4OifCYElYTGxlnEsTOW3dBQ7CQvBk1oi4oqaZks6aTq47k2vNGEl5Wwa35Spra/cE1nixsOV7WzGCWopr8raFSzT8wtKRX95E1aGgrI51ch2KBbYl9PfAU5BdudKN4RvXMXFrHIN9/JYmWLXlZWioqUJ1RTlqqiqQlxSDYKszuGh9CsHmevA3PArPU4fgeFSi4i7lZMrBXkC2ANqCkwlk22Cqs005mfHezZq4uGergkxcTAA7tnmViok6qz/Ezk/fU80OTUdxwcU0TQ8ZhF5N2LavW4OggEAUl9YodxB7VgWnwMaTXE722sZ21BOABdhaFmAjMO2d/a9ogLqqpAGLaidcfH0LXfFFNFwEmETDuiZxL4GrjXBpWreVUn/J30Va8pSCjCrmh5BXUoOQSwnQPW6CjVt0FWBr1+3HunWEa80+LF+5FyvW6GD9ut1wNDBCnJM1UmRzcndz5HgJZNbIZ11WQBX7OaBEmiGBLqgJ80Y9IWtkXGyND0W7rCycSjdTG1AQNLrZlZxkXMlLRV9+CpWs1M/bV7UbuktsvEbYrpfnaQHjY9S1skyl6+UCWgYBTUZagA+szpjC1NQdJua+0DdwxaGjljimZ0s384KVXQihYPTjiS9OYytuIU7Dk9uBJ77EORc56b3pNoxsFtJmJzgWMv1JIFLNEcY6Nzqb3UXYiGMRNCv+nLW2qeEsY2B8jdRyApqjTwofS4NHUA5c/TKUy4mzCXACmBOPboHZqkkidZ6FC93uXCbs+DOW/LvJIqku5+KQWVirXKygtI5xnqARuKX098BTkA30d6OhrhztLfUY6O1AX1crOhrr0FBdgXrqam878uNCEWxxEmFUkMkx+BgcguuJ/WpsTAagNQPOr0Im7fqXkMl9Mz6uQNunqcnOsiY7s2sTTm1jTNwszY4V2L/mY+xZ8T62f/IuNn/wFjbQxRbXYqqrSMCks6h/5AiSE1PVrivFFZp/nHx7iGNINJMTXeNs7QqEhiaNszUREAUcoREJRBoJUAvqU9I4l0RCjQSuF4DxPeu07lWtABMnpXOJ5PcTsipKIMsrqkZUfDp8gyJgZuOBXftOYN1GwkWtWX8AK1buwfIVu/HpagK2ej/WELjVa/fA4PAJRDlYIZmQZbiZIdvTErkCmbgZY2JJgCNKZXD6vBtqwn1RHxmgIGshZK2JFwlaJEGLUaB1Z8ShR7a8VaBppAFN3EziYwYGCdogHeuakgasa1rIBLYbFdnoK0xFkp83LPRNYWLiAQMjLzqXCw7pWuLQYXOYWvhQ5yDNDjvC4MiT10I6fk6szbwIGt3N3P4i70eyBkqAoyfjHW8LQC7STieA5vZy6QudSRoX9pdgRugEOHlMuobicnYKWGmKRKtuojQ+XPwzFVASG8W5pBGiIPNLhymBs+Rtp3MZqoHiIOuFUGpdEH8Zi5OBcILmFoWE9HIFTGEJYdO62ZLiaxb0AjSehwtSkA0PXSdgDcjPTkFeZhJKC7NRVpCL8uJ81JUVIi82HOE2ZxFiromJ0rb3OHUAjsf2webwTljqEiBpdLyAS9NJfCHCtXB7ATATxsazjIv622VzhnU4vnk1jmxYgYOsw/at+gC7li+ji72Fje8RsHdex7q3X8fat99QO16uppuJi21esRxuDo7IyytCAZ1BVFha++IfLsAp2MTdFmIkXaaWMNTT3RaAeylCpFWTWqOhG40v4iDFWq9eXIuuqHEujUsKXFUCF1VZ18LfJb+vBVX8nSXM8imp+TgXeIlRyhFH9Iyx9+BprN96kGDpYA0dTKODWL5qLz5ZsQcr1x7AKgFs/SHWZ0dxZP9xBJibIoF1WZrs/u9mjixPC+SKkxGyYpmZL9Ougj1QFeaDmkv+qI8OUuszNhG0FsbG1sQIdKREoYOu1sno2EVH685OQG9u0gvQ+ulMAtrVonQMFGvULzVbSQZjorhZNgHLQScj5yV3V5jpm8PAwJm1lyf0TjnhoK4FjjAmGtHBTFRs9IOVQziMrS7QkehCAgchM7UNZQTkye4kELFGcuZRO1FXbtu6sZZyjYGzDyEgbBILzR3kNbEqOlpJx5DvJfWW1HHSrhe4HORiTjWzg9GRrim3xbnsJHJqo6AZf86CoEqDRNZmtPVIUTNHZODayT8LDnQ+qc1k0DokOofnE52sWHNefa94vi2oiJ/3YuhECrKh/n5c72etUVuF0oJs5GWlITk+BgkxlxDp544AE0ZE0xMIMtXDOUPpKB6EC11MGh7iYpaqkygDzVu1omMRKImH6sj7pioqajuKqumxCWd2aGqw41tW4ygBkzpMZ/VH2PPp+9jx8TvYolyM7vUCstexRguYdBV19+zCpbCLKCgsR25hJXKLKpFXXIX8kmoNcPxHf9fdJEqKu7UoxxHYZPBagNOog+qkCJNcpiBNFLqUxqlE0imUCKqNhVq4BCwNXJr3FicTuJPT8uHiFgDdI4bYtec49uqcVK35jVsOESodbNjM2mvjIaxed4Bg7Sdge/GxQLZmPx8jYNtPYI+OIfbtPg7HM6cRbW/M2oyguZoxNlogh06Wf84BRYSs5LwrymReY6gPqmXZuMhA1LMua7wcgiamkOb4MOVqbUmX0C6gZQpodLWcBPQQNNEVqc/oUAKaSNxKIBPYrsma9gStKS0WfjY2OMV/k4GhKwxNfVTtdfS4HeswW5hb+sPWIQRnjb1haHYOVqzJzpj4wdDiAmycowiZuJVMCo4kbGEEJwomNmGwoFNZysx4abMTKhvGQ6/zuYx+qapzKGNp0iSRhoiZU6xyJBl8NnGIJkDJcPLNoCOlwjUgi0fWWFrnElez95blB6TBQdcTRyVkVh7xajxNXWntxd/BGtGSz0tctJBoSvj9wtKQU1SD/GKeTwRt4Yv8Vf0QdCIFWVxgADJiopGblIDslAQkX45GQmQ44kMCEepgjvOmjIjGevA9ewQepzUx0em4TO7drWKicirlXgv6LmTiXsbS8GAdJnCd3bVRASbrwSsHk0bH2uXYL4Ct+AA7P5Fa7B1sel9iIgF75y9qQvAaQrZaQGM9tnnFJzA3OovE+CTk5pchK78c2QUVSjkCG6X+c7T/CdIdEusurSBslRp3q6TjVBGOGkJRQ1hEteqoiX2LVSV1lqq1FkMljiXgSstW65iEOCOnFG5e51mbnCVQB7Bx80Hs3XcKu3afwKatuli7YT9Wrt5Ht+JxrQ5vUwRrBR9bzsi4kjXZ9l2nsGP3af78cWzZchjGx2SlYRNctjNkbDQlaBZ0M5ly5YACRsWiIBeUXPBAuYLMXy2IWhcVhAa6WT3VILApV9PsCNPB6NihBa07O56wMUIqR2OdVsB6jeoldD1UH3WVoFXEXYS7hQVOHDWCPsE6edoNp8960J1t+UVizWhIwBzDYGkTjDMKMj+cNvTGyTNeOKbvTshkdgejsn04oyNdRLp8BMiUjmLmIGNXrNMIgxrv4gkvA9CWLlLDpRCCREIhgMk4WhTOyhiZWwJMHehohMzRJ4NQZcKDYKruonIrwiluRtgEQGc6lcwCsRAH5Gvk8hmBT5ogEh0t6H4SJW2kVqSbegQlIiNfcx7lFfHLm8el9Cp0C+fcghRkl2SVKFtLnLOxQICzPQJdHfhtJRvSnSZgdDATOhgB81SAHYATY6L9kT2wootJ59Bc2zl8VSb7XtZehnSvBbj0t6/FSbqXrAd/ZMNK6Apgqz7CXgK2a/n72PaRBrANyzSArX37z8rNpLO4hlr/4TIc3LkNPp5eSE3NRGZOCTJzCZoorwzZhC5bQVeOHEInLqf+M9Q/WqJkndbdJE5KG71JgVJJybFcjgsA0ZmUCI8aXFQwyc+IM8rPL6hJZfHwyEQcP2VGpxJYdmHj1kPYLYDtOanGvlYQoFUES9xrBcH6lICtlmgobsbnVhM8AWzvfnG/M3S7I4TyII7t10OghSmibQyR4GCKZBdzpMv+yb5ayGQ1K5lAHOKNqot+CjTN0t5BWp1XsMla+i10tFZGx/b0GLRnXKarxaFLQMtNVI7WmydKVrpC2MThci+dh7WBMQ4fMsTxk46ExxNnjbxx/IQjHcxOAWbnfBGm1kE4Y3oO+kZ0uLNedDp/GJgGwNA8kE51SdVhxnQuaW5IPeXolay6gTJbQ6ZRyYReK3dKlg1w0AxAy+x6E8Jk7iTNiywFlZE9HZDPyW0b9xSCwhqMoEgzQ7qJMiQg72kp8xtVJzERroE5cPBNJ0is9/i4gOdAObIOcyKgDhItGVFtpd3PuszRJw5JmWVMR9WapLSQlgjcYr0KnTrXFgGnIMsJCUBO+Hmk07nSqHhfV7XbY6DxceVgfkbH4H3mMNxZhznpyYWXEhN3MSaKi2kBo1tJHBSZaCWb3Bktcq/TO9ZBn+6lANu0khHxUzrYJzhAB9u3koCpmMha7IO3WYtJTNQAtvbt1yjeltj4/tvYuvJTmJ09i6jIWKRl5CE9pxhpouxiZOQKcKUvJOAJcBrYNP8pC980UrstdIJKK+tfkQZAgWdBmpYsX7+gCoFVXtuIzLxSuHgEYtuuI4RnF4HZTUAOYseeE9i68zg2bzuK9Zt0GQl34aNPd6u6S7R2gy4fP0xXO6BA27rzBHbtO0MXO4Ut2/X43BFGSl0c2H0EXiZGuGRpgFhbQySKm7lbI9vHAXl+zigMdEPxeQ+UhXihIswXleHnCJs4WqCSuFq9dncYtQNMUgRaU6PQlhaDNnE1wqap0zQS6KRWa8tKRIyPJ0xOGuKQrhEOH7fHSQNP6J/xwEl9Vxw+aoszRl6wdQqjU12EifV5GFsGwcgiiMAFw8wmhGAxFrqwbpKpTdLAsJcOImOeqqlkwJg1Fmstc0rAMSJQMovexCGWsMkgcRLOWIarmku2SZJpVhITRbLex8JjUmfJRGBpdpjL3EXWYhIVXQiQC2stgcqGEFpJzcbfrXExuURGZvWnUilK1tIs4fMyXnbxch6TUTXPn0qNtKAt1qvQiRYDpyDLDQtE7sULSDnviwTWYME2RoyGR+FvdFy16n0MpNFxEM56smH4XgK2GxYyg54uJoCpZobUW+JaKhYKXDKrnnARMIOddLDt63Bq6xqckIsyN67A0fXL6WAfE7APoUPApJu4izFxO2Pi5vdeutiat17TSACTa8kI4eHduxDg64+k5AxClk+4ipCaVYQ0EUFLFxE6UQZdTsATaVzupbst/Ge8tHcpXAW+lwBKTackt5X4OJ8r4uuLqQLWgBejEnniWWD1esJDwNZu3K/qrR27TxKuY9hAuDS110Ik3KuaHHJ73cbDjITHCNdJOpg+tuw4gQ38mfVbj2DNxoN8n6Pq51d8uAaOp04gzFwfkRb6iGN9lupmhSxZ1tvPEQWBLoTMjZHRnaB5vwBtwdEUaISsXrZeYmxsTgxHc/Iltfe0qFU2dCdsXVpn6yRwlfGR8LW1U/XXyRN20CVgp856wsDEF2YCksk5HDvhpCAzt2HN5UQnY1Q8a0bnMgtUgFnYhautjMwZESUeGskFk3QYWQtRoJD6SpoS0laX+yastWQWvcQ5U6cYzWOMkuJ2MjtfjYfJ84RIBpdlhobM2JBZHXKVs3Qt7Vhv2cqwgRwFFtZYagxONUx4mzWbNERc/AW8JAWkNV/rQMDEzcRRJYpa8u/rfSEJ6XlawPJZimjPne/oFegUeDwvFvQ//sf/+B//D00z6sWGyW5NAAAAAElFTkSuQmCC">
            <a:extLst>
              <a:ext uri="{FF2B5EF4-FFF2-40B4-BE49-F238E27FC236}">
                <a16:creationId xmlns:a16="http://schemas.microsoft.com/office/drawing/2014/main" id="{2010C763-6A63-4E25-9E5F-E5AA02FC7958}"/>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a:extLst>
              <a:ext uri="{FF2B5EF4-FFF2-40B4-BE49-F238E27FC236}">
                <a16:creationId xmlns:a16="http://schemas.microsoft.com/office/drawing/2014/main" id="{749B22EC-7B6D-49F1-9A20-488E1645DE1B}"/>
              </a:ext>
            </a:extLst>
          </p:cNvPr>
          <p:cNvPicPr/>
          <p:nvPr/>
        </p:nvPicPr>
        <p:blipFill rotWithShape="1">
          <a:blip r:embed="rId2" cstate="print">
            <a:extLst>
              <a:ext uri="{28A0092B-C50C-407E-A947-70E740481C1C}">
                <a14:useLocalDpi xmlns:a14="http://schemas.microsoft.com/office/drawing/2010/main" val="0"/>
              </a:ext>
            </a:extLst>
          </a:blip>
          <a:srcRect b="3304"/>
          <a:stretch/>
        </p:blipFill>
        <p:spPr bwMode="auto">
          <a:xfrm>
            <a:off x="6997617" y="398280"/>
            <a:ext cx="3680543" cy="2878320"/>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56D02C6E-80C7-4D11-9436-F8CBD6F8A191}"/>
              </a:ext>
            </a:extLst>
          </p:cNvPr>
          <p:cNvSpPr/>
          <p:nvPr/>
        </p:nvSpPr>
        <p:spPr>
          <a:xfrm>
            <a:off x="436673" y="571143"/>
            <a:ext cx="6116527" cy="6047809"/>
          </a:xfrm>
          <a:prstGeom prst="rect">
            <a:avLst/>
          </a:prstGeom>
        </p:spPr>
        <p:txBody>
          <a:bodyPr wrap="square">
            <a:spAutoFit/>
          </a:bodyPr>
          <a:lstStyle/>
          <a:p>
            <a:pPr marL="285750" indent="-285750">
              <a:spcAft>
                <a:spcPts val="600"/>
              </a:spcAft>
              <a:buFont typeface="Arial" panose="020B0604020202020204" pitchFamily="34" charset="0"/>
              <a:buChar char="•"/>
            </a:pPr>
            <a:r>
              <a:rPr lang="fr-BE"/>
              <a:t>Si vous ne réussissez pas au premier essai, demandez au patient de prendre une autre grande inspiration et de dire ‘</a:t>
            </a:r>
            <a:r>
              <a:rPr lang="fr-BE" err="1"/>
              <a:t>Aah</a:t>
            </a:r>
            <a:r>
              <a:rPr lang="fr-BE"/>
              <a:t>’ plus longuement.</a:t>
            </a:r>
            <a:endParaRPr lang="en-US"/>
          </a:p>
          <a:p>
            <a:pPr marL="285750" indent="-285750">
              <a:spcAft>
                <a:spcPts val="600"/>
              </a:spcAft>
              <a:buFont typeface="Arial" panose="020B0604020202020204" pitchFamily="34" charset="0"/>
              <a:buChar char="•"/>
            </a:pPr>
            <a:r>
              <a:rPr lang="fr-BE"/>
              <a:t>Immédiatement après le prélèvement dans la gorge, déposez l’abaisse-langue sur le champ délimitant la zone de travail "sale" ou éliminez-le dans la poubelle pour "déchets contaminés".</a:t>
            </a:r>
            <a:endParaRPr lang="en-US"/>
          </a:p>
          <a:p>
            <a:pPr marL="285750" indent="-285750">
              <a:spcAft>
                <a:spcPts val="600"/>
              </a:spcAft>
              <a:buFont typeface="Arial" panose="020B0604020202020204" pitchFamily="34" charset="0"/>
              <a:buChar char="•"/>
            </a:pPr>
            <a:r>
              <a:rPr lang="fr-BE"/>
              <a:t>Ne déposez pas l'écouvillon et évitez qu'il entre en contact avec quoi que ce soit. </a:t>
            </a:r>
            <a:endParaRPr lang="en-US"/>
          </a:p>
          <a:p>
            <a:pPr marL="285750" indent="-285750">
              <a:spcAft>
                <a:spcPts val="600"/>
              </a:spcAft>
              <a:buFont typeface="Arial" panose="020B0604020202020204" pitchFamily="34" charset="0"/>
              <a:buChar char="•"/>
            </a:pPr>
            <a:r>
              <a:rPr lang="fr-BE"/>
              <a:t>Demandez au patient de couvrir sa bouche avec son masque buccal.</a:t>
            </a:r>
            <a:endParaRPr lang="en-US"/>
          </a:p>
          <a:p>
            <a:pPr lvl="2" indent="0">
              <a:spcAft>
                <a:spcPts val="600"/>
              </a:spcAft>
              <a:buNone/>
            </a:pPr>
            <a:endParaRPr lang="fr-BE"/>
          </a:p>
          <a:p>
            <a:pPr>
              <a:spcAft>
                <a:spcPts val="600"/>
              </a:spcAft>
            </a:pPr>
            <a:r>
              <a:rPr lang="fr-BE" b="1">
                <a:solidFill>
                  <a:srgbClr val="00B0F0"/>
                </a:solidFill>
              </a:rPr>
              <a:t>2. Frottis nasal superficiel</a:t>
            </a:r>
            <a:endParaRPr lang="fr-BE"/>
          </a:p>
          <a:p>
            <a:pPr>
              <a:spcAft>
                <a:spcPts val="600"/>
              </a:spcAft>
            </a:pPr>
            <a:r>
              <a:rPr lang="fr-BE"/>
              <a:t>Idem prélèvement nasopharyngé </a:t>
            </a:r>
            <a:r>
              <a:rPr lang="fr-BE" b="1"/>
              <a:t>MAIS</a:t>
            </a:r>
            <a:r>
              <a:rPr lang="fr-BE"/>
              <a:t> :</a:t>
            </a:r>
          </a:p>
          <a:p>
            <a:pPr marL="787400" lvl="2" indent="-342900">
              <a:spcAft>
                <a:spcPts val="600"/>
              </a:spcAft>
              <a:buFont typeface="Arial" panose="020B0604020202020204" pitchFamily="34" charset="0"/>
              <a:buChar char="•"/>
            </a:pPr>
            <a:r>
              <a:rPr lang="fr-BE"/>
              <a:t>Les écouvillons pour les prélèvements combinés gorge-nez sont plus épais que ceux pour le prélèvement nasopharyngé.</a:t>
            </a:r>
          </a:p>
          <a:p>
            <a:pPr marL="742950" lvl="1" indent="-285750">
              <a:spcAft>
                <a:spcPts val="600"/>
              </a:spcAft>
              <a:buFont typeface="Arial" panose="020B0604020202020204" pitchFamily="34" charset="0"/>
              <a:buChar char="•"/>
            </a:pPr>
            <a:r>
              <a:rPr lang="fr-BE"/>
              <a:t>Ne l'enfoncez pas jusqu’au nasopharynx.</a:t>
            </a:r>
            <a:endParaRPr lang="nl-NL"/>
          </a:p>
          <a:p>
            <a:pPr marL="285750" indent="-285750" fontAlgn="base">
              <a:buFont typeface="Arial" panose="020B0604020202020204" pitchFamily="34" charset="0"/>
              <a:buChar char="•"/>
            </a:pPr>
            <a:endParaRPr lang="nl-NL"/>
          </a:p>
        </p:txBody>
      </p:sp>
      <p:sp>
        <p:nvSpPr>
          <p:cNvPr id="12" name="TextBox 11">
            <a:extLst>
              <a:ext uri="{FF2B5EF4-FFF2-40B4-BE49-F238E27FC236}">
                <a16:creationId xmlns:a16="http://schemas.microsoft.com/office/drawing/2014/main" id="{6BDE6465-B74C-4479-95A2-6AFDDA3DC432}"/>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err="1"/>
          </a:p>
        </p:txBody>
      </p:sp>
      <p:pic>
        <p:nvPicPr>
          <p:cNvPr id="14" name="Picture 13">
            <a:extLst>
              <a:ext uri="{FF2B5EF4-FFF2-40B4-BE49-F238E27FC236}">
                <a16:creationId xmlns:a16="http://schemas.microsoft.com/office/drawing/2014/main" id="{7B168982-658C-430A-91CE-8F346BD80691}"/>
              </a:ext>
            </a:extLst>
          </p:cNvPr>
          <p:cNvPicPr>
            <a:picLocks noChangeAspect="1"/>
          </p:cNvPicPr>
          <p:nvPr/>
        </p:nvPicPr>
        <p:blipFill rotWithShape="1">
          <a:blip r:embed="rId3"/>
          <a:srcRect t="12951" b="6342"/>
          <a:stretch/>
        </p:blipFill>
        <p:spPr>
          <a:xfrm>
            <a:off x="7933460" y="3524106"/>
            <a:ext cx="2744700" cy="2935614"/>
          </a:xfrm>
          <a:prstGeom prst="rect">
            <a:avLst/>
          </a:prstGeom>
        </p:spPr>
      </p:pic>
    </p:spTree>
    <p:extLst>
      <p:ext uri="{BB962C8B-B14F-4D97-AF65-F5344CB8AC3E}">
        <p14:creationId xmlns:p14="http://schemas.microsoft.com/office/powerpoint/2010/main" val="252756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9656-A35C-4571-A8BE-B900432ECC45}"/>
              </a:ext>
            </a:extLst>
          </p:cNvPr>
          <p:cNvSpPr>
            <a:spLocks noGrp="1"/>
          </p:cNvSpPr>
          <p:nvPr>
            <p:ph type="title" idx="4294967295"/>
          </p:nvPr>
        </p:nvSpPr>
        <p:spPr>
          <a:xfrm>
            <a:off x="565150" y="2933224"/>
            <a:ext cx="11061700" cy="646112"/>
          </a:xfrm>
        </p:spPr>
        <p:txBody>
          <a:bodyPr/>
          <a:lstStyle/>
          <a:p>
            <a:r>
              <a:rPr lang="fr-BE" sz="5000">
                <a:solidFill>
                  <a:schemeClr val="bg1"/>
                </a:solidFill>
              </a:rPr>
              <a:t>TRAITEMENT DE L’ECHANTILLON</a:t>
            </a:r>
            <a:endParaRPr lang="en-US" sz="5000">
              <a:solidFill>
                <a:schemeClr val="bg1"/>
              </a:solidFill>
            </a:endParaRPr>
          </a:p>
        </p:txBody>
      </p:sp>
    </p:spTree>
    <p:extLst>
      <p:ext uri="{BB962C8B-B14F-4D97-AF65-F5344CB8AC3E}">
        <p14:creationId xmlns:p14="http://schemas.microsoft.com/office/powerpoint/2010/main" val="303130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B42C597-46E0-424C-9579-8434960F1209}"/>
              </a:ext>
            </a:extLst>
          </p:cNvPr>
          <p:cNvSpPr>
            <a:spLocks noGrp="1"/>
          </p:cNvSpPr>
          <p:nvPr>
            <p:ph type="sldNum" sz="quarter" idx="4"/>
          </p:nvPr>
        </p:nvSpPr>
        <p:spPr/>
        <p:txBody>
          <a:bodyPr/>
          <a:lstStyle/>
          <a:p>
            <a:fld id="{4B3ACF19-10A4-48FC-A151-38418F0A40EF}" type="slidenum">
              <a:rPr lang="nl-BE" smtClean="0"/>
              <a:pPr/>
              <a:t>36</a:t>
            </a:fld>
            <a:endParaRPr lang="nl-BE"/>
          </a:p>
        </p:txBody>
      </p:sp>
      <p:sp>
        <p:nvSpPr>
          <p:cNvPr id="7" name="AutoShape 2"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7F5A1DF8-AEC8-4746-A956-1C2457042C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7436CD9E-3D39-4C79-8CEA-410A58FCC34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276FDB79-2466-4DE0-AC60-C2505EEA81BC}"/>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0"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15A40CE8-3C73-4CDA-90B9-EBC0406C03E6}"/>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2" descr="data:image/png;base64,iVBORw0KGgoAAAANSUhEUgAAANkAAACoCAYAAABtwEsSAAAAAXNSR0IArs4c6QAAAARnQU1BAACxjwv8YQUAAAAJcEhZcwAADsMAAA7DAcdvqGQAAP+lSURBVHhe7P13VJXrtu6J1n/3j9tutVu3Tp06dc6pvfZea+Y5zRlFEUSQKEgQc84ZxYQJFRRRAZGgZMkgOaggoAiCijmAiCIoSAazzvDcp7+DoUPm0OkMa+9T1Yo2e/tGYjBwfj+ep/e3v/37nzqf/wi98eJHdL346f+Woff3/Yuj49nbz4ifeqL36+W+9rn30d79o5542xP6nvsRrV1v9MQrFS2dEi9VtD99g7buN3jU/BRNbS/Q3CGvecP3eIv6xk40tbxAS8dbvvY1WvlYC5+T72/ukNd+Op60P//T0dT27E9HY+tTRve/a/xP8iX/uLr/gzufS+g/cST0nbT/Vwt9v9dfHbr/pp+O34as/SmBkdADkf7QQNfW9VaBosB4B9hrwvRagSUnwePmLtQ1tOHu/SZU32tE7cMWNDR1ofJaFfKLSpGVdxonC0pQeaUKt+48xMNH7Xjc8pTwEEJCKaAJBM0dAqtAJ/HyV5A8aRfYNCEQS+g+rwuD7uP6nv/tEJh6h34IPhaPWyS6dEL/634reiB7zf+BEgLbe+D0nTi6oe/k/b9K6Pt9/ur4EJpPhbxWP2S/D6xfR5soDgGTE1vgEvVq69aoT2NzN+ofteHe/UakpOZg63YveO31RfSxJBw/noWgoKNYvXINZk6bifVrN8DvwCGEHY1ELJ8/caIYFytvUeE6qG6vUVvfirrHHXjU8kz9PAFNIJafIye9BhSBSuB7ycd0IZPb8th7SHTh0obu89oQeLTHPwrTx0KgesQ/QL1D32s/FgKngkz+qkloYRPQ2nVg04Y+hdN3Av+++Lkn9D33z4vev8c/I3r/+/2++Gsg06qY5kTWnLz36puRX1yGzOyTyMk+hYBDwVjvtgGLFy3GsqXLsGThYqxcuhyrFi+Gi709JllYwMXWBo5WVpgy0Q5zXaZizeLl2LJhCw74+CMu/jjyC84ptYuJT0d23hlUXq/G/YYW9TObO2kzCbeAJ4DJUQBrbBVwtKH5fO9D+7juY+/jr4TpY/ExyHRDq3BaldPelse1r1GQaf255q/ce9jeq9uHJ4B+2D4HOIHpl56j9vY/I7TvL6Hvc/zfEzJRLe1R4p097NRYurrHbbh68y6KS8pxJDQSHjt2Ybv7FrguX4bVSwnW4gVYzVg2bxZWLpiDpbOmYrbTRLhYm8PFygzOFqaYaDwa9uOMMdnSAk4MZxtbOFjbYOGsudjkthFr12yAq+tGbN22W8F3vvwqrty4i+raR4TjOe3rmx7gn/OklNAokRYorRppHtNVJ23Iyax7+/fFewg+L3SB+qOhINMkvmIltKFJgNtV8H/cU+3/9F+fOL1PLH0ntCb0wfDvEZ+GTaL37/BXRe9/q98Xvx8ybfSGTB5r5v/j6vuPkJaeg+DDwQgPCoLv7l3YvGIZtq1ahp1rV2LzsgVYO28G1s2fibWMNXOnYsVMZyxyoXpNssbMiRMwizHX3hozbMwx084Ss+ypcBPGw9poDOzGm2Ci2XjYmJnD1pwQ2jlgxeIVWLt6PZXSHSEhEbh46Tpu360j7DW4+6BJWUrtH3iB7zHtpuR7WpC0yvUeQP3wfG78VeD8nlCQaRJVSYQJGP/qqVD/gz5SsdKrbh+eYB+eyHKS6wPg3zM+Dlvvz/5XRe9/o98X8u/c69/9M0IKHQoyHpv5/7Olp8hRV/8EV6/eRH7eCRz28cZhjy0I9nDH3jVL4blqIfzdXbF/wwp4rVmEPa5LsGP5PGxbMkcdNy2ahY0LCd+8KVg21Q7LXCZiKcGbP8kK8x1tMYcAOk8YB0dTIziaGcOaajdhtCHGGRjAhGE03ACmhkawMrPAzKkz4b5pK3Z6eGHfPj+kZuTh3PlK3Ky6j/qmTjyRPI35mb4c7M+rl34I/tmhINMmoxrYJGHVAKdRN6paz/+49/8z+dfxnZX8EDh9J9v/GJD9Ojqf/8z4HxSyP6RgP2rK6gIZv79NcqAnHai5XYMLxSUoOJ6KvNhoJB3ah+jdm3Bs50bEeW1G+PZ1iPHcpAnej9u7BVG7NiDSYz1C+VzQVlcEMvatXYTdq+Zh+9JZ2Ll8LjbOn4bVVLqV0x2x0MkW06zGEbaxmDRuDGzGGsJ8lAHMR4+E8fBhMBo6lMCNwMhBg2E4lPdHGcJ4jBEmmE3AnFnz4O6+A36HglBx8Rpq65pxj6GxlE/xSAcS/dEbqvfP6Tvpf080POn8Veh73adCQaap8nwImi5sWtshfloTmr+ObR/kbZ+C7f+B7PfG71UxZQ8ZApio16NHLaiqvIbzJ04gPz4W+ZGhOBV6GIXhh1Ac7of8IG+cCvTicS+yfT2QdXAHTgZ4oSDYG4UhPjh52AsnAjz53E5k8fm0/duQ5L0ZMbvWKxiPbFmNA+uWYBeVbvOCaVg/dwpWTnPAAgcrzKalnGop+ZshTIcPhvEwiSEwGzUSowcPxPD+/WA8agSMDIZj2ID+GDFoEIxHj4G5qSlmTJ+Nnbu8cabkAtW3hapGFSNofwUwfyT0QaYb+r6ndyjINFUebUm1B7iOHuDUYqUmV3sPnBzFRwts2txN1E3nRPmgOCIn8v94oGkg042/FjhdaH5PtEvoAemTwfxNcrgm/o+/XXkD5zKzUBgTiaLoEJyNDEJ5VCAuRQfickwgriaE4HJ8MC4cC0BF9CFcYFzk7cpYPpfI5+IC1f3SsP0oDd+P4iAvnD68W0Wa10akem3CcW93RO1YiyPuq3B4w3L4uy3DnhXzsHEOLeVkO0yjfXQQyIYNgPGQfjAa3B/jhg/BuBFDMWbIQIwdMQSjhw6EIaEby8dGDOyP4YP6Y1A/vpbWctWKNTjkH4TThaVqHU9yt9+bT30cgu5fwfJXhP6f1QPZ42ZJNul5WzQVn6ZWLXAaddNVOFkTea9wGug+sJLyF5ihPWE0J5wGMm3oO+H/I0P3s/0VoOkC8/uj599QF6BPBV/b+exntPCP490b1SjPzUNxTBTORISgLCoYFceCcCk2GDfij+B24lHcSQpF9fEIVB0Px62kIyqqU8NxNz0S1WkRqE6PwJ20cNxODcOV2MOojPZD6dG9OBvkiZLgPSg8RGXbuwkZVLVET1rKrasRsWWVUrgQ99XYvWwuVk6xx0xrqpKVKaxHDYHpUAI2bCDMRg6DxWjmaVS24X2/x4h+P8CEgJkaUtVG0EIyxlLdDAYTxtHGmDdzLhYvXI6IqATUNbTw/JNzUYojtJBPBBRt/JbiyPO6r/+c79FGh07oe/596ANMQkEmP1RaaSTewcbQqpsucLo28r2y9dhJHdg6dFWNJ46cCB+ezP+jWkhd6ASaz4fuQ1j+aAg4P30I0kdClKuTr39Y14iLhWdwJi4WJZEhKI0IxPkIASQI12OP4CYBq0oMxd2kMNSkRODe8Ug8yIjCg8xo1GUdw8PsGBV1ObEq7vG5GoHueBhuJQbjaowfLhO2yihfnAvxQq7PZqTv2YjsA9uQts8dCbvdkOi1AaHb1hCy2Vg0aQJmWI7D9AkmmGw6BhYGtIuD+8KM6mUzdhTGGwzByP4/YOSAPlS1ATAcRLUTwEYMZwyjwg2B8ciRsBpvjolWtphk54QN67cgNS0XN27Xor6xnULwnOfr58LyxyGrb+p4F/qe/1j8CrL6Jv7AJs0Pf/SkBzatuv2WsvUC7n2RhMFcTZOvaU4IdVL8Dw6Zbrz/rPK5fxs2/dD83iBAnwFZBz9Pe9dL3L56A8XHk1EUcQRlYYdxMYK2L/Iwrh8Lxu3Yo6iKC0VVfCjuJYehNiUS9wlYXSojPQr1BOxRThwe5yXgUW4cGni7IS8O9bkEjap2LzUCdwladYooYDCB9Ud52F6cCdyNwh77WMC8LpXKFrOD9m7dImyc7YRpZmNgNWIgrAmX8zgjTBo3GpaGw2FOuOzGjYHlGFGzgSrGMgxpFU0I2LhRBgRsMAyHDKJ9HIChA/phxODBGDl0GEYM4febTqCyLUNwcDiqaxt4rr36TAB6Aybx+yH77Z/z63gH2cPGTkgIbAq4ng/yDjbGx6xkb9h0le39gracPO/78HRBk9B3gr8PfOQxfY//tdH7c74P/cDph+b3BiH6JGRiwX9Cc2sXLpw5g4JjkSiJYM5F5bpEwK4x9xK47vREddxR1CSE4n5yOOoI2UNCVk/IHqZF4lFWDBqzY9FIuBrz4vE4N17BJtAJcKJ096lq9zMiUZNKWJNDcC0uAJeP+eECVa00dB+Kg/ci22cbAtfMx74VczHfZjxMB3wH00E/YPyQ/rClPZxszvzMdCysedti1DClZMZDB2D0gB8wemAfjOjzHYb+8C1GEy5RsVGDB6Hft19jYJ/vMYyg9fv2Gwzp2x+Gw0bAcPhIGI4wxJw5C3A8NRsPH7epXK2edu5hU7s6sbUwvD9qzutfx68h+pzQAvS5oSCTnrPeoEnowqZrJd+BptYz3oOmhU0DGY/dPR0kPTZSF7TesOk7yTWhD6g/Ctnv+x7dz6c/PoRNPzS/NwjSRyF7i67nb9HY1ILSEyeRH868KyIYl6KCcIXW8Crzr5uxIbibENYTVLBEKhjjflI4HtIq1jMaCNkjKllTFgEjZI8zY9AkoAlktIsNtI6P+Hi9WMgeO/kgMwp3CdqNhMO4Qsgqj/njfJgP8v09EL/dFfuXzcJaFzvYGTIHG9yHgPVjDIANwXIabwx7k9GwHjMS5iP5/IjBGDd8EEEjOATNaPAA5mjfYdC3X2HwD9+p3Gxo3x8wgPeHMW8b/MP3VLfBzN1GqUrkoD59MZDQmY2bgJAjEXjwsInnqwYwCS0I748fntcfhn6QPie0P++3QkH24FE7HjxuVw2e72DrAa43aBKNemxkc7s+RdMctZBJ/DWQ/dHQvtdvv5/uZ/vtkN/lPXBaWN5Hb5A+HqL6mn8vbWgqt7IG1sWf8fjxE5SdyENR5FGqVyDtYSCuRgfjBuG6FcfcK+EoamkN76sIxwPCVacFi9HA24/TotAoYAlkPD7KoG3M1MRjqpsonEDWoICLVeqmYGPcz5CiSQjBPoiSIC+kSy62cSm2z3HEPCsTOI41wCTjUbAaNRTWtIiyZuZiYYrJjElmY2ExegTMCJqomYQUQyzHjOJxOIZR0fp99QUMqWSypjbo+68J2fcY0b8fVY6Q0U4aDR/Gx/qi/3ffUdVGwMbCBl6ee3Gu9CIe1DfznHyqTuw65m0PGRog/jmQ9Q5dsHRDQXa/oQ0PGgiaBIET2HSB01W4D2ykFjaC9g42XUV71zny6wqkPtB0Q9+J/88KfT//z8WHv5c+mD4W7y32hyGdKY8fNeNsdiZOR4SgIioYlaJgjOsxIbgTfxR3k0JRkxxKyEKZdxEswiRwPU6PJkwEiMfH6ccIVwweEywJgaxR7gtY70AjWFlxKh5nM08jXKJuElIwqaV9vBS+H/kHtyHZwxUHl8/CuqkTsWiSBebZW2Khkx1czE0wyUQAGw+H8WMx2coMDnzMlo9ZGY2E5GXWY0fDztQYLtYWmMKwHTcWY2gZxw4bAocJ5jCjCo6myg39nko2aCAmjBkN2/GmGMXbA2ghh/brh5GDh8LIYBQcJk6Cq+t6pGeewGNC1dAo5y9P/kYtTHIO64Pt17D86ehViVSQyTYFifv1n4ZN+8F0le1drvYR0N6rWi/QGB20RR+DTR8M/6zo/bP/6vg9avZrwN7wPd6i/uFjFGem4XR4EM5HBuEic68rPQp2h+pVQ+W6d5zKRbgEsIcCmEAlEFGNmqhKTXIkNM1iDQUyPt/U87yyjT2gNWYzP8uKJ3zxfJ9o3IkLUlGVGELVPITLUYdQfNgTSWITF03Dpun2WO5si4WTbLDUxRFLpzphho0FplmaYTqPLpbjYU/QHCaMw0QTIyqaKSYSKCcLMwXYPGdHLJw6GY4TzGAzzgR2ZuMxZaINZjraUfmYgzEvM6B6jaO6CXwWY8ZgNEEb3rcvDAYOIGiDMXzgIIwcMhxTXaYhM+skau438txt43nLc5bR+xx+H3og6QnJ8UQNe4e+1/aOX0F272ELJN7BRmXTqlvdo98G7YPCSC/Q3qlaD2i6kCnQPqFo+oD4Z4a+z/BXxOdC9ivAnr3h5/oJD+seoTA9DQXMv2RR+WJkIFUskAoWrOyhAFabGo77aZF4mBGtUaQey9eUl4AnJxLRdCJB5VxNjOZcPkbY3uVkfK3kZE/4nETLiWTeT1SgVccfQUXgHpz03IDT+7cii/YwZvMKwjUVW6heKyaOx0LGDAsTuJiZKLAkpkwwxQzrCZjnMBEz7a2Vkk2xscRkS3M4EDJH8/GYNtEaU22tMM3OBrOd7AkeczcCNs3eDpMI3CxHe/Uas1EjVNfIeEJmbWwEaxNjjB9pgHEjhitVk4KJycgRGEsraTqGENs54nAg89EHjTw3NemO9pzWnr/a8/nTIef9nwftA8h6w6YFTp+y6cKmayEFNAltUUQLnK6q/aoXUsc+KuB01tT0wfDvFbqg/Jl4/7t9GrYPAXvN732Dugf1KExLRUFYEEqO+qE81JdWzZ+Kcpg5WDBtYgjuJh/FfarXg/QoBVkDoZFqoYDVJICdTEIjj5rqoQY0gUlz5GsEMMLYwtc0Szk/M5aWMxx3meNdPnIQp/dsRt4uNxx3X4lQ13nYv3Aq1jtbYZGlMWZPMMLU8UaYaTUe063NMZX2UGCzG2uo7OIMQjR70kRMt7PGHKdJcLYgZObMz8aPg4uVBeY4O8DefBym2FrCxcZKbZ+Z4+zEx0xhZTwGzmIjaSnFSk4wNIANLablGGk+HqHs49hhQzGyf1+Y8TmxlpK7jRg0GLbWNoiMjle9kPU8Z1XdgfHwMfM1HdH4dHwcMm3og6t3KMhqpCGzF2i6sPUGTT6o9oPogibxqQqkrqIp2HRA07WOCjSdk1QfAP8eofsZ/kzo/l6fAk1XwToZ96prkJ+ciPzQAJQc8UVZ8H5cOOqDy+G+uH7sMG4TsqqEEJWHCWQCWD0BU5ARoPdB1SI8Al6jKFsPUBICm4AlR1G1eoJalxqFalnEjgjApSAf5O1cj5wdaxG7bjECV86B1/wp2DDVHiudrDHXmnBNMMFs2wm0iLIVxhKzCZQomTNhcyBMkm/Zjzfh0RLOVDLZGmNvypyNz88meC4E0ZHqN5lHZ2vZGGoLR4sJMBkxhKo1Bo5W5uo1spVGvncioTOlclkYjYGpgQEVbAjMmb+Np+KNGSrLAIMxaugQzJo+C+vdNuHIUVremkfqvJXtNVrYPgRKX/zVkNX9GjJ9oN0X2OQvgwr+VWAy+VDkl4DVC2iiaD2gvbOPBE2fdfwVaDono+5Jqg+Af4/Q/Qx/JnR/L03I7/rh7yv3laK/kO95g6obt3EqLganQvxxNuQASkMEsP24HHEQV6P8cONYgMqT7iYdxb2UUGUXHxKQhp5K4eOePEtso9xWVrAHsOYewDRw8T6PTQRRAHuQEoE7tKHn/b1weu825OzahLRtrsjevREJm1fh8PK52E3IXJmDLbA1o00kRBOMFVwClVQRZxGyBZMnYcZEQtMDlQ1VSYoccluUzJa5mdWYUbR/fNxsHKZT7ZwJoQPhcrG1pm00pTL1h9HQgXzeRD0voNmMM1JAispZjjVS9lJUzMyQVpJAjh9lQAANaCMHwJCgjTUcBfPxE+DjE4Bbd+pQQwupTYF0Qz90nwPZb4P2DjJtfAo0FYStln8JJO7zw0k84Ad6QNjqemB7Zx91qo+9FU0Xtg/sY2/rqHOy6gPhnx26P//PhO7v9LHoJGCiaDcqLyMvKhT5wb44E7QfJYHeKAvZh8qwA7ga4YtrkX64GR2AqrhA3EsKobU7oqkoHpeCRyTqqWiSZ70vZmiqh43MwcQaClQCmlbFWk4k4UlOPGoTj6Iy2AdZ29YiYe1ShK2Yj6OrFiBwxTwcXDITBxbPwo4ZDtg8bRJcJ0/EYgcrTLc0hQtBkwqiLS2idHRMNBmtCh2TrSYoO+hgYaaUzNpotIJLqoqSf00iIBZ8TGye5GBS7JhqZ4vJYhH5OkujUYRmuFIoOzO+nuoocNmajuV9U1UkmWo3UdlJUTKBURRO4BM7ObzfDzAcMgBjCN3YMeOwe7c3Kipv4j7PYwFLNwXSH/J827vQB1nv+MOQSWghuyfHHsj0gSaqpiDTAe2D9TSton3QaNyr8vgnQet+Cb2h77WfE7o//8+E7u/UO+TntHW9RGV5BXIiQlAQfAAltIclQd4oObwHFUf24XLoflwR0MIPEjJ/QnYY9xKDFWgS96loAlmD5GVSnu9RMynJa4sbAlfryWQFVqsoGpWsNY95G19zI/QgSny2IW3TCkSunI9AgrV/wXTsYWyYbIvVdhOw2MYUS3hc7mSDldMcsdDRFvbGhrAnXJN48jtJ9705bSLVSsASABypZqJoUlG05/3JlhP4ugl8zEJT5DA3IxiiaKYEUpTPjACOU0USex5t+D22fC8bfr8FwbMyZl5GUB35/TMcZAbJeAWeKKCl8VgVE2lTpTdyeL/vVbvWyCFDYWdjB5/9/ii/cB2PeW72rjXoj/eg6YNKX/wmZB8DTReye49EzTSK9gFkDK191OZo70AjZL8CrQcybfxVaqYPMAl9r/3c0P0MfzR0fyfd6Hr5M1o7nqOipAQ5kQSM+ddZ2sPSEB/mYd44H0wVI2RXCdm18AO4Qct4i5axOjYAd+MDUUPQRM3eQ6YB7XH2MYJF9RKrKDCdTELbqWRN8LbA1UwFk7WyO1TG0oM7kO+5Aac8NyJs2Wx4z6JqOVtj0xR7bJzuiJWONlhGuBbaW2Iuc7A5jGlUF8uRQ2E5ahiVbJRmBgiBkLL8NJ70UhWUndLT7ZlnST5FhRKVmmhiwteNx2QbazhbWRISwkR1k8rhBFo8y9FURT6mgCOEVgRnwhhDBZeEmeFIgmSKmQ6TqHxWsOb3TrGfiBlODphAYCcRUHm9dPqLdTQeMRxGI0dikr0DvPbsJ2hX1VraA57HD3rso37gPlSzz4HtsyDrHbqw1cixgaD1hBa2Wn4YXdh0q4/vrKNuQUQPbB8o2idA04Y+GCT0ASah77WfG/p+/h8J3d9Jfkd57/aOZzhfVIg8KtjZsEMoOXIAZUeYgxGqi1LoYC52nXDdiiRckQdwO+ogqo754y6VrIaQiZrVpRzFw9QwNKRH4HFmFBVMAIshXLFULynL9+Rh6kjYGKJismZWlxLO9/dFsc8WZHu4ImnTUhxzWwS/JTPgPnUi3CbbY6XzRKye4YQ1M12oYE6YZ2eFWdYayCaOGanUzHG8MZyoYBPF0vFE1xY8xg4ZCCsjQ6VOYvfGjxoJc4KkjoRJFElgE/URq2dpNAbmo0bBwtAQU2xt4MLnROVkW4zkXvI6VfSgDZRCiVhGGz5mJ5aTyujAxyxNxsKZ36fK/fw50t0/kp/DmD/X3tYO8+cuQlJyBh4+onWUFEhqEhSQX4P2a8g+BzTd+DzIdIoiAlmNDmQa0HrZR/6FqNMB7V1nv06Opg80bY72zjYy/hBkLwiVntD32k+Fvp/5V4Tu79Te+QKXzpzFCeZgJZGBKAv1RTlt2yWe9Fci/GgNDxAA2sNIX9yK2I/bkftRRchqYg+hNv4wIwD3E4MUZA1p4XhMFfsAsDyxiJJ7iU0kWMouJio1E7v4OPMYQQ3B1bCDKAvYjSxCFuU6DyErZuPwirnYNXcKNhGsJbSFjuNGYwpBmW1jSbjGq+MiRzssYMywtVTl+hlULxdaPjue5FOYk8liswBmZjCM4GjWuyRvMhO1IlCy3iXzQOzNNarmRFUTcETlLMaMVpBIMURgkwKJlYmmUCLle1MqkwAq4+qsmZ+Z8TGTkYTIwgIOfJ/JfHyqnR0htYEDlW2coYF6zUTaVTMTUzg5uuDIkQjcvHVPDWyVXE3c2udAJqEPKH3xWZBJfKBmYhk/AO19MUQLmkAmFRrdEv8niyHaQT6fyM96n6z6wPgro/fP+7Oh/T2kkqge4+95uewCTsZG41xsKEojmC8QqMpIP1xhXCNkAtgNFfuZM3nj2tG9KqqP+eJenP87yB4eP4JHVLGmrGjaw1g8yRObKFVFjZIJYO35KWgvELsoaqYp4z+mkkkFsj49Wi0HnA/ei1SPdfBbNA0eMxywYYodczDmTpJnUa0mMeyoXHZGPMF5wsu62Gw7G8y0s8UUnryTLcyoaMyneJzJxx1lTUzgIGiyWVNUTXZHS7XRkie8jbGsgUm+RftIWyhAiX10srJQiiXKJ8URW1MpctioHG8i8y9nPi/fY0VQJzG/s6b9HGcwCmOHj4CFVB0FdCrb5Im2cCK8jtaWsOP721ARbQm0Hb/fYryZ2j7jucuboNXizt0GNUH5cwCT0AeUvviLIPtQzd6BxtCCps86voNNH2hd70F7f3L+PkX7s6HvZ/2Z0P09up//iJtXbiAvJhpnY8JwLvwQzjD/Kg3xRjnzr0oqixQ4JK4pyHxwI8wb1wmaRFX0QdyNJWjx/niYHEwVC8MjqtgTUTClXgIRg6rVmp9MwI6jg9HO260nEwhWFB5nHVMVRum8l4XsirADOHlgOxK3r4Pv0jlYaWcOlzHD4GA4FI6EaobVeMxzsMG8SbRwtImyhWWmjYVaF5suCkbIRMWcJfciHFNoJ50tzTBx3BjCplkvk8qi8dBBamFZ8i5T2jiBzVrlXJqjWEMLQimAyUK1lOyldC+ASb423mA4HAiK5HHaMr7lGCOMHTYchoMGw2joYGURpdFYGootma9JnmZFKCfxMzpQ/Sby+8dSRaXJ2GSsCbZt80R2zmlU3dWsp9XxHNZApg39oGlDH1za+GOQKdB+Ddu7/KwHMllL01U0ZR0J2Qc5mtY69swUUfmZdqyB1jr+Rn6mD5C/Inr/nL8i5PM/ZX74oLYOOXHHcDL8MIpoEU/6eeLkwZ0o9NuJc4c9UUHgLtM2XhHQjvpQvbxxO8IHdyQfi/ZVkNUQsvuJh9BwPERBJlZRlOuJKJcUNwqOE7AUFXK7rYC3xTISsqbcGDxMi8CNKH+c9N6EoKXT4DndFlsnW8HV3hzLbcdjrtkYzLUah3k25phna4GFApg9baElrR1PeCdZKObJ70KlciYY9rSIdiZGsCMcsgvacvRwgmWuSvqTzIwx28FOVRknjDKAOUExleE6tJHjqWxK1UTRaA+ld1Egs+b7SdXQypggETapLorqST4neZu8XuVvzN3MDEZizJAhGNG3H4b3+UET/fpg5ID+MOLPkY2gZmOowhPMMZk53DQHe4JHMKW8z+83MTKB27rNuFh5W3WI3G/g+SvVx3cVSP1w6YY+wCT+EGQSdyUI2l2Cppuj/arqyFCQ9XRD61pHfWqmVTRtfva5hRB9kPzZ6P0z/orofvEzHtY3ITclGfG+e5C4bzuS92xBxt6tyPfdhUJfD5Qc2o3zQXtx4ch+VMoC9BGxid4qJ6s+5qfysZpYf9yPP4S65CDaxFA0ZtIq5lCZ8ph/iTU8nYrO4nS0ClinCRjvN59KQQujnY89zo5hHnYAGdtW4cjiKdhHwLxm2NMiTsKmKbbYNscFa6dOwmJ7Kyyicq1wmYSVUx2xjMc5NsyRzExU0UMD2ljaRnNMpQUTy2hJlTIbMRhWhiMwma+ZZEoVkjK/WD1COEkqgXyds6gRT3xnWkuxjwKN2EXJyyQXk8KG5G4S8vgkAiLqNYFgSVe+PC4FEFkTk7FzshA9huo1imAJZCP69VU7rscMGYxhvD9y4AAYE0ZLk3G0kDawMDah0o2AuZGRemzR/MXILziLBzzf79xrYn6macCQPE2O+sDSDX2ASfxhyCRE0TSgaZTtvaq9rzhqIdOGrm38GGi919C0tvFToOmD5M+G7vv/FSH72Nq7XiE1IQH+OzbjoNty7FsxHztmT4bvstlI3rkeufu2ofiQl1obKwnwRDkVrVIgC92H25EHcDfGj7lYAB5IsSMpCPWpR9GYJTYxWtlDpVyEqL0wHe3FGWgtykDbGQZvt/Cx5oJUWsVY1CQfxXWqmCxsVzAPy/HahKNrFuDAkhnwmOOETdPtsMLBGksdbLGYkC2aZI1V05yx3MUBc2j75k60xnx7Gx6taBktMXuiDebYT+yxjQSOEEkxZAqtnkDmRCidmZ9JMWS6rZWyltLTOEXA5PfP5G378aYKLlEyezNzAjICY4cOU8fxowwJFFWSz9nxdQKPqJTx8KGqlC+2UW4LfPK4PG88XGaJ9MHoQf1h0K+fAm3oDz9gHOG1oC2VmSKjh1JFZV2N+dqsqTOQlJiGm7cf4PylKlTVNr0791Wnk1I1/YB9LD4Lst5gfSw+WtpXUvvboH2stK9VNH2g/fok1g+LNt6V8z+30vj819H7Z/6eeP4GuFfbAJ9tW7B7OeGaPx3rp03CKkdLbJpqh12znXB49XzEbF2DbO8tKDiwA6WErTJ0P65HSNnej5D5KyW7nxioih2PqWBPqGACWDstYQdh6ijOJGCZPYBloaMkG23nctBWkoOWokw8zI7FncQQVMm0qtggtRaXw58Xtm4xPOc6wc3JAqsdGU42WO44UUE2x0paqEwwdfxYzGMOttjJXoVUF+cTrqlUrBmEZcFkJ8ylFZthY8XbDlg6fTLmTLJVpf1JpiaYRZjmONor9ZKtLtJl7zTBTHXlT6SS2RIy23G0hlQWAct4mKjUCCrUEB6Hq5K/hIAlVUrJv2SNTJROANUMUpW8bCC/ZwAM+/fFSJmM1ed7jKKSCYQmfB9TmQHJ143kfVmstuJ7TLSwxDrXDYiOTkJWbhGuEjbV4UQl06rZA95/IGV/PUDpi9+ETB9MnwrdHE0XMl010+ZmvW3jb0GmrxDS+yTWC4pO/FVrZvqi92fpHfJ5X/4IXKy4jJ2rl8NzyRy4z3LGphmOCrTlkyZgqY0JNk6xwc55zgh0nY/UXeuVot2QFqrYw2pdrDbhMB5QwR4kB+MhVawhQ2xirMq3OqhUnWey0XEmB+1nNdFVehLd50+hvfQEWs+dQHNxNupyE1CTFoUr0bIvzAsnCXPCNlcErppHyCZj51wX7Jg3Beum2MF1ij3WEpRlhG3hREssdiB0TpOUii2dLPbRCQvsbRVsrnNnYtPShVi3cD6WTZ+KxVOcsWLWNCxwcVZKNZUqN9txkro/g3mRLDRLAUO2uwhwFqNHwUrWv6hcE0bTPhI0axNRt3EKHrF9olhmUjAhYKJU45j7WdBySvlfGoslf5Pq5ch+mrEGYwbKiIO+GD2wryq2jCVYylISuCHffYvB331H0AaorTLmY8fCwdYerqvXIzIqARev3iFcPK97eBDI1JaZRy16gdIXfzlkYhs/VDOdIoiukvXA9is1I2SfBdpH1Ezfya8b/5GQSQhk586cg8+GNTiweiG2zHSCOyFbZmuGmeMMMIsxd/xILLU2wnqqSSBV7eQBD1yNOoTqhGDco/rUpRyhRQxFQ3o46jPCVVeH5GCSb7WdTqeKEbKzeegsOYnOsnx0l59Gd0UhOnhs4/1HpzPxKD8NdXlJuBwbjEvHAlEZE4SiIB8k7NyAg8vmwm/VQgSuX45D61fAi4q7YZYLNs2djk1yMYpZU7GECiW7n+dTsRY6Ua0I2uqZ07CWkK2cORXLZkzDspnTCZam0CFqNXOSPWba29Ma0k5aWREuM0xkfiVleynPWzNXm0zr6GJlzbzNlGpG5TO3oG1k7mZtS7ikACLtUqaqmmhuOJIwDoUFwZGtLxOpfmIlpVCiKabQZg6TWSJDMJawGRMu2SYja3VjaB8lbxvy/bcY+M1XGPjt10rRpBJpSzXbvmUHfP2CkZF7GtX3H+N2zSO1VvzOMvLc1iiaxj5q4uPq9pdDpsnPtKB9WASR+Oj6Wc/GTy1kv2Ub/4ia6UL2V4PW+3P0jo5nP+MF7eL5s+dwdPdWRGxbo7bt76JqbJhsA/eZDvDg7Y1TbLHCxhiLzEdhC28nbl+rFqerE4+qXc/16ZFoyIzSFDgYT2gTm08ma4oaBczDzuSi89xJdJw7ha7yIjy9cAadFUVoKT2FJyUn0EQAGwoycTcrAbfTonE54SjOhvqi6MhBnDi8F0l7tiB002r4uy7G4Y0rEbTVDfvWLsfWRbOxRhSNgMnis6yNzaZNnEOQFk12xmKCNl+2rRAqG1nXIhBi/WzUcaxqkbKWAsPo0eoomy+lUCGtT47MzxyZq8mu5ym2tlgwZRqm2U8iXLSpzi6Y5eRIIMfDhc9Nt7fDFGsr1Zolc0HGESRz5lgmzK2MZBrxkIFqN7UdYZNiyngCZywTi/mcQGfKvE2WEASy0VS0od9/h35f/EPNETHic442Nli70hU7tnshKjYF127X4kZVnTq/BbJ3275+FfoBk1CQ9Yblj4YWMgXaO0XrBRoB06rau1mPApnO2pkWMi1oH6iZnmqj9kRWeZMeALTRG7I/0gXysdAFSl/I55QLb1w6X4GEA15I37sJcVtXIMp9JY6sW4SoLasQ57EeIW5LsG/xdLgTsM1OlghcMUfZuZtxVLGe/WKPsqWCmKwqhU1UpOaTVDFaxbYiyb9OoOt8AaMQTy+WoKviDNp4+wmV7VFRNmrzUnAzNQYV0cHIO+SJrIO7kL5/B1K8tyJtvwdyCFqGrydCt6zF3mXzsJZWdsHECZhjbc6cjHkUT1wnwuPA/Mle+g95nDFxImYTtilW5rA1MsQEVZ4fRkVhrkN7J2V3e0ImTcH2pqZUKuZdBE+2pkhZXrr0pWtjkrm5yrekk0MWl81pGSeOH6+qipMmWPB1FgpCF0ImqidNyKJM40cMV+8r7ynwyZYaaecSCyqbPUXBbPm5LQmfqJ+AKCMNjGg/xw4dgkFUsqE/fKd2WEvnyCTCvWge1TwwFGdKL+LGnQcUnSfvcjP9oOkHTOKfB5me/ExX0TTNxL/OzbT52TvIdKZgaQfz9IbsA9D0AKCNX0HG0Pe6PxK6QOkPed3PqCRkWYEHcfoQT+i965HjvREpHqsZa5G5dzPSZFDo1jUIXLMA++ZNxn5GwtZVqAj3xcPsODymNWwU5co/riqFLQVphCuDeZjYRKpYGXOw8gI8pXp1lxejo6wQ7YSshcpWm5uMi8eCkH9oDyHfilSClem7Ezly/8BOZPl5IcXHA0c2r8b+VfOxcboDZpgawmH0cMJliCk8cV3GExaBxtgYExmOZmaYYmkBR8IgC9CWhiNgRkWwoEo58Dlp3pXdzs4EZLK0OlkyeJzC/Gz+1MmYw7xO8ilpj5KNmtpmYVmY1u5+FsicLK2UdXSi1Zw3eTLmUz3Fgs51dsBUGyvmeHZYOmM6VsyZSSV0VruwlzAvlPuzmDPaUDGln1JUzpwKOIZ52NjBAtlglZsN/OZrGFDNZEqWqSGhpG1cOH8xQQtDxaUbuFPTgLsPnrxrMfw1bGIZ9edq/zTItPEetPf5mS5k72xjs/4iiK6aaRXtU2omoQ8Cif8oyDSf/Q26ul/hUkE+Co76ovjwTpw+uAUFjCyvdcjcvQ45Mvp6zyak796AhO2uCHNbjENLZyKSxwK/nbgvQ2+oWs0Eq5nWUJSr/UwO2hiSh4mKdRCyzjJaxfP56KBFbGe0EbDGwixcSwhFjs929d6pezYjfd8WZFLJTgUfQE6AN6K2r4cv87EDDPdZTlg80QzLHK2xkfmY6wwXLHSYiHm0iAuYh81zdMBMntiiYg7Mk6xGj4I1QxaZLaguckLLwJxJVBgBS5RGQJtGJZJ9ZLKfTNRoilQXCZiTBVVQ1I32Ukr0UimU0QJS6JBcy2qsMcxGjSZ0Y9SWlmWzZmLhFBdV/peO/+kTbXnbhnmfHaZSFR1l0ZnvO5WQOzPvk88moNlQaY1pHUdTycZKAaRfP4wiXMN/+F6V+GWwqowIHzfGCC7OU7B3D/9t8k7jyq17CrLq+5qyvoKsvk0T72CTo8DXooDTxj8dsneK1kvNHkgTcQ9kErpNxL8FmT410z2p9UGgjX8WaLo//4Ogej1qeYq7TKCrLl/B2dhQlEf44kyAB9J2rCJkW5HlqYEs12s9TnhuwEkqWqbXJiR6rEMsbWTs5uXI5mO3ko5SyQjZ6UxN3kWo2ghXq1QTS/LQTbA0cBE2Rhsfk2piY0EGqtOPoZS51/Fd69V7Jux0Q+q+rcgL2IsEzy2I2LoW+5bOgc+KBfBePh9uUydh3XRHrJ3uDLdZU+E2exrmT7JVi84uE8yYj9kq0EStTGnXJowcwRPZEHbMtSbRrk2eMJ5WklaNOZgdgZlqbU3VccSiaVOU+khBZDoBE0ikr9HBTOykGWQGoxQy5DJLRrKzmaBJ76IjlUVyNDszmVZF8KicU0UBzcerLTRiR80Jh4R078vRmN9vSIjMR4yApZTpCZotraM1f4Y5P7OZVDFHjaKtHQGDvn00tpHH4QMGwHDYcLg4TEZE2DEF2aVrVbhR/RA37jao5SqtddSGqjoy3t//d4RMQlfNtJBJp77KzXTUTCB7B9pvVRp71EzfWDl9EPSOfyZkHfLYK+Dpa6hiR0tLO85TwU6FHcbZoL24EnkAlRH7Eek6F7tdLOEzxwERrvORs9sN+XsZe9Yjj6qW6bkRqbvXEwwCwTgb5I1Hp46jpTgHncy7OhjNtIhPRNHOEbJyDWAtZ3PQQvBaeXxSmIkH2Qm4HncURQF7ELN5JVJ2b8SJAC+UHgtENi1igOsS7F06Gx5zp2LHvOkEzIFwOVLBpmHrorlUsSmYJe1Row0whXnOFAIiMZlqIZZR+glllMAkKpEAJo3B06ypTrSX06lWq2dOx7YVy+G+bAl2rFmJjUsX0e45YfnMaZjjYKeKJbJuJsN1JHcS4CzUetgoVU1UxRNaVGv+LEsjI1ipn2moWrGk6GEneaFscSHwApcUXCRvc6H1dGKeZ031k+tcL+TPXCDj5xhTxZbyvSRvlPcRIAd/942aYDyCkI0ZYQB764nw9NyLvJOncf7SdZRfrcLt2kZUU8mqe1RNFzQJ4UBzWwolzf/ekOnPy3TXznQh09eprwvabzUQ/54iiL7nPzc6dYJuEE8JVfdLWsSWbtRV1eL62bMoiY/GKf+9OHtoFy6EeOGm9B4mBdMmrscy46GY2Off4GprgpiNSzSQea1FgfcGFPl5IMvbHRm0dicO7kTeAQ/cTI6gOhEgsYYVhWg9l0+oaBVLxSaeJGyEjICJgomNbCFktenRqIz0V931kRuWIt2bNtHXA4le7ti7cDo85rhg18KZWEVruNTeEmunOWHtLBeso3qtnjkFk03HKsDsqDjSuTHVirkRQXCgeogdnEQ1kYXmmVSmhS5OWDVnBlbOmoZFkydhLW97rV2NPevWwH3xArjNn63GxMm4AoFLmoanM6eSpmJb49EEhfneeGO1UVPytOl2E6lYNiqPk8VqsZOOtJ1iB51pQ9WSAFVytthX5mhznByxeu4crJ4zB8tnzcCaeTwScvlcS6e5YAUfm+84CY787I6yFEAoxS5Kjja8z/fo99WXGPTddxg9fLiave9g74jo2ASUV17HdSpZFeG6de8R7tRqSvu6cOlW5WvrxVJq4i+DTLfFqne8VzJKqh7IVKVRpwDyq+bhj6iZFrI/axv1Pf85oeAiWM/fAs94bGvpwr3rt3AhNxeFEUcJhheyd21Ewa4NqDi4A5cP78b1I/s0Gy1Tw1AZHYCgVfMxj6A5Dv0em12scXyHK4r2b0Khz0YUHthKW7kbp3x34UywDyoiA3A1/ijqTxxnrkW7SMjaygrUIrMsNivIRMl6IGtl1OckoDo5FGVBXkjYtAxpuzchiTlf2KblOLB8Ni3ibAStX4F9KxfCc8VCVa7fvHAONsyfiZXTJ2OmzQQ4jKPlMxoFC4MhMBnSXxU3xHJZjR6pKnizHe1p/Wwwz2mSWoReTjCX8XtXEzSBaseKJdiyZCE2zJuFRcznHMbJzujRmGxjAZntIeV+sYk2JjIkh3aUsMpGzGnMsyREpUSZnCwmqPsa8AgXQ143k4AJXEtnzqBKLsGauQSZIC2bMRWr5s6igjlivpM980drteQgUJsNHwbjQYMwsk8fjOzXF0a8LQNUpd/RcPBgjBoylDEMtpbW8PMPRAWV7FZNA67cvk/Y6mkd6z+ATOCqospJqALJw78QMoHrU4BJaMv5v2oe1ipZ42+vmWlB02cZPwbZp0D7o5AJWF38HlGsZ4Srq/MF6m/X4MrJUyiLjcLZQD+U+u1Fhe9uXDiwHeXem1Gxzx2VvoSMSnbr6H7UJgbjQXoELVww0jw3YecMB1j0+wrOY4YhcO1S5Pm4o/igO2Fzx1n/nbR5njh92BNFgd6ojAlGLe1fK/MtWftqPXdKWUexi20luWgjcK20kJKniZLVZcUR6HCc8fdAAnO7pB3rEOq2BCHrlyB4wzKEb1uLGK8tiPfZBd+Na7CGOZjMUJxlY0bAzNWAUhfzcZhIyCxHDmPeNQKTCInkW2LtJB+aRcs3Q1qrrC3VvrIFzLlWzZmOtfNnKci2Ll+ElTzhpVPfSdqnaCslz5J1MumilzDhSS8d+NK1oW2RkhK7DDQVhVpJdVoyY7oqatiNG6dUTOCS18s62mSq2TQBjkBKniaFkGWEThbFpzHvk3kh8rMlJxNba0W7OYa2cHT//jCj5RS7KFXGoT98D6Nhw2DCXE0s4xiDUViwYDHSMvNQduEaLt+8h0s3alB8/iqu36nDLeZocrxyoxa37z5SgGnUTECTsv+fhOy34OoduqBJyEg5rZJp8zItaL2VTBcybXygaH+i0qjveX1BntDNPOspVauJXvvm2VKCFYOykABcCz2Mu1FBuBcZiJqIQNwOOYjrh7xwaf92nN8roG3BxYPbcYWwVEX7q7n1YuEKqFIe0yfBcnB/bFiyGPvXr0UU86bCA5txzm8rzh3aSTXbpXI52W9WQkhvykUjijLRSsikNN8mVURRM4bYxg65TdA6JDc7nYaalDCUUhFj3BbhqOsC1UkSsWU1MqV0f2gv/Klk66Y5YPJY5jMjh8By2EBY8zjRyAAOVBxRHmczAmBhqoCz5/1JtHSq4CAFC57AMinKhSezqJq0UK2cPQOrZgtos9XRgfmZFfMsVa6nKmkbdKW4ITujBSoJmd8hudg4PifQzbC3xxLCsmH5MiyePp1qZqF2TAukUwj0DIdJVDN7tY4m47sNBw6ACSGx5G1nC0t+zvE8Uh1l06bsAhjLxwmbE/M3AW1sD8jGQ4b0FD++6VmYHk7IRijQ7GztcPRoBE4XnkPRuQvILTiHk8XnUVByEWUXb+Ly9Xu4dvsB7tx7/A4yDWia+EOQvVMvCT0wfSw0nfrv1ax3T6MWsnd2safK+DHQPoCM8c+E7Bnhek64mvmX6XrhGZSGh+HCYeZW4YfxMC4UDxPCUMfjg5ijqI0KQXWoH64SoIo97ji3yw3ndrvhApWpMmAnroTsxbnDXijy3418351Y52QNr40bkRKXghDvAwh2W4kMj9UooZqV+m9DWeBulBKyMgJ2gWBeoQI+PJWK9nJaRQLWxBxNih+ayKCKZaGTytZamIHGE8lqRv45gnp822o1vz6Z6pl3eB+SfTzgsWA6ppuMhKPhULiYjIKLXIWFAE23NFMDSufa22CWLU9WqpZca8yGVtFO5nnwOSlQyNg3sXgTCdEUO7FvNsyZNM2/kmdNph20o+rJBk1r6Q20tMJEAmFuNJaKMRxjeTLLBkvpsJcWK6OhtG0D+sGCMMx2dsLyObMxf+pUBZKZ4WiMoY0zloVu2VPG18iitY2JjIcbz/vGfJ+xahF7LPMpqULK2puEWEsphCycMhlLp0+DPQE2HTYUhgP6Y2TfvgRzqJorMqJfHwxjbjactnEkLaSANnaUIWZNm4ED+/3gFxCC8OgEHM86hRMErfzyHQXYreoGBVnVvUZU1zZ9ANsfhkwfRL8V2nK+PsgkeitZb8uo//JMv6406kKmD7TfBRhf84zWsL31Ke6cPYdLMVFULapVZBAeMT9qTA5HQ1IYGpIjUZ8UhQdx4QqyW4E+uLBnK8p2bsBZ5llndhAar3Uo3b8Z+XvcEL9xqZqjEcC8KIBKUn7yJEpPFSEl5KiC7Ni6eSjatwHnfLfgQvBuXI08iMtRfrhyLAA3pMUqLxnttImtjBYqV/OZbOZhmWgqTEdTQapaoH6Sf1xBdpc52TXCWUFIT/l6IJvwJ3pvx+bpDphlaogVzhNVbJwzFa7TnLFmxhQsYR6zfLqLsnnzqEzTeYJOJTiyI3q6rYXqphfFEjWzkc4N5lMyLkByLGue/NI7OGHkcJgMHay6MqSJV/oPxxmMVABYmwgUJrAkJBOkzYqQmI8eTYCGqnWyWY6OyjY60wbKeAEBRrrxjYbSVvb0KQqcZlQjWUOTjn3TkaNUY/EEwzGqa9+cRyn9C2SyFicj6Wz4GSyl+ZifUUbTiVUcM2igUjNTAi8L0tJqNURC9qQN7M/cbLCCbdqU6djsvgNHwmOQXXAW5y/fwpWbtbh6676CTKqN1Q8YPApk2vhdkP0R9eod7/aaKbuoo2Q6mzplzUz3IhbaCuPHlOz3Lk7rQvYp0KRa+OzlL7h/pwYVyYm4GhGs1KohkVAxHifTth2PVNf7epwWg/rUGNQlR6P22FHcCPDBlf07UeG5GSXb16Bw6wrkb1uBkx6rkLRpMQKXTMU2pwnY6GgOn6VzELTBDYfWrkXwutUIXjEPoUtckMvXlvltwfmAHfzZPrgW7YubcYGopjLV5sSrgkenVBhL85VVlJxMVKxZtVhlqI6QxyeSUJfJz5URi2vHApG3fxvidrph62wnLLIZT5voiC0LZ8HffS38N7nCa9USeKxYCNc507Bu3kzMoTo5MIeZQbu1yHkSFk92UFtXptpYqLUuizGjFFDWY43Uya9GAjDHkm56KcMbD5UJUwIDcxyerGo8wJBhMGWuI8CZ8YSXDgsb2jpbU1NaOglaUgIrA3NUCX+cqNU4pVCiVjJoZwbztEm0fGIrZWf0jEm0jbYT4WA+AbZ8rQlVUpRzkqkZbAixLDXIcB8pcBhTDaVKKQ3LUu4X0GS9zJA52mDmZQO+/gqDvvkaQ374Tl2MUBaoDQn3dJdpCAg4gui448g/ewHnaBVvVD1UeZmomIKsJ6QAor392ZD9FYDp2sXekCnQdC3jJyDTgva5kP0WaL2fk5A1rq5nb3G7/CIuxUejKjYU9clRaDx+jKoVhYaUSDw6HkO4YvE4PRaP0uN4jEdDaizqkiKVmlUxL7u8fwfOeawlZMtxcssyZG5ZjsRNSxGxbgGOriFMjKh1SxDrthxpW9fiJO1l+tbVCF88GYmusxRkFYe343KobHnxRbXMWCTUD3MSVIFDih5tzMPaZGH6TA7az2QystDBkJYracWSqEmNxMUIfyR5uGHf4plYO9kGa5mHrZZF55mTsX3JPNVpv3n+TCybbI/FznaYZjEO1qOGwnbMCDiZjqWKjcNUSyqX0UielCNU862qChIwyX2kc156DUU5RDFEGYykg6KnqCE5l6iNwGXKMCdc4wwMMJ4wTtR2hhBUKYxYGY1SCqjp0KfiES5rvr8DlcnFxoaAW6guEqk6SmVxLq3lgikuqgAz2cqKSjtJbaeZ6+iA+U5OtK4TFGQCm3TsC1Tyma2okKZUSOl/lOKLbPgU0Pp/9SX6fvEPdV/GFowmtAJZZGQszpZeUgWQy1QxgUwAU1axp7oocYe28Q6Psq722ZD9WcC0obWLGshke/Z7wLShaxk/6P7omQOiIPvI0B0taH8GMnnsKQGrLCxGeXQoahMJFeF6nBaHJxkJaCJMKjIT0ZSdhEYeGzMT8DiDJ/RxAkAI65ijVckVWAhZ6e71KNq+EicIWNrmpYhxW4hI1wVIdF+J9J2uyNm1Fqc83VC4Zz3OHnDnbVfEr56BY8tdcMZnAy4GeeBq+F7cPHYQt2IPoTrpiKoaNuanoqU4C61KwXLQWpSJNlrGNgGNt5+cOq6UTNbJ7iSGoiR4L46sW4wtMxzgNtUOC6hkMycYw3X6ZHgsX4hdK5dghYsDnMeNxixrM8yyMadNZH41XkYGyIRgKoI0AI8cphafpRlXLhxhzccENFEO2YIiquZobg5bntAW0vFBaycjBUSR1KxFgiaWTVTLnPcn8j0mUymdad/k/WR8gTnVcRytozQNi30UCKdQqWSYqXTiy3BUWTebZmsDWSuTXdUCnIDmunABdrq5YdPy5Vg8ZaqCbArBk+KH9EyKeo2mopmOGMnPIQvShJ5/ECQvk+ueSYVxGEPK+VKYUfvX+HtMdZqMXR5eKD5bjptVdargcbuGgKl4pI5y/xaB043fhOyvUDDd0FUzUTLdXdO9IVPl/I90f3yOmvWGrTdIeiHj/RdUsaul5SgJD8GDlGiqlKhVPJqzktCWx3wnlyd37nG05KWhmfebspPRmCWQxSrI6uSyQ9GHcTVwDy4c2IZyb3cUexCmTcuoTvMRvmwmIlbNRdJmKtvONTjpuQ7FPhtRyvxLVOtCINXvwCakb1qAAi9XXD6yGzcivXEnzhfXowhazCE8SI9UO5wb8hLx5HQaYctUNrGZNlF2P7cXZaGtMFNVF+tpLW/FByN3nzv2LZyKlfYT4Dplktof5uvuhiifvfBz30DbOBdLne3VHI8Fk5gLjTVUxQ65DJL1GAM1JdjR1FiNGJA9YlL4sGM+JqVxGSUgeZpUHafzxJe+QVtjuajEaFrK0cqSaXc+240jfLSPZga0dARUZn/IWAIpokjBRAolFoR1EsGRXkf5HmmbktuiYNLZoaqGvC0L1VLWXzF7NlbOmaMA27pmNTYuX6Zeb0cYbamC40St+BlMmXuJOo0cIDNCRvN9Zb4ILSMVdWTfPqo7fxht4qBvv2J+1pd/FGT0wShVDZ1EyBctXIK9+w7iXMUV3Kx++K6ML3GTcaPm1/GbkP2VgEl8qGQayHqPjtMFTbf7Q6I3ZLqgadXs90Cm+5jEcwL26MFjFB6LxJ34CDyiHXxCuFpzU9Cck4yWHMJFyJ5kayBrP8WTm8ApJUuPUZePrUs8iqpwP1wL9MJlPw9c8NmKM7vckLlhCWKWE7DlsxDnthhp21Yhb/c6FO0jYH5bCZcHKo/sUkDdityHs1Sx4r1uuHrEE7ej96M63g93Yv3UDPz7x0NxX8Zx58YrkLTjBloKZZ5HNjqKcwlaNpqoZg+z4nE58hASt7li15zJ2DRjMvasWgavNSvgvd4VWxYvwFLpWne0w0xRLqqWxfDBGNv/B4wbPED1I0rp20pGYxvJiWms1sicaR+n20xQV9OUK7nMJpjLZ0zBPEd71YgrIReZmCgnqGw9mWCm1tLm8vkl06ZQZSZjoctkNa5AAJ0isz+spWOfr+PtmbR+UnEUOMTWCaSiWLJlRhaopRN/6Uza21kzlcLNEpWjRZRuEOnkEKs6jgolgJkMN2A+OAgj+vbF8D59YThwMHNHufqnuWoLG0XVkj1nRoP6EzLZMf0VFe0bjOZj8vPN+fs7TKQVdZ4Ct/XuSEjJwI3qB8ouysK0hCxS64uPQqYUTA8kfzakwvgxyPSp2QeQtX+oZn85ZLz/nMfK04W4wJzqEaFpyelRrxOiXiloySZsWckEj8CJmjGaM5PQlBaDR8zT6pPCUBd/BPeiD+FWiDeuHdqt1sfO7HZD6rqFiKaKRVPFUmgV82gRi/dvZt61jQrmgStH9+B6uDduRu3DnSgfXA7eiYtUtlsR3qiJ81MzFu8lBKBWRg+kh+NhZiQtYTJaT6cr0CRaZeNmoUCWo6L5VBqqkyNRduQgQt2WYfvsKXCfO4O52GQsn+yIlTzK6IB5drRd5qbMwYbDTC5XxJzIiTDZECwHKo+U42UalczumClKRlikw2PJVGc1y2O6rSXmEJRFU5z5Ws2obtlfNl3WzibZYul02rj5s7GdYO9z34QQ7z3Y5baOsE3DbEI2baKNuniE2Dm5bJLsfpapwpLHSXnfaixtKRXJkYCprTLW1go6saJShVRHWksrWSvr319VC8VSqn5GmRVC2AQYuSa1bKGRnFDe14wwSgVU/iDIPrjh33+DIVSxQd9+iZED+yk1k6E84wjiJCrjrJmzMHf+QvgeCsala7dV0/A1gvap+BVkf6U9FKB0Q1RMV8nu90yzUrDpQCaAvYNM2/2h7WXUUwDRgvanxxO8Ajo6X6D0eApuxBxlzhWHrvx0dBVQrXJSqGbH0cpjC3OwJ7SPjcepXEkEKyGcEariUXIYj4Qsyh/VYQdwg5bxku8OFFGxktfMw7GVsxFP2GTm/GkfWXDWAHYpeDcqQzxxlaDdDJfJVPt49ObRB/cI2IOEQxrIEgNwX0YQ0C425sSiNZ+fqQewFsnRpEv/hIx9S4NckvZWdDDO+Hkhfosr9sybhvXTHLFgoiXm0+4tpqJoR247UK2ku96FJ/Y05kYrqUgSskY2m6qykCAtl9EC0v83fQrWzJmBJczlRJXmOk4iYJPgxBPdxVLWx0xVyDXKllE1l05zhuu8mdizwRU+W2hLVy2H64L5BHIKVdGUeRHtJHMzUS3J3aRCKaMGZNybbHWRjZzWxmI1GXxcGoY1u6upRPweqUbKc5IHikUUCymKJgvfAqmZFFuGDVMbNifwj4YokwnVbQLzMckbbfkzZLF8/LAhGPjF3zHo6y/UWALZOT126FD18ydS8RypZIsXLsTiJUupZltUB4jsmpZWqyu3H3wQV2kjtaEfMj3A/N7oPS9fN7SQaUDTtFhpIesNmm6V8bcgU6BJbvZHIaNVbG9/hrMJ8bhxTMZeH8MTnqjNecnKKjZnJaKR9rEhMRKPaCUb4mnXYglWXCjqjgWjNuoQ6mID8ZD5Ty2V7A4hu3J4N8qpZKd3rUXi6jmIo4qlMhc76bkeRT7uhGw7zh/agfKAHbhMyG6GywDTA0rJZHjpg6QA5niBuE+4BLLaRFpFQvYwPQKNMin4pAwxpXoxD2umNXySR2tL0JpyEnAlzE9dyC/F3RUHF8zAvqXzsH3xHCrYJGUPZzMHmkb1mkawphKweZPssELmc0x1UetkApkrYdq8ZAE2LZ7Px51VCX8ZoZFeQAHKwVQahq2oWDaqk0LGc8vF/+Yzt1s5expc507H6tlTsWb2dH6/k1I2yeWmUBFl1ocUSVTHPSGTDZqyk1qOksfJZk0ZjDOBuZOjuQUtp5mCS14vnfOiZvOdqZxUMgcFOP8gSAcIQRMlVFOEBw1UdnHs4CE8ynhwqpf8LL7nFGsbquwkNQNSejGNqFxDv/0aBv36aMr4332D8VQw6fqXJYaZkydjHnO/zZu3YPt2T8QmpuFs+RVUXKnCpRv3UHmTcasWl29poJNpV7JQ/Q4ygeuvtIifgux918fHIdO1jAqynkqjFjItaL+CrEfN/sgWGNVF/+wNStNScTH8MOqZX8llhQS0tjwqRGY87SDhSoxAfWwYHkQdwf3IINTytfejAnE3/CAVzBcP5Wor0X64fsQbF/w9UHZgK/J3uiJh9Wwkrp2HnB2refJvRAkfP++3AxcCdtIaeuJGmGa2ombG/SECdhh1DDk+TJZ59yGoO36UKkbAsqMJGD8XFayDeVg7LeMTUTHpBMnPwEPa1+vhh3DOV5qU3ZGz3xMZfvuwbeEctXVlNRVpob0tVhGc9XNmYeP8udi6dDFWETLXOTOxfsFcBcYqqtfSKU6Y78CcyYI2TooghjIBWC6VNBqWchIayvXJCBst5CzpXSTEK2bSli5biG0rFxHS+QrSxS6yxYRAyKI1QRMwZHuLLArLRk7ZlyYVPqlSSvuUdNcLMNOpII4ETHZfS0ledkDLY7JpdArBWjzFBesXL1QDfJwJpjQRSxe/FDlEhaz4flKyt6XtlfU7sZmywXP13LlYxJxQNnVOkIJInx8w4KsvqWCDMfDbb9Dni39gFO3leCrtBFpVO2nTsp2IbVu2Y/9+fxwODkdyeh7OXbqpAUzK+goyxo1a1c8ooSD7Z+Rfn4ZM1zL2QMbQQvYxNdO3mVMLmnY0gb5y/u8BTSqLd8ovoOSIPy4c8kTRHsmZPFF9LAiPUqNU7vWEataUEkPQwglasAqB7NphT9wOZf4U7YtbYT64EuipVOzcPncU7FyLtPWLkLFpCQqYi50jYBcOEa4gL1w7InAdRI1UDRMD1dDSuiQqIhXsARVMbjemh6khpo8YjTkxBCxezbiXMXACWVt+GvOzVOZkGWhh/liXSsgiDuP8YR9cCg/CuYgQRHlshRst3rqZ07COILlToQ5sXIcDG9biyG4PhHl7YjNhWDt3FtzmzcYywrWYiiSWcbKZiVork2qjjBeQTZAyklv2aQksUkpfINtJaCXFVm5dtRSe61bx/eZiveq+n8T3EcWTtTCesFJR5G0ZHSDFDgfmYVKNlIu1z54kXf22VETpuGceZG/HXJDAWcpzdoR4sho3IJDJdpUFTk5YTvBk5qNUJKV5WBauTQwMlOWUJQBHgiQ2UyCTnG6OI23zZGcqr7laTJdF6pHM5QZ8/Q0Gf0/Yvv0Wg3iU1ipjvs8EI9pXGVFnZoFli1fAw8MLB/yDkHWiGGfKr+LCtbu4SDW7eL1Go2o8akNBpg+SPxu/Ddn7HkYJyct+BZkM2ukZS6BK+R+B7B1oombd+rfAfC5o3YyO1m6ci4tBvudmHJlpD48JhohfOQe3w33RnBGDVtrGtuxklZc1JUczoghZAMr3bcaVAA/cImhXg71wiRAJZCXem1FEsE7tWEPbuA7npVE4eA+uhezla/fj7jG5DFIQGlJoPVPDaA+DCVgw6lNCqKZiW0PxOCOckBHy3Bg00SY+oYq1ELK2glQFWUdRFjqLc9B1Nhctp9Lw4PgxXAk9hPKggygM8EHKnp3wXrYI66ZNhtusadizfg2CPHcg3GcPwvZ6IpSxc9UyLKXayD6w2bR8csWWqVSv6dbm6sIS0pHvYDIG9oTLiVA4q2rhBLXT2XXhPCwmYDLMdP0i2tLVy2kTp2EO30csqRxlhJxMuJox0QaLqKQyg0O2pAgcS3h/npODyvEWuTirkv583l/I2zKjQ64UI1VOWVBWQ3L4sydPmKAWr0XNptnIHrXxamPnqAGDMOT7PqqbfoKRJt+TSqOMGxCllGqiqJmmxcoQBlQwGT0wvG8/DPrmO/T58it8/48vMLz/AM0GzmHD1XhvMymUjB0HR3snrF23CcGh0Th7/jKKSitRWnkLFwiUwCZxSWC7RsgYfxlk2gtQaO/rA+vDeN/58Q6yXl35EgLYuyqjqJlUGX+rAKJdM2Pog+xToMnAmxdvgdobd5AfcAB521wRPscR4XMdkb9tDeoTjqJD+gbzjqOVoEkRpDkjDvdjqBp7N+DSwW24TngqAzS5WNn+rQqys3s3qWOF73ZcI4C3aA3vhO+nevkTpqOEixClReIxLWo9YVNxXK7UEkXAogiY5pJIciGJZkZLvlxAQqqJtIunM9FdcgLPSvMZp6hwGbh/PBqFPjuR47kVWd4eCHRdjs20iZt44nvxdqiPJ/x2bCFs67B+/hwsmGSLmZbmmGdvgxUEZTlhlBxM2qoENoHMkUpm3VPGl9xLoFg23QWrqYoCifQ0LmG+tnbBbMJkjWnM2eT75kzsacmi0i2eyvelkq4RO0qLuoK3Zcey7AGT/V9SrVzGny3fv4zQypiDKVQb2b4iSiez9NU0KqqhNW2cWMgZE+0InjlkCKqt6XjIJZRGDRzYU7gYonoTxw4ZorazyGBTqRbK6G85ymskpMtjENVr4Dff4vu//x1f/+1f8cOXX+KHr77CCKqZIYE1HmUIkzFjMXa0MaZOm61GxhWXXkJhyUWUXLiBiqvVKi5c6wm5zfjrINML0qfjw20vH7GMVDNd0LSQ9QZNC9k70H6r0viJndNS2n/B/OxmaRmyeDKW7t+Js7vWI3vdQkK0Ay1Z8egs4IldkIUuntBtucm4G+2P0j3r+TwhCvLEBT8PKtY2lB3cqnIyiUuHdlHh9tBS+uAqX1MVsR8NyUfwhBA9yTqGBrkU7fEI1QvZJNd8lsE5suAseWFeItqpWmrGvShXcTa6ZUd0YTZhy0bnmRNUsZN87BStYwZVzB8n92xFJvOxkDVLsENap5hjbaKKrWW+JBZurpzAVAR7nrzOtIMbF86lhVyI9TzhV9PyrSBAAocomYMprSFVzGHcWMJmovaNCVjaeffO5iaEzByLpjhQ4cZR6YxVLif7yVby581zkJkgdpoRAFOcsVAmSjnQ8tESipotIoDy/BIqqYAt7+dAqEW91MUpJoyneo1XO6mn0mbKxsuZzMtEyWyYL0kzsMmIkQow1a3PvEqNfBsmV3rRbMaU9q5xBjIjfwTGDBmm1s2G9enD5/qpaqJsc5HG4G/+9V/xr//lv+Cbf/s3/PD11xjE14wdOQojhw6H4UhDzJw+G25u7tiyfQ/yCs6hqOwyzlZcw/nLt3vijk7c/msg+yOASeiD7LPXzH5DzXrnZ/pAU7DpgUyFrJkxP6u+eg0nDh9E6b7tKKXVK9m5DtXh/oQsA6/OnVLRxdtV4QdR5rUelVSqy4G7UM6jKFmF7w5c9PdQ+dn1EG+q10HUxgSgOtIPtbGH0UgFaxaIspjnZRIoyft4uzknAS1ydUxZB8sXS5iJLtpBWWDupCV8SsV6SuUSsNqLctFWmIsOgtZZfIJQJqI80Aen9m5D4uY18FsyB/uYG4VsWosoTw/4Mw/buWIJltOKSZe9VBQX8/bq2TN4kjuryuJiwiXFDgFNuvGnETQZGzCfYKi1LwIqC9GTCYN05ou9XDpV5uDbEEoz5nQzsWPlYkI7j89Zwnm8DNVhHmc8Bi4WEwgO8ytaR7GHsni9iHAtkNn6ArWVOWzGGFAtTdUGUHmd/EyZGyJH6TiZZTeR72Oh5jtKm5ajhaXa5jJ68BAYMLcSJZOGZAFt6Pc9k6gG0vpRtQz53Ih+0qP4HeN79T2jaAulnUpg++7v/4Z//Lf/jm+paH2/+Qb9+DpRsuF8naW5BbZv3YmU49lISMmmVbyMcxdvELLryjK+i0s9wdt/GjJ98Hx2/F7ItAWQz4RMQgvZxxTtUyEDcZ79CDy4fRu5B/Yw59qKyn3uKN+zEQ1xR9B1MoVqlo4nxyNx3W8XKrw3odJ/OyoPSy62TeVeSr2CqF5hB1ROdy8mSC1YN6SE0xLySHvYkhOPJ9lxPCbwKHDRDoolPZWKTsLVLVOBCVhbUQ5B0ozg7i4tQBch6yw5hRaqWWthDl93gvlYJu4mROKs7x5k79qMpC2uiN3qhnR+/sLII0g6uBf7Vi/Dprkz4L5oAdwWzKNFm0xVsccSqsvqWdOVAgkwMil4lgJEhpkaqb1lS/jcbB6dzcaqPGsG4ZtFS7jEhdZRLq001QHr5k3HVmk4XjgDC+wnwMmEEJgYwonvIdtlZtpaEdwp2Lx0ITYtWaCWCaSSKe8tKjadeZ5UKGXD56IpjhrIJlqrOSIyak6G48i8R2n2lTU2abGSeSAy/FRUbNxwAzU+Tjo6JKQJWbr/R1KxJDcbRQgHM/cSa2g4iOBQCaUjRNSuzz/+jm+pYP2+Jlx8vi8tpMQIfv8oKuA4dR2zTUjPOoWM3CKcPleprKJAJlVGFRclbvQcb/4HQ8bQB5kuaNopw6rK2JOXvVsz+40tMBKfk599LDoY7QTt9S9AeW42lYEqRXBKPVbjis9m1EUcxKNjAbgbuAdXvd1RuX8LKg/toJLtVqV7KXwIYDeP+qAmOgC1ccGoSwzV2EFRrqw4pVgCU+uJFDTnata42vPTVLWwqygTz6lYz8+fViPgBKoOQtV2VkbBUbVKT6O9JB8tVLKOYsJXlEcVS8LdxChcDgvA5fBDqAj1Q87+3Uij7U328cJ2wrWC1m05VWPVtClYKANoaP2mSeWPSiGqJNZRqoky08PKcLiCTFRt1aypcGVOt5RAzbAYh9lWZphOayhXfJltPR4L7Cyw3MEKrs626mIarlNs4SLzS0YPVdecXjXdmbmeMzYumocdq5ZR6ZZiAy2qzNBXm0MJ7aLJVC7mh3MdqXJUTSe+vwuhU9OAaR1lC4wsOku1UEItA0i+ZipX5JQmZFNlB6XTXyqMctQARnUjZLL7ecCXX2AIwZE9ZybDJDczoJoNVttbvv/Hv6HvV19i8A990P/b7xRg/alkwwcOgqmRMUYSxqVLVyD3RBHyTpcpwHrH2Qpt3FTxpyDT7eL4o6GF7D5DH2S9538oyCTaekD7DTX7wDLqWTv7VAhkYhvbOl+gMC0F2fuYZ/lswaW9G3DRax1uHtiCKtrCWz5bcZUKd0nyLlnzCvJCJe3htWBN9bA6wpeABaE2IQQPqWCNtIVNzOuashPRcjIVzXnH34WscbWfzlSleLGGT8WOlslE4GK8uHQW3RVFagR3p0RpIToYnecK0F6ci+b8TDzKOY7G3FQ8zIjD7fhQnDm8D7lUtWPbN2HvkvlYy5NY8rKdyxZSyeZjxVQXtQg9TQaNSs+gBVWBls7BeLQaNSDFD82i9HQeJ2Opsx2hMsWsCWOxaCLt4qihcBjUF8sJw97ZU3Fs3Qpk75CNqduQvn0DDi2ejZ0znLCZ4TbHBW6ioIvnwWPlMmxZukgtGYglFSs6V+Di0UX6J/l+0ihszc8igEnImG3pmZQZ91L8kEqjrfRSjpeJWWaqu0PWxTR7zEapfWbGw5hH0R5Kq5XsMTMUm0iYRtA+jiF84wiZAChWsf9XX6iiR9+vvsYAAiZl/L5ffQUD5m4SY5jzjaFCLly4FBk5BThVXIESKlbJhesqRM0kzpRL3HgX/8NDptRMB7LeaqYFTQuZPtC0kP1eNZMCyJPWZ0iOjkXAxjVI3LYaZ33ccZUqdXnfFlzeswmXPTfiitcmXOJtTT7miSuES0BTgEX5M/cKwgMCdjc2WHWRSLtTIwFryktRlcCmPIJ2gupVkKX6DtsYzQWZeEJoOmkLuwnY04tn8bzyHLovlqD7gsRZwibAFatjW/EJvp7vdTKdkUrYklAZEYDzR32R4LEJh1yXwYsWbv0MF2yYMw3badXceYJvmD8HG+bNwcrp07BmJq2iKAnznrm0gCtp1ZbRti11soPrzMnYMHcqti+ciTWO1nBzscUyi7GYP3IQgufPRKnPHtTQjrYcj0NnRkJPJKE5PRF3oo8gY5c7ts90wga+z6YFMxW0Apeo2ApCvHLmNMxnPjbDTtbNZOOl7F4erTo+RL1EseR602r4qeFIWI4coSYCS8eJdPxLe5XsWZMFbbnwhFxUQmYyymWYpLo4joBJK5Vc7lYUS00MZj5mRLs4dvBQDO/bl5B9jW/+9q/o+7Vc5YXKRgXrx9tD+/RVZXwjg1Ew4HHxkpXIPFGMorIrKDp/BWcqrvXAda0n/iLI/mix42PxSTXrycs+ULPPKIB8VNE+AzQBrPPZW2SmpMFt5lTsmumIKLdFyN3lhmJaw5K97jjrsQ6lO9ahfOd6XCBolw/txuXgPWqGxyVayCoCdo9giUWU7S91yRFUrwQ8zk4iWHKJ2UwCxVzrtCZUAYN5VxtVqYvq1HnuNLrLz6CLQHVfKsGzylJ0E7QuAY33X1w9T/BK0Ubb2CKQFWSjiWA2nkzD/XQqWUIECv33Yv+imdjCk3ue5TjMtRyP+XaWWCT2T3oQBSwpesycgXVzZsF94TxspZ3btmgOtsybAVcXe2ymQvmtXwk/t2U4unkNQjeugNcsR3gw3yqmhX4UF472lBh0p8WjPSkSDbSpD0P90Rwbimf8Xd/y93nKz3T5iC8OLpimuRa1rTmBnkR1dMECJ6lgWkGuuinbXWTRWM0EMRqjuj9kMdlpgrlmEdvESHPxd4Jnz/xMGpElV5O9ZNJeJWDJ5ZRkw6dAqTrxh8mllEZgGGHp/9U3kILHcNpG2TNm0KcfRg+QcXD90e/Lr/Dtv4pd/FotRIuKiaLJ7WF8XpTMYNhI1bd4olCs4nUUl18lSFq4tHEDxef5XE/8JmQfXqb2nxfvF6d11s0+ApmubfwtyHRB0weZPtDkMkcyker2rRrsXrsG7lPsELRiLmI3ya7m5Uh1X4Xs7WuR7+GGMsJ2Yd82XDywTa2NCWSXqWSVhOzusUDcjz+KBzKuIDUaTZliEZPRSJV5wpOulYrV3lPIkIJGG6P9zEm0nz2FbirUUwImkHVSyTrkEkgXqWSXSvGU0X3pHJ5dLlMAtpedRiu/pzFfBprmoZWw1lJJrsQcwbGNq+HuMhFzTEdjuaMN1kwT2zYdy5wdlFVcybxs5XQq1Ipl2LlqObbQQm6ZPws+VL5DbqtwaK2A5Yq4XZuRfmAXSiMDkbtvOyKXz0HR3m1oTo3Fkxj+EQk+gCu7N6N08ypc2LYWlR7rcYl/fK7w3+d+6EG8YL75pjgbt6ODsIsqOMvEgDndeJX7yeK2NP7KBs/xBgaq2Ve66aWoIaMDZNa+AKipatqoZQMXuXInAbOiLZQNo9J+NdnKWm1xkWuSmY8arpkzMmqUmkQ1lGAN6FGlcYRlFHOsQQTo+7/9G3M0wvQlVexf/obv/v4PBZUUPvp8+SXh6qfyswEqLxsMk7GmOOgXjIIzFwiTFjA5XiVQ13riPWCfBZlEbyD+GaFbztd252vVTB9k7xqHPwO03pC1P/u4msn97pe/oK39OWKCQ7CFFslnwRSEui6kki3BsfWLEb9hGdK2rMEJnkjFXu44v38HLvjSQkqL1NF9qk3qaogPIQvGvThClhROmxindlE35SYrm9h8Kh3NVLF2KWCcy6dynUZHCa0hrZ/2aiydvN1RxtvnqWYErOtiqYrnVyoIWDmeVpahg6/VQJaP1jOn1Hu1nzmBuzz5C/y8EL1hFXbPZU41eSI2SV5F9ZDexbW0ZxtpFaX4ISq2ddkSNXzUddpkpWAHVi9BMNUrapsbEnZvwslAb9ylCldJJ0nYIdyOOozHacfQmhaLe4EHkL9yPorWLsJt/12ojwtGQ1IoakJ9cfMgLbTXRtzkv9Hz7Hj8WHoC1yIOYZ3lWFgN/h4TjUZSocaqXka5KKC1kTGsZdb9OBMsJfyrZs1QVlIqn1LtXEhLOZuWUooxzuNN4GgmLVNUOTNzWkYLNUpg7JBBqoF4PIGTbg/thdqHERajoTKGbphqnxLl6s/o848v8f2/9SxAf/GlUi+pMH7/j3/AkIAOoZX8geo2kKrn4jwVycezUXiuUtnFYtrF9/FrwD4fsr8g9/q80F/S15bytbC9A613tbEXaLqwKcv4kUpj73j++hdUlJTCY+kC7Fk4FSGr5yGcVjFy/SIkbl2F1B1uSN+2DplbXHFq5wac2bMFZQd20Cbuw41wnliR/rgZdQh3447gAS3io4w4PMpMxCPZPZ2bgsZTabR2mWim4rQUy0UhTqKNkLUQktaSfAVW27lCtAlwF0rx7FKZClGxLkanKNnl8wo0sY7tBLKN3ydq1kHr+ITw3iXUZ4IOImPPDuxbNAubZjhj86yp2LpgNtwZW5mPuc2ajuUuTlg3exbWMy/bTOg8ly+E98pFOLh6MWKYy+WLQiVFoCYvGfUF6XjEfK/lxHG0ys4EqtMT/pxrfnuQv3YpztM63+fv3noiGV1U52a+to5qWhPIfxfvbbi9bwde0Ca/YZ6Zsnk1LL77V1iOGKi6OOSqLrLVRRp3F7lMgYfrGgTt9aSTWKWWFJZN1UwkXijd/+bjVD+l9ELKepvaLT1Brspprra1yAwP2e0s8xzlghVDCdiI/v1hMGAADPoPxEDmYv2/+QYDv/8efalgQwhfP8nH/vVf1XMS39A2CnCGQ4ZSyX7A11S4oQOHYM2qdcjJK0YxASs8d/ldXqZCbpddQ1HpVRWfDZnYRTXrWy8Uf318FmQ6V4D5PZD1Bk1Fz/qZHCXkwoAtTR1ICT0K31Xz1bCbyHULESmQMZK2rUYqFSzFfTXSeKKcJGSnPTej7OAuXD2yn4Adwp3YIFTTJt5LicTD9Fg0EK6G7ETU0yY2UcGenM5CC3OvVirOk6I8QnGCcBGys6fRVCTAFaG1lCp24RytIRXr0nmqVgXzsXJ0U8VaxEIStOdXL9BKlqCV+ZsWsBYe605k4F5OCs5HBiNj3074rViAXfNnIHDjOgS5b8SuZQuxjrmQ+/zZ8NvshoBtm3GQz/kxgrduQPSubSg4GoAb/MNQx8/aIMWY8/noLC+g2uZq9q9Jt//pDDV+4VEaXxcficoDu1F99KCyxV3naHkJf8fpPDxOjsXdoAO4QVtdG3IAP/H3rk+LwWKjIbAY8B2VzEizjGBjrbrsPdashv/2rdi5egUBc1QL3YsFtOkuaquNatWys1YVUcnT5JJLssNZtsk4W1oqYOXKm2oxmpCNGjwEIwmLKNJAqRrS+g0iYGIDv6WCKUvYpw++pnr1//ZbDOBz8rjAJg3CP1DtviJ0JmPHwXufH7IIWcHZSpw+R6gUUHLU3tYJAvcest/owu8Nwj8z/lmQ6YL2K8ieaiGjknW/RuW580jx9UYKFStj2xoku69E/KZlak69QJawaSVSmXfk7dqEwr1bUMy/0hX+tIpij2ij5NKztcejUJt6DPd5Mkk84In3kJA184RtKeaJWkywqGCNBbkMufzRaapRIZ4U0/KVn0VHxTnmYGIHz6GN0XHxPMEqx7Orl9BJm6hRs3I0nS1Ao7wXQWsmYPX5WXhwIh13MhJxKT4cBcG+tHwbELh2BUI2rkWA2xocdF2Jfcy/Aja5EapNOLxlgzrGeO1Emr8Pbuak4kkZQWce2FpO2GXZ4AKjnKCdy0PX2Rw8PXcSr/h4ayHVmCA15WXidughXA/Yo2ykNCo/JWTdVOWuonzUx0fgDp+7zT9Gz5mX/lReiOBFM2H+7ReYTOs3z8EO8x3tCZEjtixbjA3MDZe5OKr1ufkOtmqe/VJaW7GN06zM1RVjnJiXiQqq66ARMimYSBVShvzIOAHpTzQdZQgz2k+jEQYwYB4m0Kgci7CJUoliDfj+O/RhvvYVlUx6Fb//6kt89be/KSgFxu+Zm31JAOV6ZTGxKcjIkTWyCh3IPh5iITWQ6QFLN/TB8FeFVCnfVyo/0y7+Dsh0QdNCplW096qmud1B0FpaO3EqLg4nD+5Bma8XSnx24KTnRmTuckPe3s3I2OmGlK2uyNq1EUX7PVBIwAr5F7rM3xM3IgNw6xhVLDEMNcnRuMf8pTY1BrVUs4c5yXhIq1jHv/wNp6gAhbSJRSfQyBP00akcHqlqxfkqVA52oQztFWIPzxOmCoJVgXY+1kU1e3ZFYKsgAGfQQOVrZi7XRsjupCegJjsFd6li5yKDcDM9HuWxYUjZ64GwTWsRst4VCXt2InCDK/wJW9Dm9TjExw7zGLNnF7ID/XEhOQ4P5HPJGlwllfRKGXNAAn2hWHNxQcL14nwB3lwqxttKQkhr2sXXNhfk4H58GO4cPYBHyeHooLV8Slv4jJ/xedlZtOZmoDY8ELcO7kbjsRDg0lnkeW6D+Rd/UxOLZc7H8mlUKuZcmlavqaoDRCCT7n+5RrXMBJGeRSnbSy4m8+1tjWUev5laJ5OcTjZ7Gsu1oUcaYBwBGztiJEYPHYFRgwZr+hWpalLU+Opf/kUBJq1TApEANuD7H5h3aRTtGz6uFIx52ndffIEfqHBu6zciK7cQJ4vKcerMJQWZRKEeuHTjPxQysaK9f4aCjGD1Lnx8DmS/FzQFW9fbd7fbaRufPGlDZlAwwdqJ8wc8ceHQHpzz241Cn+3IJ0wn921Fvg/h4slSdGAnCvdvw6k97ijx3YUbUYGoSggjZBEELJaAxaGGx5rUWNzPoqXiyV+dloAHVIrG0zloEtCoXI8IWmPhSY1lpJq10Cq2lZeguewMwTpPsC6oY8t55l/M0UTBFGTni1GXn42GgmwFV8WxI7hDi3cxLhylhKwiNhTp/B3idm5Bqo8Xsvx8cDo0CBFiCXmC76Ft9F9H++t3AMXHInA14zjuE9onBKODOV/XVeZ9V5kPXpZ1OSpZGZXsTC66S/II2Rm0FWXjelQQcPcqnlHVZCZKfdxRNB2PRAfzsWdlBXhRcZaKxu8/U4xHSbGoCvDG/SO++IkAVoT4wfrbv2MqcyzpnVxKiKR/UXoZ5SLv0jAsgE2lck2jRZzOHEz2nWk78mVSsZrNaGLcM4bAFDJIVZqCzUaPhomMHTA0hNFwAwI2VE2oGj1oiCrHS5leKolf/J//QqhoDZl3DWHe1oe5mlhD6VkU0L7uCelb3Ot9EKfPXsDJ4goUnNPYxXegMfQBJvHvD5nkdz05Xk1D75/Ro2Q6kOlTMgUaIZMQyD42M/+zIKOCaW93PP8JDQ3NSD8UiFO7d+EMFeBCwF5cCzukGm6LaXXO+HniHE+UYl9PFPF+4QEP5O7exNs7ceNYMKqlSJBCBUuTq6nEoTr5GO5Q1e6mCWhJqMlMwoO8NNSfzMCD3HQCkosmgvbkTL4CrJn27xFt5GMeW86fJWglaKs4zyMtI0Fr5mNPaME6L5bSKubjHt+rmu955oi/sof38o7j2vEY5DMHyjzoRbh2ozgsGFfTknA7Jx2ngv0QvX0DgjaswnqXSYjZvR1X0/k9mWmoK6JSUSWf37iEF7cq8fQac8DL55gLnkX3xWJavwJ0EixpVH5NJXucHY+o+VOoVPl4e7WUedpxtGQnoC03iUqWQcCK8FaqoOfP4Xl5GVppKauDD+BeiC/e0NpeobI59fsWTiajMVdGH0yfSuWyx1TLCaozX5qDpVwvlzwS5ZILDIo1lNxLSv4yukCmUUklUUKGk6rO++FD1SZL2QMmGzdl4Oo4WkfpupcWKwPCNoj5luRdX1DR+tE6CmSiaALXgB++V6r2He+LjezL58cZj0NgUBhOl1xC/tmLBEsgu/whaARKN/7DINNez0ld00nevycf1Dz/EbvY+HHIRM1+D2S9QdPaRrktJfwHDxoRy79YebsIlPdulPruxVXmGtfCD+MS/wJfJnAVTN4LfXdT0XYgn5Yxy3MzTlPVrlHJbsQeQVVyJKpToglYFG4lRKCK0N2jdasheNWM+znHUcu4T+v48FQmI4uw5TCXysDDk5moO5VN0E5RpfJQk5uFxjNFqD+djwen8lB7ks+dofoxbmck4w7BvUqIK2KO4jZV7GZ6IiqTonE+JpRBRTsWijs5abicmoCSmDAkeG1TsWfxbASsW4nLxxNwKysVtQUn0HnlgoLr1Z0reHnrsoLsqSx43yjHi+tUNapZt0wtLsrC8/On1I6B8Gm2uBa0jznaCWUju2WnwKk0dBflMGc7i1e0ty9pdZ+dL0XryRzcPXoY9dFH8ZYW93JoABz78gQe0E9dtVNmiziPN8VMO5nhaKc69KUxWC4WKDM4ZLKwDEAVyGQdTQboqFmOxsaq0CELzzJPX7rxpR9R9ovJBk3pbZRtLnIhC7n2mFyuVvaKffuPf2Bw334Y1n8AAZNc7CsMZB4mx/6EUPKzfnI5JeZyM2fNRVxCGvIKSjWQlf4ast6hBe0/BDLdwT2iau/bs7RK1huy95bxc5SsN2Cfgkw3lF0ktOEHDuOI6zrk79mNc77eVLH9uCWl6KRI3GVcJUynaQ9zaBNP7N+BhC2rcZLH61SyW/GhagTbPeZidwlXlVKxOLU4LGtX1Xz8Hq2jgHaftrHuRBru8rl7kktlJCqlq81Owy2e/Beimdtlp6OxuABVVJo7hOr+iUyCl06YkmgLI6leEUq5rtGWXoiPRAXjUlIMbmen4kpKPC4nx+JMZAgKqRr5YYzQw4j2cEeouxvKYiNQyZ9zLz8XT29exos71/C6+jre3GXw+OLWRby4fQlva/j4ncuqANJamImOokw8K81TM1DSV87GZb+dqIo7ohTtVflptBdkoou52nPa3m5a3FeVF9FdehYNx5NRTciepMTgp/JiXAzxx8TvvoLB11/CUoblUHEmjRtHa6iZNjVdxtRZWaiR3RajZZoVVYw2UVRLTasibHJhQFlw1lyWdowaeiPjwmVRW2Y+SjeI5ehRVLmhGMMYKx35w4ZhiDQL0wIKYMMGDsRXBK7v99/jO4Il9lAU7VvmYv2++wGjR46B554DyD55BjkFZThFy/g5kEkIaP+ukKkCB4Fq5Inc2vESDYTnPt9fXV/3keRjrer44FEb6t5Fu9oxrXtBCl3QNEr2UgOZqJgewD4XMomuFz/j9s0a+G7egeAVq1C0zwulh/bhckQganky11MtpPG2kHlaLvOz4x5uiF6/FHnM167HhOB2QjhVLJJ2kTARqJrj0bgn1pEg3aG63aa61VDVHmRThQjdDUJbxdfJ8SYV6GocoYmLwoWIEFSEh6A6nfDRzl1PisMdWr5qglbJ11QSrgtUpptp8biVkYRraYkoJEQlVK5LyXE4dyxcHUujw3GG73WNAF9MicW52EjkBfmjgiBeSIzB9YwUPL1eidd3b+LtvZv4sfaWOgpoL+9U4g0B++kBn6u5jqfMzeqz4/DkRCKV7ASaMqKRu26haoC+lxyGB2nSlyk7CZiPFVPZyorw6uJ5/HLrNjoLi/AwNhq1BL6Df2AEsrKA/czJvsDwr77AGGngpcrISIG5To5qxocDoZLihkwTtmL+5WJrQ4hk+8oYyFVi1LBT5mGaC7EbKNWS52U+o3R+yFBVmaBl2L8PDAfy/fkaM1E9qt0Y2schzM1GDiFoVKrvv/kW/X/og7//7W+qkig2UZRsYN/+mDJ5BhJTspFXWMZ8rBwFtIx/GWSakQL6+xS1VUHdUN+jc1+9TlSqR73u1jWrjnbt14sXb9HY2Ib7Dx6h9n69ivsP6vHgfgMePniMOlq3uodP8JDv+5AqVy+q1qRpGH5EuLSFD9ny0tz2HM2tz3gUgF+gVYDShYwAqegZuNOqCh7a+BA0GT9w60o1Ns9eAL+5c1DkI3nYQdyg/XqYlUwlC1L2MM97C/J8tiJlx1qk79qAK9GBSsmqkiNwl2pWxfzsXuox1KRGMy+LxHV5LiWKt2kjEyNxLSEMF6OCUUYLeo1wXowMojLuQin/wpdTcc4G+qLsSCAuE5TrCcdwiQBVRIWgjK+7SDtYQrt1ITYU5YRN1CuLfwwK+H2F4cEoijiC27kZOBdDGBOP4UzUUZRQGQuOBqMiMY45Gn8PQtt6oVQp2Ku7N/Dm3g3CdhWvqi4TsquE7Tp+eXib4N3Aj7z/8+0K3EsIwr1Yf7wpz0N3wXHkb1qGO0e80Z6fzD9Ax3A3JljNq3xamIdXZWfx0/UrQNUdtOXlojYsBE38nC+Zc74oOoGcne4w+ce/YEyf7zC6f1+YDhuiyb3MxvdsYzGDXLZWRn1LD6OMeZNxcda0jdYmmtFuApoFlUqgkrYsua6ZtGVZEkIZB27N4wi+v9HQwWrUtjkhE7CGEmo5StPv8MFD0e+Hvvjmy6/x9RdfUs0I2NdfMTf7QfUq7trFf9ei8+pKLh/mY73jd0KmhURC7mtva0O3MvixULApwJ6gvv4JGhua8ayjC087O9DVwWjvRHNTMx49fMTnmtDS2ILWpja0NbUy5NiG1icdaGE0NbUTwEZcuV6NW9UPCVoXFYyAtVDNGp7gXtVd3Ll2E7ev3ED1jTt48rgZnV0v3ymXplwva2Rv0fHsR97/iY//yHhfyn9fBHmLF2+AijMVcJ86EwHz5uKU1y5cDqdlTKUFiziMC8zLinx3IsfbHak71yF993pURh7CzbgQ3CE8onYKMipaFdXsVlI4bvP+jYRQXI46jMponux8n6LD+1DIqKQdPeXnhdMB3rgUGYzT/t5Ux10o9PfBBUJzjdbubIgvCmldz4UFIPegJ4pD/HCCr8tm3pjp542cw/sJ0lHkEs5KWkWxghWEs5jAFVEVzx2L4P04qlcqrkuhozhf2cTnVVStGgJGqES9Xt6mglVfwc/3b+GX+mqg7jaeV5agNiUc5T4bcfOwB0FJwxtaxusBXriwZyPqEwWuKNQeC0RDfBg68tLxovQMfr5xnX+xbqIhgVY5wA/tBPu1dLbQKh+eOwOD/8t/wrhBA6hiAzFu6CDaRgNVORQbKJ0bZlQcG9pA2ajpNMECNtLXKGpFgOQo+8hk9JtcZdPKSC7obq5K+WpoKWMs1VGuBS0DTccRSilwSFXRUC7fNGYsYZMtLKMwZMAg2sU++P7r7whcHwyQVqpvvofJ2PEIi4hHgVhEBVdvBeN9UTWlbLqAaV5TWHqlB7Ke4kNvQLRAyX1dwLSP/VbIqLl7BKP+wUN0NDbhcc09NN6rQdujBrQ/aUZHSxu6Cd3Lpy/w5vkbvH75VsXL56/x6tkrPv4SL7pf4nn3CzxjdHc+I3BtBK4NLW20jo9acO3yNVw5dxY3S07j5tnTuHHmNC6eOoFz/MtZV12LZwStgUp549JVXKm4hBt8/YN7/Dydr9BBsBRUv4KMUD4laK+A4oxcbHFyRtD8OSjw8cJ1qkF1YrTKv6Skn+qxFtEbliB5hyuuxQTiTvwRtU4mRZBbcUdxVwew6/FHUR7mR3U6gEtUwwL/Pcjauw25Pjtx7qgfLhG8y7FHNI/v2U67GISrVKkbtIdlR/yRt38nTvh6IstnBwqD9qMgwAcRG1cjwn0tkvj600cPoZjfk38kAKVUsMqUBJTHR+Nk8CFVur98PAk3szJwKzsTVXnZaK44h+e3qVz3buP1AwYVSyB7Rch+qr4KPCRgjffRci4fMW5Lkew6D9cPbcctRlNKKN6Wn0R7Tjyu7N+KO4d3oyE2CDXhfrhPa93BvPHNpQr8XH0HP924ihr+/Go/H3RnHcfz/BzU8I/B4lFD8c1/+p9h8MN3MB48QE3wlT7GaTZWquteci4rqpOTtFtZ22CG3SRMsbGFM5+fyMcsCZGdmbna2Tx+pFxlRmY4Wqmd0lLSlz1lw/v+ACO+rzFBHMHcS6qJgwjTuFFjCJkxRgwaytxsGIYPHKJ6E7//6huMIICD+g1ibvY15s9bguw82QHdYxF/ZRM/DZnEe8gYav5iD3CiVLpA/R7AqiUUYI/RcL8OzbW1eEK4Wh/W4XlrK948e4G3L9/gFeXiJeF69fJHvH79E968+UXF69c/4+XLn/CSvk2ef0HoXj5jELqXhO2lAPiMKvWkFUV5eShlnnIjPxN3inNRdeYEbtKKFPGveC7/epbkZOEk85m8mEhkRB7Fcf5VPx4VjsqSUirpM3Q+1drE3rbxNRXvLbo6XyLBNwC7nZwQvGAuSg/7Ua14AkcEqPJ94paV2DPTDvE83oxnTkYlk7WyKtq/m4RM8rTrsSG4yccqCV7hIS8UB+xFcaA30nZvRvy2dThFqMojA3HxWIhSsvit65Czb6eax3+BqnY28CDB86bq+eAM1ey8rIFFh/D7vHHcaxsyaDGLZPwbrWOxFDgI5EXassrj8Th15DAtZDBvJ+NmdgZBS8b52GO4l0+7d+0iobquIHv74A6t4hWq2CW8vXMRv1DJ8PAOfqm6itj1yzHzh3/Dyd1rUZ9wGHePeOFmkCceU7neXjyFuoRgqpsnauSi82G+qIsOwrPCU/jp2lX8ePMmXpWX4jbt9oNgfzzNTkNLagKyN7th5H/+X9Dvb/9V7f2SLSs2RqPVjH01JMfOFjNk9rydnbKMcnE/6bKfbG2Lafb2cGZ+5mBlqS4IqLnapnR7mKtZ+VJ5lN5FmXk/ZuhQNTdRri8mpfm+zL1k3czYwBCGPA6jgvX/7oee6MM87BvmaIPR59sfMLD/YAQcPori0stUJELzuyB7Hwoy3Wqf7qBTLWi6AH0yHrfhHm3cvSedqKXKPCBcDVW30HS3Gs+bmvC2qxs/vXwN/KzJyX76CQTqF7x8RaAIltx+LZAx5L56nAAKjK8FSELW2daJ1sZmdLW0U/1e4mpZKfL4V7EyKwmXspNwOfc4LuWmojQ9AenMTw7v2Iggj83I4wmbJ5sHw4KQxP/ZsYf8UF5YjPaOZ1QwjW3sDVlr1yt0v/oFtbdq4L/KFd5TXBDjugrX+POuxhxVxY+YjUtxYK6TsovX+Zf8NpWsSnV8RKk1s9uJBJpAVoT543yoL04SzKy9W5DutRlJO9YhhaCdOrQH+YdpD/08keSxAcm7NjHfYl5GmE4H7CNwHlSx3by9H8VBvriVGodrSdEopWJciA1DBaOUn6kiPoKgheMSc7Dy+EicDAlAZoAvSuNjcJX28FJKIoqZF13lsbGkCM9vXUE37eLLmlt4W3ubuRltIuPnKsbti3h1qQiXqbxz+n2BVYYD+TuFEaxjeJhA2xxFaxx2AN0lWXhaRmWK9Mfd4L2oDvbGQ/7bvDl/Fj9ep0peuIC2zAxUBR1CB6HvyjyO+8wPt1iY4sv/9/8LI/t+DwsZlEqLKKDJXjEp2ct0qim0jDLYVK71LBbQnjmaKJcjYbMZbwq7CVQz5mA2knsZGakCiMxSlNmKJsPlWtSGzMNM1FUyhw8ahEG0gCOpUgZUrxFULpk+1ZeW8HvmYv2+/R59aBX7fPMdhgp4P/TDpEkuyD5RhDPnrxIWXZh0QvvY74asB7TfA5nYy/s19ag5X4nqM6WorriIB7dv4Mn9e3jZ1oqfnz/HL6/eErBfNIT1fP1M4N7yYQWXDmSvCJmEKNorKtorqtnzzud4SsjaHz9BS/1jvOp+jhsVZYjkX/3zafEoz0jA+fREnEuPR1HyMWSGBSJ87w4coKVKOnwA+XGRyI4IQfrRw4j334/wg/twqfwiup5LfqYLmIRUJF/SSr7GM36G7KgY+M6fj4PTp1DBvFGVHIOS4P2qaThoxSxavq20dSG0iJKTHcWNmGBV/BC7WBqyHyf2eyDbeysy97ojcftaHNu0nLECGd7bkE/1SiRc6Xu3ImGHG04yNyshlGIJ5fmU3ZuQsXc7ioJ9VcGj4thRPn8YhVS1oiOHcIa/p4KMedutzGRCFk01O4QM2rP8sCO4nJaCS6lJyKeiFdK23eKJ3kar+IJW8UX1DbyppYoxJ5OCx081V6lilepSTNfCfRC2wBGuo/vhDPPPzpI8dJ2XLTn5qsNeNqTKWllXYRoa4oJQFbCbirUXbRlJ+LmyHC/On8PTgnzaR8LJf/uXJzLRlByL/K2bYPHf/w98+b/8zzDs31eNGZhoNAZmtHUyTkANTjUnZFYTqGhy/TFr1TZlO85EDcuxoD20GU/gqFr2BE2ag2W+opTyBTLDgQMYg9SF36WNalCfvhjSfyAh64/RI0YqizhiEO3hD30VWAN4HPC9RB9Vsh85lAo4eiw8du/DqcIy5mMXUaBrFz8WegCT0AuZNtT9+t+GrIqANVDFCnz8keU8BZX79qDu3Bl0NxGEri789OIl8OZHSlcPWXq+fiJsbwjbG4KmbKMomwLsR2UVJTd71t6Fp81teEYVa3vUhKet7bhYdArea5ejICYcFzJTFGSlBK6If+mzaJ2iaaV81q9ChDeVIIH5CV+XHRGM1OCDOLJnBxIiI9HcSnCZg+kC1qqKJprCSdfLn3Hr8g0EuK6D38yZiFq9gqoVgXM8yeO2rkb0xiVUqO24Ih34YhepZgLaNYIm6pWxxx2x7qt43MKcahciNywjVOsQv90Vmfu2qxwrnep2ilbyhO9unPT35OPbkMnHY7a6In7HeuQc9EQFAbuSHI0Th/YhafdWZB3k62kZCwnUSSqcgFYQ4o+TtJenQg6pUr3AJd0c5YmxquIoBZCqvEy18PyyioA9qCJkt/GyWtbIruDne1fx5nopahJDUH5wC1LXzUZFgAe6z2bh+aUzeHXjAuMi2mjL7yeE4j5/xydSvg8/iFt+O3HvqK8qbLylknWeykVjYhwe0KY/ZS7WnpaIG4F+2GlljsH/3/8Phvz9bwomJ7NxsDQYhgnDh8CaqmZvopm3OHOiteppnEIlk0qjNADbMt+yZO7lyBzNydpaXQVGdXvQFmrXzqTrQ6YHjx4yFMP798coKpnhMAMF12iDUeooBQ+BTMAaTPjEKkrI46MI4tQpsxCTkI5TxdKn2FP00AeWbugBTEJBVlPX/A6y3wpdO/kuCFh91X2kL1uFh7Rhv4i/72jB624C9pKAvSVdYhE/FLEPvn7hcz8Rsp/eMHhSvxX1Yu716ukLPO/oQndzK7qanqDzcRPaG5rQRcvY8uAh0qIisHXxAhzx2IZzyXEoS4lDCVWmgHlTBu1i+F4P7Fq5CMEe7oTsGE4RslxClhbih/B9njjouRu3blWj8wM1E8jer61JYaSl9RliDxxC4IKFCJg9A0X+zI+CDiJqw3KErVuEk/u3o5L2qSoumPkY7WTUYZQEeeM0gcny3o5jm1cpoDIYoW6LkbhzPSFbSxXzwmnmZycPeSKPAOYe3MnXb0Wq5yaCuB7p+3YgjXYxZQ9/P9rDPEKVuHuLgizXbx8tYwjyA32ReXAP8gIOIOfQAdrGaJTHReEiVaOMv/OV9BRUMg86L4vX/DeqLylE9/VKvLp7G2/uV+M1c7JntzX52C9Usp9unkdVTCDK9m3CjRAvtGbHoKMgDW1FuWg/dxrt0vlPS36XudedIz7KIt5hTnaLtrf1eAzenslH98kcqlY86iJC0Z6SgO60ZNRSRTPWr8HCkUMx5L/+b7AyGKouQiGTie2NR8ORiuYsvYky08NUrhZjoW7L7mi5kouU7KXY4UC7ONHcnMCZqT1ochVPgUwWpM0MR6lBOqMGD1Td9qMJmxEfl2lTI6hqomCShw3q00/tdB7Utx8t43f45u9fKtiG9BuIEUMMsH27FzKyT2tUrOTS+7WxT4UewCT+EshUJfJmFe7kZuPV/SoqTiOed3Xg7TNaRPGCn4Dr3Rcp+/EVFaujmzC10RI2o5MgtTY8QvP9B3hUfZd5+B3U36lCQ3UNntTW42ppBZIijyHQ2wd73LciPUYKHbkozMjCieRUAhiHSP9AeG/egtADB1CUkYnTaWnIS0zkc8cQeigA/gf8cevOfVrGnwkWYer6Ua2nPSFc2jW2J+3Mzfh8YUYeDixcAu9p05mLrcfpw/tp+VaqXdNFhORadABuRB/C1Qg/lPLEkyJHjs925B3YiZgtrirXSqUlPEZ1SqG65fntwin/3cihCp49up/Kxd+BdjJ3/w5axI1Ip1UUyBJ3uyPHby9houVl5Pjv5X1vlIQHozQyBJn7qWjM104c9kXZsQjczDiOW9lpKI2NZC6Wggv8w1NENTlP+OrOFKD9yiU8p5V/VXOHkN3Fq3tVvH8FL25ewJsb5fjxWinaTqXgAS1gHaOBStWcmYjOgjw8ZS7XefY0Wk8xD4sLxbXDe3CNuemdQB80J0bhTUG2Uq3HxyLxKDpCAdaVnoz7VNDiXVsROH8mpg0bgHHffYn5dtZqXqPsF5tpK2PATTTzO6huEjZjDGFFuGSXtLriy4hhqg9RbKKt+QQFmixQy+ZMuejfGOZdlrSL0oE/klCNYV4mgMmamJTulUUkXH1pCQf3G0Cb2E/lYlLsGNx3gFKxft/+AKNRxggNj0PuqRLI8FK9QOkLPYBJvIPs94D2Di7t/drHuF9Vg85H9Xje9gQvCdiPL17gF/F/v/RUOXS/BDqRLnVDnv+Z6vUCT5ua8KTmHtofNtAOPlbR/LCe8RBP6nriQR2a6+rx+H4DGh824cWzl7SXb5nH/YgfxXPKu/EgN3/86Rfmez+r59++5fM//qziDZVVXv/y9Ru8fPUGP/F1kirK9/DlKt7wgdd8/MUbwkfbWN/YgerbtSg/WYgLeSdxIT0dxUcCkLB1DWKZW50L9sEN5iiSk5Xzr/uZw14o4gmYQWgy9m2l5VuHFK/NiGPOleS5mfBsJ3QbaSE3IWsfVTbIizZxF1IJ30l/L2Uh0whkpPtqZPjsZO7lxxzMTx1lG8sV6Q5h3nk2/DC/9yDymXMWBPvhCoG6RbCu0zZfS09CBdUsN9hfQVZ1KhtttImd16+g6ybzMSrZ27oaVV18WXUVLwnZs4tFqg/xaVEWOvIS0ZJxDK1Z8Xh6Ohuvy8/hdWUFfrxaqeJ5WbG6MGJbehy6MhLxPCsFbcwH6/jvUnc0EK1JsejOSEFDdDiKd25H9MrF2OxghUkDv8PUsQaYZWmKFdOcsWSKqJmxulKMlPDlkkxiGSWka0OuhikdHVI1lKu0yGxFKdtbGWtmLU6Sq2nyNdIsbGUsF38frZqDjUeOguHwEQRKVGsQDGTRmfZQujgEKrGHAt1gKptUFOUxiamTZyAhOVstPuuF6WOhBzCJDyH7TNi0cNXKUQCrrkXzgwd42vIErzsJmCjYG/o+fYDJlwAmJKiqx2u8bm/BUwL6srkZb2kNX3V142X3U7Vw3d3eiac8Put8yiNVTgofzMtam1rRQsV71vUM9+7WIis9C+nJacjNyMaZ08UoKihC4anTyD+Rr54r4u1rlVdw68pV5ldXcKWiAuVnS3Dr+m10P2XeJeV6Rudz2SktC9ayv0wWsV/iUXMn7tY14d79R6g8W4aLOXk4n5KEQp7UqR4bkEKAzgXtw9VjgbjGKKRC5flsY361s0eRtuL4ns1I2L0BYRtXUJk2IW7bOqR5bUE6bWHewe0oi/QlWFsR5rYUx9zXIGnnRkRQJUX1TgTspfJtwWnmkaWRzPOij+AiVaRccr7oYD7ui1NU1UvSRcJ8tJJ2uexYKEqkmuq/D4X8ngo+dq/wJFouV6Dt6iV03ZCixy2Vj71iPvbqzmVCVoHOsgI8OSEXm09Em4wKz6BVPJmCrqIcPDtfhBeVZXh55SKeXzyPLipaW3Yq2o7Hoj2ByhUWiGrfvbhHVW2lNe04noD6yDBU7KVldt+AI4TMdeIELLEwxmIbMyycaInFTnaQEd5mwwarhWgBSxTMYuQIQjcC49WIt0EKMLk8rVw0Qi5DK5VDU+ZXcoEJe6ra2KHDYTxsBMbJ9haBa8gQpWTGhoaEa7CyhgOpXFI5lBDLKEdZhB5GGzmSOZvB4OEqtm/zQn7xBRQSHLWlpTdMH4sP4Oq1TqaF7HMAk1BNvhK1jbh/uwYtdQSs+QleEbCfqWCgamiUSs+XPCzK8eolgexEZ309uhse4qfuTqnn4+fXb/HLjz/hF1Gh1z/iOfMyCSnjS7zg7S6C1dnehY7WTnS1d+PhvTrs3uyOeY6OmOfggPULF2LjUtlduwDr5s7FPHtbbJg7GxHeXoj28UKU9y4E7diEbcsWwneXFxoetSqr+KT9DRo7GHJsf83bYhWlq/85mqlm7QQuPiAIW+wdsMXWGolb3JCxezOSmVudP3IQ12KCUBnhjwLpBKFNlJwrfMNSZB/0oM3bi4RdGxDsughxzLWSqGLpe7Yih4pWSMUTu3jMfRUiCZbkbqJmiXxNipc7Uqh8Aua5yECVlxUf9VfHy0nhuBB7VG1rKYsOUY3CZTGhqgBSdiwMpTFhKKeyXEiJxa28DNwrOomG82fQKpDdvEK7eBPtl8/hcckJPL+m2ZzZVXZaTdJ6nJOkJhu35FLN8pLQciodnVS45xfPUu3OoaO0iI9l43HiMTxk7vsgyJdw+aCOf3haYyLQxpzwYVgIzu/agez10nZGy75hDfbMmwH3qQ5q2OnqKZMwWy5mYTQKdlQvaalSF5egVbQylGs5D1KXO5JpUzK5ymToMDViW9a/ZDLwGN63pqqZEio1BXjIUIzlcZRMA2Y+JldhkR5FQ8ImY7aH9hsMgyHDmJsNZa7GPI32UTrsh/FoMHSEKogYjRwNP/8jam1Mb5n+U/EpyO4+ePIOMv2gyWNPVNTWN6O2jq+vaUBtVS0Bq8MzKtDLrk78SMtHP6YB6WNfhOfHl6/woqsdXa3NeN7R3mMr+U16wPzxLW3bK9q7l5qQauPzZ6/xtOs5AXuKzrYuvtdz3Ky4AC+3tVgwyZp/HWWm4GQ1V9BVrhTpaIfFfHzX8gXY57oUB9yWw8d1CbYvmYfcxCR0dDxXpfqWzg8biTX3X6Kl4wVztJfo5ufIjUvAYp4Ay5m8h61YhDQPqtLmlbgQ7quUrFzWwnx3IZPqFbfNlcq0GFkHd+B0yH6kMscKW78cYRuWI5nwSI52OnAfTjCnkWpixIZlyN6/U62bFYccRAGfyxDbSOiKCHHFsWBV1i+nel1NicKleKrZsRCU0D6ejzmK8rgwFNBSlkQdwTkq2Rkez0Qxb2KOJLnZjZwMPCo7i/arF/H09lVVtm8uzceDHFq98kI8kzjPIGjPyxnn5YIWuWg7nYG2gky0n8nFU3lNxRk8LWNudjoXT6icD6mU9aEBaCbcXYSuLTYCNcwPz+/YirSVSxA8dzq8ZkzGrllT4LNoDvYtmYu9y+Zh9WQ7zDI3wUy5gLuU6/mHSy7JJMUO6TmUznspasj6l1QQRdGMhw1RlzoypDKJYqmFZqqYwYDBPA5T0eerr9SVWIwMDDF6uAFMxxhRxfqoCqOJoRHG0k6OHDJcdXmIwglshlRBea35eAvEJaajpOIaAdED0m+EXOGld7yDrPp+ExRsDwgaQ26LfRTIagjVPeY/9yUePEZN9X08qLqrAHve2qLK9D++eIlfpIr4MQXr+fqFuc7PTH5++ZiV7PUlb/dW1s4I2Esp59POPae9e8qT/ikVpqu1G91UtM7HjUgIDsIix4mYZyc2xB6LHSdh+RQndQFyZ+MxmE97soIAuk5zwIbZLtg4fzYulpzDM75vS+eLHqDeRzPhehd8ru3ZGxTQem53ccb+6c44tm6lgkw68UuP7ENxgCdypVjhJXZwDSFar9Qp68Au2jkNMBGbVyF0/TJEMZfL8ePrfT2Ze21DGu1gDgET6IqCD6AohDkWb2cfZJ7G3OxiDC0ioyTUD1UZtIQJYSgJP4RCwlcUdkh1fEhIUUTUrDwhSlnFsvgoQpaKy1J8KCrAYymtX6Pdk0LHrUtoP5uHFqpWV34Wugrz8Lz0NF4QJIHuaVk+us/J5ZiYo53Jw7OSk3gm4+vO5KM9PwfNzMEe0yo2JkahlXC1x0ejMfII7vj6oGTbZmSvW4WIhbNwgKoVsGQ+oje7IXXfbqTs24UAtxVYbm+JmWZjMd1ivJrZoUaFEza5eouomd04GdUtF103Vg3Ccl1pUwMpgMhYN82F+WSa1PD+A2FAYMYQEhmCIzM6hvbrT+unWXAeSfWStTApbAhg442MMXakoXpcIJNufBOCPIb2c4rzdOSeLMbZ8qt6Ifqt+ChkApg2dFWtlrCJat1jPlJbR2tYW48HBOzR3Xtoq3+IZ1SiN0+78dOr17R4kmP1kPGZX8KZQPdbX9IZ8oqQiYK9IGDPu18xX3uOZ23deNbSSSVtRWNNDY75+2PNjCmYZ2uBhQ4TGXZY4uygIJvEv4rTzEwwx2o8FtlbYNVUzfTak1nZeEob2vJuXezD0EDGI28/5s8sPVWICDc3pG/djFPezDU8pX/RDUUBPHm2uyKJFlGsYs6BHchkXpZIiyhWL+vATgVM9JY1iKHCJTBXyz3khTRCKYDlEkSBqzDIB5fjw3CGMJ0iZOkE87iMnIs8jLKIw7iSGI6KmBCcCfNHRWwIX+ODnEN7qWC+yDiwG7kB3rjI/OhCUpTapCm52Bmq2vXsNNQW56OxQiCrwLObF9FdWaIGrTanx6A9h3lXfja6i/LQUZCN9pMZaM1LQzOj5UQ6Ok5nEbQT6vlOKaAwF2vPSEE74e2gSranJqAh4iiueO3C2W3uKN69HRnu63BszRKkbFmHXIKVc3AvTtFWpu73xF6q2cxxhpg4fBAsRgzpWRezUcNxHMaZUNEmMAczhp3sMZtgrnoTR0vFkNZRxm2LPZQpVEPk+mLMq4xp84b2H4zvvvxKdXeMGkrrSJCGUeHUIvO3P6hSvbRSTTAxJWgmSrlkoVrAHM88z3jMWLit4//XojIFhz6Ifit6AybxK8i0oKm4T3vIYy0T/tqaOtTXPKB6PaRqPMLzNs062M9S4KAF/FzANB0eP+PHNz/jJ1rBz4FMYHzD/EzysefMx57SIna3tKOzUdbNGtH6oA53Ks7jwOYN2EjPP9/OAvPtrWgdbQjZJKqbHRzGCGRjMctqHBY5WGEFIVs8xRHHExLR9fx9h8evAdNAJvvUJDcryytAjNsGxK1aiZN7qTIeGwmWKwoJmTQJp+7egGIp3zOOe26kSrkjyXMDYdlKyHYiYacbjvOx5D2bmEt5I3XPZuQyZys4vJfq5cPv82HOdZA53D7azF0KsmICd5aqdT5Krv0cgLIoyccicC46EHnSjnXYByneO5BOyCpoGS8lR6NMrGPYYSR470RBeCDtYhJzshN4IhOHr5Sj62oZms/moCbhKBoSQwlZMrpPZqEl+zia0xLQfDweTxhNhOcJFUvAelZ8Ci/OFOB54Uk8zctEt4CWloSm+GO4Jw3IPntQ6rkTFYcOoDTgAPJ9dvHfaAdyPbciat0KBKxgDixzHZfOxUq7CbAbPgBWwwfChv9vJBeTi/xZ0xaqrS086SeMHgMnS2tVMRz8nQwn7asGk8rlaodTfWRWx4gBAzWzEfsNUN0bUsww4H0peEiX/RA+/u0/vlDx9//+L4RKVGsMIRR7OKKnG2SAUjEHOwdERcWj8Kym6KEPok+F9Dd+FmRawLT3a+8/Ru3dWtRX16jSelfjY6Vgr6lgP7/u6UPUhvaL3CiV6uFHDtqU68cff6H90wKmef43v8RivnqLn168xuvOZ+hubEEbP0vj3buou3ED1ZcqkMdEewO9/9rpTphnY4a5NuaYM1EUzQaLnSdi8rjRcBprwOMozLGhmk2SSwWNx5HAQHTRLrbJ9hepJvZEu6osykI0c7NuKh3jYUMzciKjEbxkMY4yt8jxdMfxHetUL+JpWsVTfh60fDt6Oja2IpEKl85jqrc7YdmGbN+dyPPfRRVbTyC2o4AgphBEWS87wUjzpqLxWHT0AE4e3sPv2U7ADtIahqKUSiaglRKwsxHSbe+PE4HehHUrEjy3IJs28Uz4YVSmHMOFxEgUUfUy/b1x8og/zsWF42ZuKhpoBZsvlqCDkMkkqkenjuOGXNYp7ACakiPRRrja0xPRwjyrLT0B3blp6DqRieen8/CScL0pKcKr4gJ0MLdrTo5HY1w07h0NwlXaw/N7PVHhuw+VR6m2UdLtEo5rseEoOeSDaKrZTmdb7J03FTto0xdZUKkMh8GagFmNGgp707FqtJv5KAOVg8mal6x1jacSCWBykT4BbETf/jA3HK1apWQQjlwUwkiKGgMGoD/VSICS3Go41UtUTHIwWQeT0QJ/+z/+DwWZlO0lH5NSveRkUmWU7xs1fCRWrXRFbl4hCoorCM3vVzJ9gEn8CjIJLWg1tU24V/UAD+/cVWrR3djU00Uvi8w/qpNfwdUDk7qrDT4u605y1NhChqRsPfG5yqe+3vyEn5+9wGPa1PvXbqCRwN8qr8CdCxdwq6Icl88WItzHC5sXzMauZQuwbdFsuDM2MR/YzNixYgE8Vy/CvnXLcHDTKhzauhYB7q7wWb8cqTwhHtfWorGunvEQj1XU49HDejyuf4SG+gY0EOiGugZV+j8ZE0Hrx1yKeVKe9CFuWYmsPe44cXAHCgO9aPfkUkW0bYxUwnec4MRTvbIOeOA0lSqbEEVT+dL2b1fQxRHS9H3bmK/RNvK1Al7hER/CuFs9Xxp1iLmXH/IO7aHVosoRriy/3QRsH07wZ0XQfsqM+rNSeYwKRmFYAM5EB6M4MgilsWGqAHKWOdptWj4tZN3XL6BTIDt5HFdDvHGJKlsVvB/3qXxPaDXb5MosVL7ntIyyLeV5fi6BY86WlY6W5AS+7ihu+hF+H2+c9/ZC+QG+x2E/XI4IwY34SNTSPjZQFe9nJqMyIggZOzdhz3QHLDcfgxV25phmYggX/tGzG2OAiUaG6sJ+MnVqZL++MKQyiR0cxVxJrsAylFZPjgYCEKGSSyEN/aGPmlcvcMnF06WaKO1Tw0XFBjEPG6SxipKDff/lN2r673/9T/8J//g//4bvvviKUA1U9nEwVU0gG8Dj8CEjsNNjD4pLLqphOfog+lSI8ukDTEIDGWGqqm1U8R62RtwlYLU3q9Bcex/PHjfhRXu7pk1K7GEPWPIlN7VwCVi6odSK8bMwKYVHAUznez/5xWRMukYE7OfNzbhP1RKwBPhHVdVouleDlgf3aWFrce9qJSJ892PlVGe4zXKB28zJWDvDGetmT8aWhTPhuWo+/DevxpGdGxHKHCncazMi925DHP/ap4eHICMyDOlRoUiNDEVy+FEkhR9hhCAxPIjHYBznY3H8ix0l7UzMgUqPHEQurV7aznU4sX8bIfNQLVJnw3yV1SvgSZvtu4vweKiF5+OE8gStXSbhi9q2lsddyAvYqyqOmWILqYAn+P0nDnkqJRPoUglxJhVPKSBfWxZDiAjZcSpcFvO57IA9SDu4myCF0DoGozQ6RClYYXgAHztKCH3VTulLqXFKyR6W5KOp4gzaKkvRcfEsGvLTcC3CF+f3uaOUOWIF/z1uMqd7QHvZRCVqS4hGa0IMGmMiUR8RhtqQYFwhWKXMu8oP7MPloABcOhKIS2FBSrXuEapHp7LwpDAPjTKHkfdlkNBpXy+Euy7GCosxmGM+GlMlFxs9HFYjh8J0MKEaPABGg/oz5+KRKiVXyzToJ5c4+gYGBEzlYoRHLkEro91G8LmhAh4fH0K7J8DJKG25L9DJoBwpZAzm67/+t3/g36hg//v/7z/h74RM1OxbgvbdF1+r3kXpwu/3PX/2qLEIDA7H2Z7x2/pAktCCI9ZQN3Sh6h0ayAiVguyeDmjVdai5cVudyN1NTXjV0aUKHIoknS+xgHoB63lM2UQtZJ8LGL/pLfO9581PNEF7+qKNoAls7R14KQvW3d3MCbuZG7ahm6950dGGDuaKsQH+cBw9Ai7GBphiMgrTzI2UfZw+nrdNR/JoiBn8Hz3DbAwcaR/3bNmAe3erca+mFlVVd1F1pxp3blfj1s07uHH9Fm7fqcLVSxeRGR0JX9fV8Fs8H3EbV+OUFDI8NyHNYy3yfT2QSxjSqUQlhEDyplMESkrvUhlM9tyMmB1uyCEUKXxM1KeAkOZQnVIJjETcrg3MwTyQJe9FS5lEG3ls62rEUvVOBYoVPKTUK415XRx/7qkjB5DNPO6M7FEjVJl+e1BCJSumoqUSPLGKp44E4Ep6PO4WZKHmdA4eny9SOVnLhRK0nC9GAx+/GXcElwh3GdX49Pa1OE2VL6HyXGIud4M51g3vPahknlWygyq7bROK9jDnOhqI64kxuJkUh9spfH8Z8JOTinqq5UOxpXnpqOf9uz0zJy9TVWXR3mfRdMyTf3daRReT0ZhsaoSJzMesqWLjhgyA8RACN2wI7eJwmAwdotbHpB9Rujlk+4pcbH3s0KEY+M3XhOwHjOFjw6h+MuVXRm1LftZHCh8KtIH45h8ytPQf+Nt//e+E7H/Df/vP/4WK9r8z/jNVTaYFf4OvCOGX//gG9vaTkZ51UlUVtdD0BqywFzyfGwoygUurYFW1j1F1tw53b9zC4+oqdD9+jNddzL+ki56waL904dIX/O9dCHRiGz8HMCmkdNTVoaO2Bm/aWwn2S6qfLFD/iNcvXuHp02d49vQ5Xj5/iVfPn+NZZxeetrWjq7kVzwjg69YW7Fu/FrYGgzHZZCSmjudfT2szAjZaATbdjDFhLB83gsPYUdizbSvaO1+gk3lZ+9NXaH/+Fu3P3jJHewumZbhXW4/ko6GI2Ezrt2UL8jy2It9rO84H7Uc6bWDchqUoPizd8zuRRDU4TQWTNS0pWAhgomLxBCjCfQ1id23CEdrVQLdlyPDzQiptXgpfF0lli99NyKhu2bSJ0dvWIJGQRbqvQA7tZSFtpuRnomaZtIrJ0qEvDcW0i6fD/JEb6EPVOkB124sY/oyY3ZtRGBGI80mRuJGTTMCyUUt1uScjwcuK0HapDK0VJWgqOY3a7BQ15u68rydK99HSemzEya1uOLHFDbmb1iLP3Q0FHu4467MbF44ewm2Cc+9kJuqLTqHxDO3n2dNqMOujU9moyzmupnNVJUbgDqOSeWQlVfF8sC9O7t+F2K3rEOC6FN6rFmP38kXYNJ92ftFcdYnceQ62cBovV840VFfQNBs+DGMG9FcXXpcBOQKclPKlw37UwH4YRxClCVggG96fNpMACmhyNZYhVDkpy38nY7j//qWC7D//L/8r/nfGf/lf/zcV//rf/gVf/u3vVLov8K//8ne4rd+KcxXXei4coYHjrwBMQkF2p+YxJDRq9gjV/Ctef/s2uhrq8aaz8/0Cc098CjClXAqX91+97+v7+pnS9+rFSzyh/XvCHEnTvf9hc7HclJ7DZy9eq93Sr3h89VzGFBC29i50ErQXHZ2oqbyEeXY2cDQyUDDJtY2n8X/gDDMjdRnW6VQ3F7lYuLEhvLZtw5OWDtU+1dzxXC06NxK69uc/ovpOLUJ3ejJxX4MsNzdku/Gko/KdD9hHyPYhcfMyxG5ciny/nThOSKQcLxXBbFpCaYWS+1K+j6RyhW1eA3/mhb6rFii4smnLkry3K9jiCEWktE9R/WJ3rkf0jrVI3bcVKVKBDNxDq7mZariJkO1BIm1uCt83jyp2IthHgXUi+KB6z2jZk0ZYCqlm53mSl8SFoow51h3mVneZW8kWl9qCPNRLg++FUjSVnsFDgnc7+RjKAw+ijOpXctALF4IO4ipz1ZvMr+6kxDDHSkJNVhJu03Y2nT2lRoV3XrqA7sqL6KwoVRfKkEnIT6iWt/lzLx71w1UCJoOFzvL3THZfi+RtsutgAwLXLYfP6iXwXrMMu1Yswnbm0JsI2rxJNphkMgYOppptLuOHU8VGDFMzPkTFpEHY4v/f21+4V5ml297w+Q/e7/ve75wtvXvvdq/ucsop3N2CBAsQCHF3N2IQgyhxd3d3JQmBEAOiBAhOefUZ77jnWoEUnaqu3Wfvl+sa17MsK8B6fmuM+57zmfMj2ap2GQFjzbWMNZsC7C9Yztd+Sihlg4g//epXalOJ137zW7Xi1O9++Sv8+z//BP/MuPi//j//P/wTAfufvP0v//Of8NN/+Qmf/w3eenMZLsdnoKVr8Dsw/ZdCdn10WgMZHW1o5BZGBq7iLmPiZ3SF/y0dRDm7F0RHUvGPt5fSUpD9mD9/pdV9TRcT/dAf+R2yVMFzAqaWLnj2JZ49foon9x8oyOQ4OXQdJroHsIeF9SFCdmLbBhzbtBbHNq7CsQ2r6GbLFWS7CKGfuyvu3X8IuX5soWX/gK72iO+bEhSC+DNnkW9siCIzExTbWaApyBsDjGctPPmznU00jQ/WTgJZKV1IaqzSEB81xiVxMYHwSDyMoYNF2ZnQuRgzCalAlu7rjHhXa4RbnUWcixWq6ICXncxUfMwRt2IklUnFKa5WaopVmkwoJsT12uhYKnMa6YRp3k7IYD1VHhGE5uQo1mGhaEyKQrNcMZ0Wh7HaUozKUt5VxQRN1vjIxS060QQ1WVuOiYoigpaKq6kJuM467Cbj33R5Me7UlOF+Sw0etjfgXnMNJgnRo85mfHGtH8/7r+Bpb5faEOM+IbtXX8HXM5KW56H3cjgq+P9QTmXTpaNNTiHG7AxCjU/B69RheJw5DlvWzWYHdsOYOr59E3byC0/mKq7/YBlhep+grcAmOtja997jYx+qCzJXE6S1H76HlYTqwzdYq73zFiPi68rRPuJtTX32RwWZbIMkMz9k8dKf/etPFWD/8//6/+KfGRV/8k//okD713/6V/zuV7+HmbktKqpbNPXVIjj+SyG7NjIFBdrYDK5fG8HYwAAe3L6Frx4/VjFN5hHKeJbmKGe6QKE54V/ApQVA3ZY7/41/vvr6r3j27Au1uM6zR8/xRC7mJCgC2aO5uxi7cgWGB/ZhNyE7yJh4ctt6HN+0GkfoYLprP2F0/JiQfYhdy9+Hv4c77j14qsbJBDC5rmx69j6yYmLhtnsXko8dQZ7hGRTbmLMeccMA661rSRdRL51BO0O1/EAuo12ujz1K+JjM4pBYJ46WQ8iS3a3pTrZqp8rsAHfVqEhiJBPnSXCzUc4WbKav6qqScH9CZ6XqrjwBjHEzWQuYzBhZaH7Ux4VqoiPjpdRnhXRDiYwVkeeVs+Wd90ZDfASBi0FPXhpuVBZhWFYqJgi36soIWj6Gy4tws6oMNytKMCnuVlmKCTrdJIGbrSrFXHUF5mor1TZOsj2TbDj4hHra24HnAz2ErAdPutsx39KoXOxeQwUmS/NwhzDfzE9HK2NzEf9usjNOBuu8GEsD1mRHEGCkB++zejDbv1PVyofWr8TmD9/B+vffJUzvqxkd0sqXicFSl8lR2voSGT99603GxTcJ2Gt0sT9iFV/7CePjctZxmtrsT3SzP+D13/4Of/jFL9TGEh++swy//PefMS4Sqv/Jmox12X/85KcE7V/xH//2M6xYvg5pGQVoaJV5ht+F6cc2NpaWxE6NtJBNK8huCGgs9mXsSeoiiYpff/4Fvvnya3zz9Tf49pu/qu6gSLXmtUAtBk303/1HLleRgeknD5/i8f1HeDh3H/Mzc5i7PYWpkVHc6OqCme5B7PrkfRxc/QlObF5DwFiHrSZcKz/A/hUfYO+n72E3nSwqJBTzMhBNPfn8r7hxfRT+tvaw2LQe5/fuRBZrhxJbC9R6OaGDJ/IQT/Ir0edRLt1Ji5NIsD6DQj8nFAe6ojLMB2WslfJkVWE+n+HjjBzWIpnnXFU0lCiX5GGHSDpaDGu0MJ54sgezAFLDuijG0QIRtsYoDPGlOzmyTrPTRM9QX9ZlQaiLvoDqyEBU8gQWJxN4C1ijVceEKECLQv2Um8n9ttQ49OVn4FpJLvoLMjHCOmq8ugTjdLMJutcoIRstK6KTVWKamiBkN0sLFGQzhOxODQFrrMPDtka1P5pscPH51V486+/GQ95/1NmKh4yKDxg5ZeMMgWuCv2umsgDTFfnoT45GNb9o8liP5vk4It7BFLG2rEetDOFIFzvNL77DG1ZCh0ljKz8niYcC1afvaNbn+FgcilFQlnSTZsiHf/kTPqA+ffdNvPun3yvIZC3FlYTwgzdfV91F2QpJ6jKNXlfxUaZbSXPjX/7//4Rf/sfP8auf/YK3/xf+/V9+infffh9e3oGobexSm/otDct/Qi923PyuFGSDw9q4OHQL17t7MHF1AA9v3VJrc0gHTxas+VqB9i3++o04GmESyLSu9o9GxH/kj/weuR7sM/6dHs+zlpq9izsTU5gcGcNIXz+udbShIiMNx7dshM6KjxVkRwmYND72r/xQAxm159Nl2EfoclLT1QbsUoONDI3hgp0Dgk4cR5LxGeTK3ERrU5SznugIOafZeywtijXLOeQyJsaYHEeqoyly+I1dwahYE0m3CfdGmg9BsjdBMt2r9FIgo5yrgiqPJ500JiQmxrlYqxoqh0Bm0fEEvPN0tWTClerjRBjtURzqQ+eKVNOvZFpWLSGT9r10KbPk6ukgd1TFXEAGAc4O9EApAZPfVydjZISsn7VUN2uqrswkBdsoHe02gZisq8BgQTaGSwhVTYVaBvw2HW28JA+ThO+ObONUJ1s4yWbwHfhi4Ao+I2DiYJ/JtWh8TCB70MaoKHuqMY5OluRgJCcZw5SsjnwtMw6t/ELIoZNFW5xGopMFom1N4Kt/GMa7NmHfJ8v4JbhMjZVtZI218q03sJqQffzmm3jvT69Rf1SXtSyney37w+95/w9Y9b5MDiZ8b/6ZDiYzPd5Sev13v1X7jck0K5n9Ie19mdcoO2jK2Nlvf/ErVX/97N/+Hb/49//Az2W87Ld/hI2Nk1rDQxbKWRKaHyNCtKClABMpyCQuSsPj2sAQBtvaMD3IuHhzHM/vzBK0eXzx9Cm+pKN9/dXXdDOCJk4m7XgtZP+ZPwsw/iNQCszy++Xv8plcb0anfXhnTrXuJwavoq6wAAkhQWr+4oFVjIX8ltTAReda/h728EPd96m420fK1XQ3r0NlaTmefPFXzN1/gmi/APjrHUMKAUtjRMw2M0SBrTka/NxxNTYMIwRsMDEULSGMc86miLfUR7JMAOaJ3xwbgrqoIDVYnEYXCzY/gwRClsmTP4nghFkboSDED0UhGseRhkf+BR8k040SGRtjnCyRHeSFWNZmqayvmmQycFIEmhIvqmaHtPtrCJm8XsbHiqhSulmcnMTOVsgNZn3Gn88K9EJmgCdKLl1AJwETN+vNTcMQI6KAdpN10whhG6Vj3apmPUbIpuhkk3SvicpiFRXvEsJHbQ1ql89nVzrxxWCf0qPuDjqaREU6Wm+nAvBRexMdrwp3qgpxS5Yiz0hAb2IUWiLOo5BfFNEmJxFqcBRhxifgR8AMN6/GweXLoMPPY+fHhIwuto7u9Ik405tvYIWMg732Gt5iPSWD05+88QbW0NlWL1um1lB8789/xMdvv6FqMXEvAUxmf4hzyX5kAphsvr5cXi+t/NcJ2c9/hZ//5N+on6oxs5/99GdqPcWaOgLWLrth/mddbGmYvk8vIBsamURPezeG2tsxfbUf86PDeDI1iWcyBsWT+Ytnz/HV519qHe2vmoHlfwCwxfq7fxa9+H8zn35DyL96RuAfPsRn9+fVJOWxvl7cutKN3OhInN6zEwfXrWId9inj4UocWSc12HLs/vgd7PpIo90fv0vgBLYP1B5YHR08ab4G+nsG4Kmvj0snjiDx9DFkGusjz8IQNZ6O6I+8gOHECAwlhOFKVAAag1yRQ8hiLU8hy8sWTbEX0BgdjOpLAahl7ItztcF5cwMk+7oinXEx3ssRlxgLcy/4Il9gCPBCqpczYh2tWFedQwZfl8fnUnkMszJGRXQIGpIikcP6rUCaKFHnCVsEShkJSxgtm/icOFY6HSxRQCZUaefc6IIuKAoPVL+nKSUWg2W5CqxrdJk+1kkDhVm4Ua6Bbbi8EGN0r9tSj9VQVbxNF5uSDQkZJyUmShx8Qpg+u3pFwfVYOoq93XjK/+/PGBs/52NPu+hozbV0v2LWZNmY4u+SbaMGGBdbCVoJ/02XGYv9TxyE7e5NOMO6WKZV6W9ei6MbVmH/6uXY/smH2PDBO2ppuHUfSO31thqYXk5Xk86i5lqyd9UqVB8yGn7I40dvv4X3CZGMjQlYK95/X13mIrAtU04ml8AsY532Gn7zH7/Ab1iX/U4GpgnY8o9XoKi0Gi09g0tCsSBNTfV/BphIQSb1WN/AMLoamzDe3YWpgT7cJ2SPJm7hyewsnjM2ytXKXz77TAPaV9/8Q5D9mD+KqUVwaQBjHfbVl4ytT/DF3Rk8GruB2at9GO9sQ2lKAqz0DqsJwLs+WqZa9Uc3rsYx5v2jlETEXR++reASJ9vziTjae9jB15qfPImR0dt49hVQX14Dz8O6iDp+EAmnDiPT9DTKnKzQEeyLwcuyxmAwBqID0SqDxR5WyHJiTGQslLmGDXxOZs1XM64V060i7MwQZmOCFDpgPCGN83BAgrcTHcca8e72jHbedC4rOp6rGjTO8qfbseaTzdAv2puhmC6U4uuiHC032JvQBaOS4FXyKLVbUZgfofRWEApoAnUMHTCNv688KkQB1l8k42MlGCJUV3JT0ZuTiqt8TImwSeND6rJxutdkDV2MkImTCWx3G6ow39qAx11tdK1uPCdMT3q7XrjYU7kyuo/3F5yspQazhOx2CSHOTsJg2mW18YYsU97LL4fyIH7R2BjD/+QhuB/Rgcn2DTDasRHGe7dBf8dmHN2yDvvWrlSrVsnS2ps//VRd4iLLu8kqwCsJmrTrRR8zPkqjYwVrMU08ZIQkgAKUTK8S4ORxeUwu4BTIfv1v/6Hqtdd++zv8iTHRPyAUnf03UN9BF2uXLWeXhkMD2UvQlnrND4vvzfdXkA2NTKC9pRP9hGziSg+d7ArujQ7hwa2beDw9pdzs8wcPCRpd5LMveMJ/+98GmGqg8L0XT7+SAeqvHj8g+IPo4gnSlZ+Jq/z2vXfjOp7xS0BWCT64cS12ffweTmzdgJPSst+4ErqMigLWS8AWIHsf2z9+H75Ozpide6CWfCtIz4XHwYOIPaWLNNZGhY4WqOeJ3hniiz7GwCsRfugK9UJTgDOK3CzUisFZPvbI83dBtexXJk4WFaza8xG2ZogmRDGs5TSQ2SPC0RLBVkZI9nFBId1GgEghZCm8n+LNGo2vCeGJmOLnhjS6n0zfSvN3QyZrsVwCVUwHKwg9h3xZwpuOls46LsbVChEyBicdvEB3VDDS1iZEqgnBndmJ6M5NZl2WTvfKw2hVgXK0K3npVIaCbKq+QtVot6qKNZK4yKj4uKMJT+hQCjIBipKuosD1lOeHACdb7D7ubFFb7z5orcV8MyNjbTHGC/neBO1qahSGMi/jWnosmvn/U3jOGZn8N0ZamyDI+BR8DI7D/tgBmOzboS4/2sN4L1dHS+t+51rNNWSye8vajz5Uayq+yxpt2Wt/wvt/fk2BJju0iJup9r24GmOlXPYiHUaZXiWOJrC9/ac/EzBGyt/9Dr/5xS9w4sQZNLX1oqnzKgHofxEX/0tFsOR9F6Qgu3ZtDK1VtbjR2oxJ/kdO9ffg7vB1zN8cw0O62WPWPM/u3lMDvV8RMgXAj/yjwNEev/ePPElJnSeL2nyrLoWhW6pxgr+yNpzGWEczSi9HELAs3KeLfcF68avHz+huX6hf0FRWhp3LP4LOyk9U10o6iLu1EXHPJxIRNTXZAmS7+IFevhiB+zLb4/m3qCgog/dxPcTxBMiyM0apuy3q6CStFzzRc9EXvRe90X7eBWWu5kiy0kcM67EIy9OI4mulBiviyV9FyKTeipON0G1NFWRRdK8YNztC4KXioxwTfZwRRQgTCGAiHSyD8fESIYz1tEea1GVeDkjka2PoUIk+jshh7ZbHGi6JjxfTLXMI3UX+3khnCwVagrcDCglhg1zekhCBgouBqKL7tmfFo4egDTHGDRSkYZAu1l+QRdjycVPGx+ooQjauGiKlmJGLMdsb8dkVAtXVwtsCW5tyrKc97YyL7WpbXc0Wu7zf2UwgG6kGOlo95hpk/+t81nX5mCjOoJvRUZMj1bLkZfwSkHVLEvj/EUuF8AvHjV9ocnX0KTrbDn4ua95+HbKp+uZP5aroj9UyA7J53wo6mcC2/B061Z9kh5Z31OMfsi77kMC9R4d74/e/V271x1/+Cq/9+td48/d/xLuqyyjR8l388be/xXvLPkBCUgY6eq+jcREEL/X9rra0BKbFWuo9tZBd6e5De0U5T+QW3OZ/6KRAdmMQ82PDmL81TtBkBv4sIXuMb79kTvxP/FmATPS9f7Qvklkff/36W3zz5Vf4WmZ84Bt8/nAOo/x7jbY2YW5wAN/Mz+PbJ8/x9dMvGF9lffwv1ID0V3RZD0tzrH/rdez48B1s//At7KQWajCBTCMCRsc7sGEtinIL1CUtMo1qcOAGfEzMEHLmBFKsz6KA8avC0w4N/o5oO++MrmBX1PnYIN/JGOmOJrhsZ4QQM4Jma8ToZ44MOlAB662i0AAVFUP4jS3gBNOdUlkzZQX7IYZRMdzeAt5nT+K8hRHdyoXQeSMjyAeXPZ0IGGMka6wod0J53hvRhCxDGic+fI7AFxGkQtZ9Ma7WvO1P2LwQL218OlxReADyQv0VxJkEtS7xEjoIWWdmPLpkilNWAvry0tAt632wJhurputIS18AY1wUV5ttqlGQ3W+tZwSsIziNeCJ7VHe24jnPC4HtcVc7HhK8R3S6h8rxWvhYM550N9HVahkb6ZDlObhVlI6+JFnH3w8l55yQ4mCCKPNTiLU1RriNEbzPHIO7/hFYH96Do5voWu+9gTVv/QWr3nkTK999W+37/BFrMlm3Q9bwkPXul9HN3vnjH7DyfVm49G189Bbd689/wuu//y3++Ktf4Vf/9lP8/F/+VW26LmsuyrJwsu6iXPLyu9/8HnaO7qiqb1NwNHYMLAHEYsh+CDh57vuhelUKsta6RlyprsS4gqxNQTZ34xoj4zDujY3gPiUL3nzJE1kGpP+zf+QnlvyphSdEhEyurv6rLN32xef49jl/1+dP+Pfox+f3poGv6Fhff42v6aRffSZr42uW7pbNJ2SNj6+ffY6EsFCsf/sNNW9xx0eaOuwlXBqJm0k9prd7B9qaecKwIJMxsrn5p4g8HwqLvTtx0fAY0qwMkEuQKtzNGRut0eBni0JnupatAWIsTiGacEXam6oT5iJvS4cvm7DkssYKI1wBVsbwMCRMhCyWAIXaWSBEFpIx1oer/jEeTzMaMhZ6uyLWwwmZhDCTkKSzBkz0d8dlL0dk0sFywwIIjifK6JIVMSGMlbaMnuaMj4SMNZk4XH6Ij6rJYugQEkNLIy+gNi4czSnR6CJcbakxrMuS0ZubQtDSMVSWh+uleYyMBWoeoriZ7FE901iFWbqZRMb7zbUqCi6A9hkBe97Tic/6uvGMaedBe7MCUvSQekzIHnc24F59GSbonDeL0tRuNt3xoai84IZ0Z1NcMjmOAP2DCDTWQyj/z4IsDeB+5ihr50/5pfg21rz5ZywnNB+89gcFmaxItfbjT7D2k+XqmrJ3//hHfPD6X/D+m3LB5musv/6Iv/zuV/jzb36N3/3s5/jZP/+L0m//42eqIbJcLpl59z385Q9/xpZNO5BdUM6YOKDqrB+G7McD9INizSe/R0HWVF6Ba011GKP9C2TTA708uQdxd+QG7jA2igSyb54+/x5a/oE/r76P3JfB7i+/xLdPH+HpxDie3BzG1/dmhD7Na/hHZp5IpPzqS1nz4ys8p5M9f/gMT+89QrivDza++yZ2fvTuyy4inUs6iTqUuNheRkVpHZuf1MPQ9RE8ePKluuL54fNv0N7epZYkcNLZgiiDw0g1P4FCh7MocTZChqUe4k2PqXXvQ4yP4YLJCYTKYLKTBS6zJooiZNGMh5e9nRRgzvymdj17AuF8zMfkNM7zMQFNIDtnega+fCzBlzARwDipvwhodngQUuhmCazFUglWPmNfaoAHiiLOozI2HCmMkBcJttRfWazVpD7LC/ZGOE/YCxZnEMvfVXLpPF0sEmURgeoSGHGyXgJ2nSe+ND0Gi7MVXKOVhRglYLfoZuJiAppMsZqWq6cJmgAmtdljRkY5ftbN+oxxUUCTWk2mUz1obcBDup7oAV3sbmOlqsvuVBfiDiPjdHk2RvIS0Jt8EQ2R/kh1MkOo0XHWZHoItjyDMLqam/5h6G1ZhX0rP8Q6GQP70+/x4Wt/VAvmiHutI2DSKZTN1N/+AyMg67I///bXas7iu6zPXvv1L/GX3/5GzfD4j3/6Z/zk//6/1Ybrcn2ZbFsra9yvWrEO4ZcuK4DkpF+QQLAkHP8FWvx7FGRtlZUY5n/YOCGbYEE7S8ju3riKeyNDmB26piSThb959oyO84PB78f/WQrWb/9KR3qKJ9O3cUuK7DuTfOxr7ZMv/8iPfv3N/1YL6zxT6308VYPR5if0sPk9Ohjdai8lgOl8+iF0VrBW43Hvcg1oOwmah50dpqbm1JxFgUyuhp69+wAeVuYw5YcefHwPkkyOIcf2NJJNjiD27CGEnt4Pv1M68Duji1CL03QOS7oY4bE2ZN1lCz+TUwh1sIDrmeOwOqoDbzMDxPl5wFsuu7c2RZSrHcLsLQmbOQIsDAmZG8IdrBgpzZTbxfN+CONkKuNeLgHLpKtFMzoWErI0fw+lHD5WGO6vHCyPDiZ1WgahlDiZc95HzVUUNRIwuUq6m+rLl86iLHZKdynJJmB0sCqBLB+j5fmMi2UKtJmGSszWVxKWajXp90FLPZ6wFhY3eyzQyewPpp1HPMosj4Xrx2ZrSnBbJiEXZKju4hh/30RJJm6XiJtFE7JLaI4+j+IAuRzIlfWrN9L595Wa0svwOEz2bcWxzaux7UNGOwK2jPHvAzqVXNoia9qrMa+/vK6aGjIu9g7rMplG9eYffseY+Au8I+D95jf49//1T/jlT35C6PgaqdP4+rdefwueXv6ob+1BY+fVvwHgvwO0xe8vUpBdqa/HCP/jXkB29YoGsuEh3LmugUza+V88mMdf1TVl2jOdkoPc/a9AT1zqG+kkfvZctex/6M8332oW13lKSJ4/eIpORt69a1djO11sj9Rgn76n3Gs/ATuw8hMFmkC2RyD79CNcvHAB9x48Uet3yCI59x5/hsK8Ahjs3g6X/Vtx6fQBJJseRYrZUUSe2otIQnbBgFHnrC48T+ioOYeZrMNi6GQXLAxYgxnB1/AEI6EZHE7o4vSuTfAwJnSMcOJkgYQqxsNBweR++hguOlkjkVDJ0Yux8pKzNDlcCJ2F6i7mXwpSgEWyLssJY61F8ApUV9JNwVVCpxKwMqWhQKX4ODNCBqE57TIqokJRHR2G1tQ4ulgqBmUGPZ3sWmmW6jIqyBRoBazJClQDROqxuaZqBZhSQ7VyKAUY9ZTO9YSu9ojg3WENN16QySgYicmyXEwT2JtlORgtSMcNxtNrGbEYypZdRaMwkBaFHkLWmXAR9fziKGXElaliSZ62CGKN5nH6CGwP74XR3m3Y+uG7WP76a4TsN3j3D79XF24KZKs++FANLL/+u98pyKS7KJe3yDVlfyJk4mQC1i/+9Se8/yv84Ze/xJuvEbLXXoeJqSVKqhrQ3HX1b07+BS0Fyo/VUu/3qhRkA02NGOV/4M3uFkz2dWJmsJdwDRC0azwOYo6QzbMuezIzja8ePSZoX6kGhazToa4VI2kL3P2/9UcMVTYPfEo4Ht65j8sXgrH1g2V0sfex51NGRFnPg2DtX/mxmv2xTwvZXjravnWrkS3rLTJqCmSylkdbeycsTh2D8Y51CKFTxZnpIcH0CC6d3I2QE7sQbngI/nSyIEZFJ90dOGdwBAV0lcuMiaGWRvDkyeJlcJyQWMKH9daZnZsQytrsnPlZ1mUmCr5LTgTpnDscjx/CJUdCxtsxHo7wo+MlsZaSZkcwnVE6jPkEJoW1WTpvF0VcQDF12d2ebuaObJ6omQF8PR1MxskkKiYxpsqCOQ1J0ar5UhwaiPp42fyPdRgdbLgiD+OMceJgAtjN6iJGRDoQ452qyQjYvZY63CVsAplMDFaRUSBjynlGRxPIHrJWm6fj3eXPyAD0/cZyvpYxsb4UM9UFmKshcEWpBE32cLuIzsvBaI4KQntcqNqyt45fDrJbzWVHU9gd2Abr/dvhekoXFod24dD6Fdj4/rt4k+C8/stf4E3WWm/97vd4T3Zd4VGtp8i6TMbDPnn3HQXcH/k6kTwvtdivfyrXif0Mf/79azA8Y6z2epb17AUIadsvaDEE/1lo/rNSkF1vaVItcqnHpgjZ7LUrmL3eT7g0gInU4PTtm/js7l189eSppgHxpawx/xK0/y7IFiYiL/4js06k8SENkLbaRoKzFjs+fg97VzAWUvtWMiISrgOrl6tZBfsImzy+h5Ad270LzU2tqukhMXF4bBL+Xh4w0dkO5wNbEUIXizI+gqBjhOnIVoTSxYLoYueNjuK8qR5cju7GBTN9FIb6IYrOI2NioQTJ1/gkHeusioYW+3chjs4ksVBczJ+wSRSMdHOAj9EpxHm7qNcF25giK8QfOQTjkoytyTqOdK4CRsTiqBBkEeSy2DCknGMkJGD54QFI9XXRTqHyRCqdLYsxsTqOkSz1srp+TNxL1vZoTo7FgLTtKRmUHq0qwq26UkzUs/4iFKI7zVWYa6nFXGudguweIZM67AnrMNX4ENAI2RPC9kCel3qNDqfa9h31uKsAK9G07wnYaCGjKd1LtvZtiyFcsecJWyT602LQmxKNnpQotEoz5OI5JLlbI9hCHx76h2BxYAdObF2L7YyM77LO+vPP/l2B9oasofin19TM+j/Trd5+jU7H+mwZa64//Zq12C9/pTqLMndRJgT/4Re/wpt/egP7du9HZVUjOnuHVCNDTvYfgmzx/f9qKciGGBVvdrZgQpoe/d2ErI/qp4td1UI2pKZZPbw5ynppSk1p+vzJE3zx2WcKtG8XZn/8F1G2+G3+SnplKpfor2repGYMTS7W/OZzOirdzN/FBWveegN7CNZeSoDSAPYpDq5doaZZ6azSgCZLQpufOo0bN8bxgJA9ePol8nMLYaCzBzaEzJsABejtgf/xXfA4uAX+pw7gEov0i1ZnWIfpI4S3PXlShFgaIOeCLyII2XnLswi3N4e/2Wl4GBxTruVNkKTBcY5R0Ztx0MNAD+GOVrhM8EIJWxJrNXnuspczcsODGAvtkMdjvI+req4wIpix0Vu5XQ5hzg8LYCz0IlTuSvmh/kgleLkh51DIaFkWHYo6OldvXhqjYS5aUy6rhXT6CJjM/JBrykYI2U1GvemmKjpXhQLsXlsd7rc34EFnE+63sg7jfeVeWsjm6Vz3Cd5DcTOeH0+Ydh50EDi+/mFXE2boZLfpjJMyPlZLd6zIZlSMxyCdbCj7MsYKkjCSxzqN8A3lMEpSg1RrQhgKg9wQZWcEr9OHYH94Dwx3b1bLEqx+4894ny71PiPj2wRLOopvs75auBDzT9Rrv/89fk+4fvuLn+P3v/ilgk5mf7zz5zfw0fuf4GI4oR4Y+Q5Yr2opIP6P1PldkBekIBth3r7V3aqNij2LIBtQkElt9oBx8cH4KB5O3lK7rzyVNTceP8aXzz/HN1/KNCuxGy0ZP/BHXiKuJM4nDigLl74Q7y/AKkMF3zKSygyTz599hi8odXz6HJ89fqLR/fuoys7GgY10seV0MH5Aon0ESmcN4Vq/hlqNA2tWErJPCdly7F6xHOdc3dVMD4Hs5u1ZeDrYw2D7Brgc2gm/E/vgqbsVbvs3w/XgNvgQKL+zx+Fz+igCTU4hzMYYznr7EWZnqgaVxXkErnAHc3gbn6BOss4iTF4uCq4gK2MEWRojxM5cASPNjjBGykhnW4JpicwLfipGxrg7aGBzsWVsPMe4eIE1maN6H+ky5tLdEulgcZ58XYifGtgWFdDZChktS6OCUUM3a6OTdWcloz0tAQOsm25IF1EaE4x4oklqmtHwThvhoRuJZL2Ph6zHBSAZ8xLApBYTsKT5Ie38eXEvGRPracU8n79HMO+317OW4/vREScYR2+x5puuysPNkgwM5yfymIrJ8kyME7BhgnZVZoAQwKtUJ+u0IkKW4mGFcGsDuOkdgOWBnTi89lNskaui33kT6997FytlNoe2sfHLf/spfvOznyn94de/xq95/D3rL7kwU1YL/uid9/DO629DZ98h1DW0o7Xn2pIn/YKWBOUfkAwLLPX+C1KQST12q1ta912EqxfT1/swQ8hmBTIZlB65oQB7QCd7cHscj2am8OTuHTyb1zjaV3S0b2U9eyHnB/4owCiBSRoXXzFqLkhip6xyIHMiZcbHV3LlM4F6/vjpC8l6Hs8ePuTvvotr7e2I9vPD/rWrsfMTAexTpX2ES4dQHVi3Si3/fGjDGkLGx/jcHkKmw1iZfDkeD6SWe/YNmprbcXr/Xpjt2ghX3Z1w190Gt4NbYb1zNWz2ErzjdDhGGYcj++BvTHeSq3tV7WWO89ZGhMcUgeJkjhbwlWXnLA3hZUzHo1tJQ0MgC6azySB0FoGK83RW9dh5RkiZapVFN5SuYxwdTH7mMmNkDmFLJ2gRfDzR3xOFkcGq0xhPqCNdbJB8TgBjZGQNl8vHBbbymDA0MS7WJUSqJbqvFkkXsVDNuB+TweaWGo2aqzHTWou7dKK7dKT57mY8JFyzBG9eHIyQPSB08wKe3Cd8ctGmACYXbT7g8/Mi/sx8VyMdkeDWMIaW5eB2WTZmawoUaFOVWXwsHROlGQqy7sSL6IgPU11G2WCjPNhDXX9XGOCKeGemAH6R2enuwdF1n2LXR+9h+8cfYPeqFfj0jTfw2s9/ht/97D/ws3/5VwXW737xC8gG62/IClUyfvb6G2oLpGVvvINlb72HyOh49Azc4An+wye/RkuD82O19Ht+VwqycdZjkz3tmBnooXv1Y0akdbK7wwLZdTwcH8aDW6OYJ2QPp26rqVayk8vz+QfqmjPNWvgCmpakJf6oS1X4vLTfBawvv/qr0ldffYuvKVlV+Jsvxb2+pFMRLEIlu2x+9uipcq7nDx/h6b27GGhugonuQcIlSwiw1hK4ZJdGar8WsAPrVhMwQkYn28/YqCMuRh3btQsNtawnZGuk59+isKAYJ3dvh+WezazHtsH98Ha4UdYEzHLvRlUvSJTxoUOJXFik+xqdUO7lfOoIXOhwF2zNFRABVkZwZyx01j9C4AzgYXgKF1hzRbvZqha/OFDKOQ81LzGejpQtg80yoZjgCGD+lkZqrCw1SAakPZEe7IfCqFCljPOEiTWZNEWkZssJPofKmBDVAMniYzKOJk2PxuRo9BVm4HqZTJ1iRKwo5JH1EsESyGTFKlkWboYuNM067A4dSUCTxoesxfi0V2ZysA4T+AiTONxDAvmktw2fX+3GIx4fELaHPD7ka+e7Ghg7BbRCFRknK/MwU51P5RK6dMbEZEbGFNzIprOmRaM7IRz96dGszyLQejkYtZfoyi7m8DmxH6c3fIodb7+GjW/8EWv+8kd88Ltf40///lP88eeMhITsVz/9KX7L2xIbZTWqT2RP6GXvq3UV//i7PxCw9+Ho6Ib27gG6mJzg3w+BRLuloFnQ37z+7zz/Q9JC1oTpK52Y1XYVX0A2JGNl1zE/dgMPbzEu3hpTTiaRUcbNpNv4bO6OWq5Nlir4VrZNEkf7RnKfUKWFi1LxkO4lgH1JoL5gxNToa3wp06hYZ33zxbdqNsdnj5+phXEEquePHhEy1n9PnqrLXK401sPJ8Iya4LuX0HzXwQgZAdu/npBtWI2DG+livL9PXsPX7mJUtDxzBsM3xl40PRLjk3FyF6HS2QYHnS3wOr4PjoyJpjvXEq5d8Dp7DLZH96qZCbZH9sLpxCH4MDZ60tHsT+rC5vhBBNGpLjACymOuZ/Rgc/Qg3M6cQDDrtAhnRkFXW9WckPopiY4lMTM72BuNqbFqAnGInRlC+PMX3ez4MxaIZ6zMvXgeJZcvIZ1OF+PppGq2gsgLyOZ7JPu5oSruolowR9r52UGealpVfWIkWtIvozMrkU7GmFZTjLHqQtyWWRiNlbhZX65gkwVOBbRZOtUdfsHOE5iZZgLIGu1pfzueXiFEhEwcS5zrkUREgiZR8aFWD+hkApmsRHy/sx5zzRWYayzDVHUBXSyX0ZG/vziVLpaC24yPk7w/lCUL88SrxwezYtESHYSGSD+UXXBHrO1Z+Jw8ANdjOrDav10tG/fer3+Od37NOMj67M+//Dn+Qr0r42SMin+R2PiTf8PH774Pg9NnsGePjrrKuaX9Ctr/Tkxc0Kvg/Gfh+Rt1adTcNfhS3YMayMYI2cxAN+6oruKA6ixKTabmL44O4eHNYTy8Lct0j2ucjJA9EjebmsDTmUk8nZ3GZ7IBIKH49vln+N8ER4EmrMmBcEk8XABMFsJZAOwrAqbR14SMj8l69w8ZDelgysUENJmY/Pw5ZsbH4Gpugi2ME/uY3fetYQSkS4n2ErB9BEqHgO0X9yJkBxgV969dpSCUqLh79Upc8PbFXdZjMpVK5ixmZxXg6PZtsCJkdvu3wJ6Ame1ch1MbPoHF/q0w278N5qzVzHV34dSO9TDatw1OdC+Xs3pqZWKzQ3vUKsUujIZ2eodhe1za0Tq46GKPMEcrBJifRYyLZoJwghdhcbamg/miMi4MVQkX1UwRqcPCCaMvo2YcY2A+YUqjc8ngdLiTtWqgRLNmk8gYRUeUtn6xbDChHZQupLPJuvd1CRFoTo1RLfsb5bmatr1EuXqpycpxi5IFTgU0zRqMTQSsXa2Nf4fONtNag0eyR1l/G4+tFJ8TwBgrJ+srcJfOp2l4CHhteHKlDXdlviIj471WmY5VgqmqfEKWoyAbyhX3ilJwDabH4mpqtLrdGReChgg/tMQEou3yedSEeanFYcuCvdQir5eszsLu4C4Y7twM/a0bsffTj7CPMty1FRY6fHzbJhxc8SFWy5IEjIkOtg7ILywnYH1o1Z7kS0LwipZys6Ve93clv5MwfZ8UZDIIrSAbetnwEMDuj2pionQVlYtN3FR6AZkc5T7hk9vP7szgywcP8PXTZ/jfX3xFV/tWM55GuGSfsa8YBxc72EvAvsKXn1PP6WJPZCN2iYYE7AEBYxyVBUxlg8Da4iJsX0mg1q5UkO0lZAKXAkweWwTZAUqaHuJuGsg+xf5Nm5CTmoGHjz/HnYesyZ6zJmvpxqHtO6C/ZQ2sCZXhttU4vWkF9DZ+Cv3ta2G4byusju2DOV3MkLWZ3vZ1MGKB7mhwDI5njqv90E7vpRPq6cLs8H5YEzJZTzDGyxUBlsYKsksOFuqaMukKxgoksj1tUgTKYi4oyMSZ/FmjhRFABdgFb0S52+MSHfACXS6QMTI10Bvx3k5qpr6Mn0kTJD3QAyWRQSiNPI/GlGg0Ud25SQowcTDNsQgTDXSYpgrlZreoSanLCJlaF7+vnaDRmQjMk6tdeEQne3K1E095+ylr9Md9HbhPyO7Q6eY7G/GU958SPlnz4ykdcK6lGuMV+Rjn75qqknqsgE6Vjht5/HvkJKA/NRI9Uo/FBqOT6rocgpZIf7QRsK74ED52gc+dR3tMEJ0tEEV+ToixMkCkhQEu8svlgtEp+Jw6jBBTfVw0P414ezNE8HYQk4Uz6+T9/OI8oXsMCUmZqGnoUrPrFTAESE7wJaH4L9SrQC0lBZmMj81elXqMkKnxsauMiEN4RPd6dGtcjY89FCmgNIAp8fZDqdMIorxebj9ljPyMddNXrKG+VW32L/EVgfuKLiX6cpHEvRYgkzUUP3/6udq1RaLis/mHeHZ/njXYfcxPTqv1RtqrK7BNvtUIkyyEKbvmixRor0B2UBoedDEdcTqJioTs1IED6GrtwKOnX2D2wXPlZNdv3MLBXbuhs+pjGGxbg9NbV+Hk5lU4sWUVTPbvgMURHRgf2EXI9sHi6AGY0LlO8RvWnI97mBrg8CbpYK6EqS5B5PMuZ08SsiOMf9ZqXX5/vkYgC7M1VRduRjpZITPIm04WjqJLgUjxY+EvV07z8bwI1mPnvVmfmeIyI6U4YaCViWr9pwR4IczBHBcdGSspqc8yz/ObP9wPJfw5uZK6OS0GbZlxanaHzOwQyG7WFmsAY2SUMbIpcTICI1KrCUssVJC1qy2V5PZ9PvaY8D0TyMTNpDajntD1BDIFGJ9/1N2E+3SyOb7/TC0dUyYGl2QqF7tZnIGbjIrXGQuvJF9CL0HrSQhFQ5g32hkT+xLDMZgWgaspF9F9OQj1IR6olqXOqYZL51AV4o0CuQbN3RbFQR4o8HNGipMpMl0skOFkhliLUwg1PA6Pk8fgbmOHhOQMlFa3QCb5KsC0UU1meiwFx/+JXoXoVbV0X0MLI+uCFGST/M+7o+oxDWT3WYc9onM9mbyt9FiuKaNTiYMtuNgCZPM3R+h4Q+pnRA/HR/gzE6zV5vA5Y94XhEba79LM+OpzQqWF7asvNIB9+cWXdDFZpPRzVYuJgz299wCP78zhwfQMHs7MYrSvH9UFeXCzNMVuGe8iUHsoWQhzD0GSnRlFe9cxHkrbnoAttO6lbb9nxaeEbCWcLCwxcXtSbUsr8xVlGbi5+09hamiMDe+9gyNrl+PImo8VYKe2rVVLyZ3ZvQ0ndm7C8W0bCNYBmBEunTXLcZqP2+sfYxz9VN03ObSXznYCticOM1ruw3lbc9Znx9Q0qli6kjhWCmutWFd75IcFqZn10vyQBoaAJ9OmSmNCVZfS3/wMLtHVotzsVVNE6rEAulmUdnZIGGu9TEbOHNZnuazJ5Nqx3vxUdOUmoycvGQOFskpVlpqzKJHxdn0pbhG2m7UlmGkRyOhoMstDrmhmdLxPR1OxsEc6hppu4xPCJTWYNDrk9rO+Th75BcXH1OOqMdKAeTUxuJxRkfVfUQYjYiJGC1IwzOMw4+JwbhxGcuPVFKteQiZwXUuLxI2sGAwkhaEvIQTdsUFojziHxlBPNBMwcbWmCH/Uhvqg8oKn2lc71cmEgJmpvQdkafR0R2Mk2xgiysIYsYHnUVhShZrGLjTRxZY68V/oR0bJH9KS77tIiwF7CRn/86Qek86iRMUHdKYnhEjVW5TcfjytBWuRHrI+U5CN3VBOJvXb/OgNPGK8fKquqL6raioZ2/pSOztDA9pLB1OAffaFZvzrEWsxOtiTuXt4SMBmR8Yw3j+AoY5OuLAW2/zJ+6qpIY4lcO1eowFM4JLN4xYgk7a9dBUFsr10sD0rxfHWIvJCCObnn0B21RTIRA+efo28/BJsXLFCTVA9SlfSZySUtfIPrv0EJwnYIdZ3+wn1qV3bYcCaYIdMPCZcctm8PHdk81oYHdwDy+MHYcDoaHZoH7wZddwM9BDNmHjB2kjb7PBDko8MJnsiiDEyysVaXfsls/ezWVtJnLxgbYwLcvmMkyUuE8JLrMl8Tc7A20gf521M4X5GT9VluaF+jJvBqvEhq1S1pl9GV04SQUvCQEE6Bosz1XGYUe4W4brFekk0SSCU6ssxzeg421KrxrzmFWgtCjCBSDU55DYBe9rP+CiQ8ctYuowyCC2QPZKfkYs1+X4yrUoGo6XpMVGWpZodU+VZVAYmSjVdxuEcApd9GeN5cRjLuYwb6ZHoZU3WEemnjo3BHij3c1SO1njRFw3hPig+54hk27OUAXJdLZBF0DIImCz/kGR1Ri2amhkcirpaWZy0R0VFdbJ/X50kkIm7LaWlgBJHfFWvvGeL6BWwFktBNs16bI4uJpBJLfaI8AhcUmNJU+OJgEY9nhZN4JE4mkRHaYLcHnspxkWp3+TnFaT8+ef3H2iWLXj2uQJNuodffwcyzWCzuJiqwRgRn9DF7t+ewO3BaxhsaUV6RARj4BrV4NAhYOJkAtjuNVoHE8AonQ1r6WJy4hOydQIZY6Q42aoVOLB5MwqyclRUnJPluLWQiZvNzD2ClZkFPn3zdezn609tXa8W4Dmw5hM62HrsW/0Jdq/4mFBtJFDr1MrDO6lDEhVlPRG+3uywDuOkDgx1dsB4/y44nT6u9qj2ogJk5SofFzUYfVHGyOhK5/i4LDUg06UELukyygC3AksumyFIEYTwnOlpOBDeQCtjuJ/VQzBjpwxM1yRcejEbX5YmaEyJUktzy5IDg8VySUuWio03ynNUdBQXk+gommKNNiNNEMZHAe1uWz3uS3QkNAKbgKSJhB14IvGQkD2n1GOETiB73COQNaq4eK+lEvcYGWUO41x9Me5Ss9X5mCzLxHhBkpqNP1mmiY+jdLXxvHhcS72IK/HBaAn3RiOjYt15N1TLnm08Vga6opbAVQW5ocjbFpmOdDE6WaKVPhIsT6mjQJZiY0D4TPj/EYam+nYNYEtA8KPFn/0OZARvydct0t8DTKQgk6h4l5DNDdHF6EpPCJHAJWt7PJ27w5N+Vkk2AHxM2KQuU6181mkLkVLFSv6cREuJkY8m+dysxs2kefE5QZPBZYmF4l4KMtZqMmNExURp2c/Pq2UOHk3P4g5d7PbAIOry86C/dw92rpCBZNZYWsgWYuKCi+0jYPsFsE3roLtxnabpIV1HaZQQyGP79qG5gbWGQKYFbEGPnn2FtvYrOKJzCCveeAPbP1qG/QRs13LCRNeSNfOlrjuyaT0BXoVDBGs3azid9Suwa9VHCjQHQuVw+iiM9u+E1dGDqi6TycGup4/hAsEQR5JZHdLEUM0Q1lWaKVJuyuUC+Y0cx9pM4qK3oZ4aeE7wdYHjiYOwO35ATTaWZkiCjxPBdFYXbMraHyWs61pk/+iUaOVm0r7vzUvBYFE6rlFXi9JwnXWSTA4W3aouwizBmmaNNk3QZGrVAwImzQ3laDyqhUwHe/BU9jEjcI+10ElsFABlPE2JNdm9lmpMMyrO0CXvE7J7TQS4VlYizsHtUmndp2O2KgezldmYIGxDGdEYJGAdkefQFOqBpjBPHj1Rf8GddZmXUomvPcroaOX+TgqyHFdzZDubKdDkmE03E1dTzuZMBTFe1rWjVVsLvQTg5e0fLQHrR8AlerX2WqzWnutavYDsioLs3vA1utAYntGtxMWe37v7ArQF2BRk4mQCFN3qibjbFN2NtxdcTnUgKeWA/Jln9zQbQSwGTVa9EskKWBITn88/Uq97MncX8xOTmB4aRl9jE+zPGqimxT5CpRobWshkZaMFB5NNvHU2EoDNG3B4ywYF2kE+L4PQ++hie9auwdnjeujru4pHTwSyZ9+BTJbnllWE6xo7sGndJrz9+99i7bK3sOqt17H6rb+o9UBkHG7Lh+9iL13tAEHbQwi3ygI9vL+fEVM6jNIcMdizFa5nT8Hh5FF1XZlcwCkuJHDJZS3+ZmfVAHUEI6I0PGLd7RAiEdHyrBqw9jhzFEG8nRLgoeZB2h7TgY+pvlqWIJ6AxbrZIE3W25eVsS76qwHplrRY1Mul/smRaCNwVyQysja7XkjACNkNQjZakYvxynxM1BQRilJMEYo70nqnE80z8sngs8xJnCdo4lbiYNLC14yFsQaT+NjVotzts6t0tX7CJ3VZh8wOqWNkrMCdBkZGNVm4RLnZfCNdrU5WFJb4mIax/ERcYV3WGe2P1ks+aGdMbLvki27WYB1RgS/cS/Z9y3e3UsdyPyfUEECRPF/owWhN0Iq8bFHoZYMUO9Zm3t5oqm1DW++Q5iR/9eRfApD/Eyn3+gHA2nqvf0cKsjnWY/deuNhNPBMHmpv9G8iUk2kjowD0lK/TjJNNqfuP+Ph3AJTpVzMzCrSndCiJjrK3mMAmcIm+eMJa7OET1UV8wpj4cGoad0bHMd43gEu+vnSLtTyp1xMuwkRwXmgBMHGwTQRrM6Pctk1KuoRMBqF1ZBbIKgFyHWxMzTA6wi8A1fT4LmQiiY2z958iPikDKz9ZiT//+jdY9oc/4N3f/AorZQuft9/Elo/eVdrOqCjrt2//eJlmmWk+JvWZREWjfdsJ2UkVF51OHVGzOMKcrNQx1MFSNS7EyWR+Y7SrNXwYAS/amyOSNZjERa+zxxVQQVaGsNLdhXNm+oiStT7oXNJFLIsMQnlUEApCfehiGsgak6PoYrFoz2Rdlh2HvpxEBdhoaRZuFGfghjQkCtPV/QlZ5EbGsmoKMSOz8AmH1FWPOhtwv7WWtxs09RjrM2nfPxvsxufXe1VdJqBJbPxsgI9facUTAZM/K+8xLU0VRlG5Mvq+vGdzOeabStXcxSHWX5p6TLZTCkEHIRtIDFVwdccGqttX5HGBLYY1WnSQBizWZp2833X5Aloi/NDEOq2cNVoZ4SsiYAWerGmdLZFIyOqqmhRkzUud/H/H0V4As8RzS+mHABMtCZlMCL5PF3usXEygYS12l2DdI2CEbAG0x9PTdCy60zThktcIPITxCW8/5GMPJgkZf/4Rb8vm7fL6J1o9Jmwi2VDw2b17rL9kMz+6G/WZ7C9GwOYnp3BnbBy3rw6iND0D+vv2QpfOpEuHEtheOBfBEukwFsqG3odYKx3dvhnHd2whZBvpZARPnE9NtVrFn1kHT2cXTE7P4R5d6878syUlsE3deYjUtBw42bvA2MAIa5evUBcPvvvb32Kz7Dqy7A0e38HmD95WnUWJj1KjnaGTSS1menAPXAxOwvm0HmyPHlBxUeYyehieYI2mDx8TA/jSzS462dC9DOGidxDh9mYINCd8Zqfhqq/LOkwfDnoH4E4nk/mRkazR5Hqx3AteyA6SGfjeKAr3JVwy+BxNF4tErcwLTI1AR0YserLicDU/hWAxnjEy3hARsmEex1mnjRO2m2WMb4RtlvXZ/dZq3FUz8msYHQlZLx1Lmh1Xu/D5cB8+G7qidbY2TZ3G5zWQNamfm2PsvM+aTImA3aOjiZPJHMbx4jRcy4rBUFYsBtOiCFAgQbvA2BilOot9rMsGk8MxmBKhuo/idHKZjLhWfYingks6jhUBzkoFsrG9anqcRoaTMdKczJHsTwBZkykn+ztA/T292gxZ6jWvSuCUWPh9UpDNXBvA/RG6GGPfMwUPgRJ4ZBKwQCZRkYDIOh8PZOUqQvN0VlOnPRLACN48a7IHU1MKtgU94v3HWj0UAG/T5ajHvC1TshSk8j4zsyoi3hkdw63+AbRVVMLJ2JjAbMZROpPEPx3WWHvoTi/ci/HwIOHS5WuO7diK4zu3qNdKXJQWvsxhVIPQq1diNwENP39e7UMmLiaO9X0S0O7I7buPMXJzGhVVDWov4eXvf6wWcln17pvYxNi4g2Ad3bIW+rs348jm1arVf5p/B6nHnA1OwF7vMOyOHaQb7YX5wd2wPLSP0JyCO6Okn4URnc2YUJ1R8yBDWbz7yEx/gij1mMPx/bBnTBTYYuTqaNZpSV6yUrArsqkKRqvGpEsKssaUSLUyVW1COO9fQltaNDrSYtBN2Pq1jiZuJi42TEcTyEaLMzHG+1Os0WbqZV0PaYQQEEY/AehpX5tyMmnpy+D04/6F6Mh6TNVkfI04XVcjHhLKB4RTGh/3mmUBnko8bKlSkM3IZOHqPNwu4+8rSMJgRgwGUi5ivCABo7l03bjzaL7orRogVwnZlcQwOlkgWqP8CJcvOi8HoY2u1yAzQvwdUXrOHsWs0fJYo+VSeR4WSHY2R+ali2hu7kZz5w90Dn+k1CwQrZZ6/lVpouNSoqtppSC7c+MaHoxLR3BaLRYqrvVIIFscE7WgvISMrkQ9IGDiYMq5eF+OLySgCZi3b6s1HNXqV4RZrk2bHx9Vj83fuom7Y2OYvjGE0Z4e9NTWIczLCyf37MKpPTtwjA6lINugiYg6Gxbci0Bt34pjO7fjxK7tysUW6jGZTiUzPVQ9RjfT4etzMzIx/+g5Zuf/FqzFmrn3hK9Z7HDPMXHnEYrL6qCvd1pt/L3ynbexfflHhPhjRtOVOLZlDfS2rsPRTWtgQNhMD+xRkElcNGGENKXDWRAy++OH6W4H4XFWn7CdoLsdh6/JSQWT++kjjItmCDA9DfdTh+FjpIc4T3sVKVN9nZEf4o1SxsOS8HOojmF8SpX9xyLRRDXIVk6JPNF4uyM9Bp0ErYvxsSeD0TGboNHBRkqyMFaegxFCNkLIxulk04x2M/VlamM/gUX2kX6glURDcS6NNIDJAPUjSgaiBcbH0o1sr8N9QvZQq/sEbJ6arS1Ue1KLJitzcJM12ShBk6umZfysP/USepMYGeMuoDc+FEPpUQTtEu8zLjJC9iQEK8i6Lp9Ha+Q51IUwPga5opKwlfna0dEskOVqijhCFhkYiKbWPp7QQ0uC8N8laZAsBZjGwV5pfMwMD9FhNPAo5yEgAthCR1GcSmBRbqSVgHWfwIkUZALi7PQLF5N16tWm6eMC1wjm+Dtmrl/FzGC/2tBi5tpVTPI4ebUf41eu4Hp7O7qqq5EWEQHTo0dwZv8e6OvsIkDbcHjrRhwUeDbRvTYLXHQtwnV8904lvZ3bXrjYoc3rtZCtZE22UjVNDI4dRU93n2pwTN99Qj3+UZqae8TjE8zcZ5R89AVGxmfgd+4CNq/biOVvv4NNHyzDNtZjsjvMmT3bcGrHZmqjWsHYeN9O2IqTHd4Hk/071aRhg11bFHCWujq8vx+Ge7cwQuoxIh5VF3WG2pjS3fThb3qSdZoJHcwMITZnkRnohrKIACVZF7/uciia6F6yIUUz3awlJQrthK4zPVqpnY7WQafrIXC9GZfRx/g4kJOgIuT1glQCloPblfmqIzgrA8lNlbhPWGQe4hz1QNZQ7G1VNdljxsbHfSK6GeHS3Nd0GO9Lw0O6kx2yh1kdnawSd9Xsj2KM0T3lAs2RvGQ1KbiPf8er4rAJmilWg/x7yiD1lYQwdMoMEEbHftZmA0nh6CF4TeHeqA/1QF2wOxpC3VmL2aHU2wYVvvYo4THf3YL1mDGCWeNaGVohM68erb1jaKKbLXaj/yotbu2/6EAuVvdi4F662AsnExjmJ6QzOMkop3Em5V4CmBaYhy8gk8g4gXnGvnu3b+K+iol8TlxrhnUZb9/l+83dHMcc3WpuVJaVG8L00CCh6sPtftkgogc3e7sx0tWB620tkIV8WkpLkZ+YCBcTYxge2o+zB/fhtM5unNizHYclMgpAjIcC2DGCd3z3Dhznc8d37cBRxkXV9CCMuoRMBqR11kibfQXj5XrERkRhZnaeEfAppu4+ogjQ90jBpdUkHWySoE2wTpuYe6ic7sbYFLKyC2FjZYfVHy3H+g8/YJRdhaP8vSe2b4LBvh1qZ8+TrA3P7tmqVsfV376e7rZDLRZjqbtPyUzd3wK3M0fhdvoovM7qIYh1WYSDGYJlJSxXC0TzWzrrvBsqWPxXRAWhhnDJRuwCmIDWEB+ONoLURYi6GA9bCVabREY6WxvjYzfB6+PjA9kCWTwG6SDXeNJLbXarIheTjIuzjXQyQiatfIFsXuJfN2OgxEGJiQouSiYS0800l7nIrBDpRNZhnnBJd1HBRWhnZDJypdRijKiFqRggWP3JUegnZCO5SbieSXfl3/MqXVccrJuu3BN7gaAF8Cjb6IYq4Fou+qAq0BklvjYEzU05WLGHJSr9HAicPfLdzNWCqc56erAwdYfHuUQUVl0haCOL4OhfdJvqGEDDq4/9gBZe++olM98FjHWZGpv7LlgLkscVZJ89ekhgbinQFmCSeuoRnU3FQT6uAYuxT6v7fP19uc3XzvM1cpT7AtgdupfS2AjujNDBGEen6GK3+q8wEnbhRnsrBlua0NdYh/aqStQVFaEoNQU+djYwPaILkyOHYHBgL/T37YIe49dhnry6AhGd4tgu1l98TG+3OBlhY1SUyKhA28poudAkWbsaO1euhKOZJa4PDrMee4ppwiKNjR+ryTsPMDmr0cTCcWZePT48Po2IyDgYnjbCtjXr1N5a2xghZd6kHiPuCf59BbT9sj/ahpVq9r7pgZ3K2ayP7mOs3KhAE8DcGA/PW5xFrKsNIuxNEWp5Bml+ziiXCxz5Td/AKFjF21XRFwgW71Oyb5k8LuA18wRuoaN1SmOBtU0n1Z5IR0iNRB8dQ3SNgF3PT2JsTGc9lkHIsnG7Kh+3CIS088XN7rRUq+vDBDK5IFNm4gtoEhXnO7UXatLl5DUClwxEiwPea6lRkM3WlyrQZKKwzMaXCzgnGEuHsxOoONwqTMEAvwSksXEj6zIGGQ+vJocrB+snWDLrQxohbRE+dC0rlPnYoPa8KxpCPBRchW4WKPKyZlS0RIajIYKNTsHyhClcvS7DziMOHoGpKKllbOwZJlCDaq17taEEpVloVLNYzsJjf08LP/N90sAnA9ivDGIvkoCoIHv+5BEe37uLuwKSQCZgERql7wPslhYyeY6RUdxQNlS/Swe7MzaqNMvaa/bGdUwzGk4xGt7u78NwdwcGWhrRU1+D1soK1BQUoCgtFcGe7rA4yW8lvWOMi7owOKSDU3QyPbrV0Z3iXoRLOdirYt1G0I7s2AZd1mn716/DvnVrNGNjR46jqaYBc/fpXnSipUD6YS2CjHBpdB+35TgrED7Clf4byMkqhL2VoxrM3rVuA7atWIHNdDi5tGbPqpU4yL/PCQJ3io5mTNiOsY47uW0NIdvOmHgcfib6jIfmam+yBHcbZAhgEYGoiZN1O8LQSJhq+W1fw2992cpWQSa1GI91cWHK2Rp47JLIyBO3IykMPTwOZESjnxrIjMFQHmuzPEJWnIYxmYlRLu18wlBbpJYPmCUkc601uNcusz8a1DVicnzAWCjTrWQmyL2OhedkyYLaF5prqsIdGdjm+0zVFONmaQ5GizLUMgQyvUo2npD2/RjdVOLhdX4ZyO1r/BIYZG0m06uGeLxCyNoJWF2QM5pYg7WEeapxNBmoriNsVf5OyHIyQrrjWVxmjHbVN4SbyyU4eKfBxjMJ1u5xcPNPQnx6NWpbxIlkUwktMJSA8WMhW3j990nmSP6YK69fQHaXNdhnT59ifnoG9yboSlPTL2CSWPgCKuquVgv35TkBTOCao3uJ7oxpXGyWLjZ9XWKipva6xag43NNJyJrRqnWwkvR0RAcFwt7oDGz09WBN0MyPH4Hh4QPQZ12mt4fxS5ogBO4UazR5zODQPpwlhHI8c0CHj+3Dyb27CRxrNMZHke6uXUiIjsPs3DwBIygCzD+gCcbMxbpNyG5Nz+PmFI9Tcv8BbvP+4NAtNDZ3ISuzAAG+QTDmCXBY5yB2bNiCjR8vx6Zly7Bv5Sc4vZOOvHGFmoBsc3gXnUwXXgZHEWJ1BgkeNsj0d1XNjfJL/qi9HIIqRsVqqiEuhI+dY0wMVhsD1scFo47gtSSyJiNkzYyHLYSugyexANZL9aczpmVqQLuaFYvruYkYYYQT0MTRJNbN1JaoGRvTjHlyhfPdllp13ZhmgZ165WhyYabUaQo63pdIKc+L7tLF7hDQaZm3WFNE2Mowy5psuroAY4ylY6wDZTrV7aJUjOWxLiRY1+iso4RsnPdFN2QWCGuxgYRg9Mb4ozvqHHqi/XElNgC9lEwerg1yQZGnJbJdTBBvbwRfY2O42gbA3j0JFm4psPZMhcO5DNi4J8DEJhgXIrNR1UzQCIOsHKxWpKJkV82Xa9p/vxqoRgHte6Qg+yEtQEYpyB49eIB5Gbt6/ISQTSnQpMZSUN28iXtaye05ORKqBcjEvVTttVgSE1mLzdDFJhkTb1+jiw32Y5yQXe9qR59ARhcrz85CYniY2ijC0fAM7M6cVJCZHhPI9uO0QLaXYOnsJVD7YXjkAEyO68L8xFGYnzwKM73DMDl2GMZHD/P1jJh8zSmdPTi2ZyfMzhigs72HddRj5ToS914F5sdIoPqu7hGwexifvIexibsYva3R2MQ9jNy6g+Gbs5BNFa8MjqGRH1RxWS1cHT2gf1gP+zdvwdaPPyRka6C3eRVcThyA99mj8DbQRaiNAaIcTZEdyPojMhAVEf6Mh4Eou+iLsnB+u4uTSeuesAlg1ZEBaOBjTbwtKz+18SRt5e12ER2hO4nxK0Uu9Y/AldSL6OPJLdd4jcggtXQbi7V1mWwQQUl9JoPTc42yxJss1V2BueZq1dyYFwdTi+4QOrlN+O7JFdZ0ManlpK6TuChXRksrf47vc6euSK35MVpAuKTZUpCCUf7+UUbWYbqq3L8lSxPkxmEo7RKup4bTzS6iP+48Hc0ffXEBvB2IzkteaAx2QTlrswIPM6Q5msDX0AjuDoHwDsiCpVsizN2S4eiXQ8gyYeORhNOWIThrdQGX4ktQ1zaAunYBR9Ze1ABUx9tLaeE1f18EbQl3WywBrZlqoRRkz589w/279/D40WM8ffAId25PEDRpy89oIKIzqaO4lXItLXR87A4joQAlkiaHanSMsg4bJmASExVkVzE+0I/Rvivob29Daw3tvLgYuQkJ8HOyg4upAZyNDZSTWRw/ChNCc1aXcZGQndi3RznVGWmEHGSdxsdOslY7xqh4hLXPYUp3+xYcYC2mxtA2rsMh1mgXAoIwfnuWbvSQYAgsSwHzw7o1fe9vdHNKgJojWBqN3JojWHdwY3wWN8ZmIXtvXxeNzWCIj4k6eq6jncXx5dhk6Ozah93r1uHE9o1wPnEQQaanEE7AIljEJ7hZqz2hyy/5oZpAiXOVhvmoNQprIgJQz7qsmXGxMZYuxudljYxGgihq421Z57CD4HUQMrkosoMnbG9yGGG7qHQt+7KKjMN0szHGuJvlObhdkY+pakZGgU0aIXQ22dBPFi69W094CN09wiZzFKWTeEfAk4YH3UwBJtenqbmL/Bm62KQsnMq4OCEAq2UIGEvl95Rk4bYsSUBHu8WaUFr5IzIThE57I52RMSOCoPHvmBSKgfggBVlvjB/aL3owPjrQyRxQ4G2LC5YWcLP3h5NnMuy8MuDgmwV7nyw4ETI77wxY0dlOmgfDyC4C9h6xKKjsQD1PdM0mfoSJx9rWniVVR8lrflgayH5IGsj6CZlGCrIH8w/w5PFTgnYfT588xcN79zE1No570kmcmsKs1FgSBQUybSy8KyJ8s8Osu2TN/OEh3KFzyZLe0wRrku41Qfe6xZg4RsBuXOlFf0cb2uvrUFdagvyUVIT7eMPNwpiQ0cUMTsJc7ygsThyHGUEzPHxQRUGJgSfoZqcJmgFBk9tHd27Foa2bcGDLBmqjGpTet2Ed9sgULEJ3mpCWFpVhmnFvKVB+rASoVzU++RIujXNpJJApwEamcW14CldvTCgNDN1Wujo0QXcbR3l1M2JiE3Hm+HHVjQwwOYlYR3OkeNkjw9cJeUHuKKV7VRAsgas83Be1dK1aQlZHh2smYE2EqYkQNUcFKDVF+aMp8hxaeVsGc0VtvN0pY1ByzZY4GSHrS4vEdcY0iYyj4mTl2QRAYChQEW+mqhCT5bJRBFXGKMnjXE0Jnakcs+JsTYyTUrepWqyOMbEKM40VmJK5kIRSWvfyXhMEV47qSmnGxpmaQrpalpr9MVmRhSlqRGbiM84OsR4bzqAyeTvtImNjKB2MkImbUd3RPmgKc0dxgAsiXJ3h5hgIt3NpcPTNhr13Jpz98xRctl5phC0DZs5x0DO9AFup0VxjEZ9Zi8au66jR7pZZ29KLmpaeJSWXyizsqrm0xAklbn6/XoBGNWmlIHv8+DHu35snaE94vI9nT5/hLuuz2yOj2jptgqCJm40qsOZGpTWvkYyxSfdQwXWN9ddVRsOBPtyibg5coXv14HpPF/raWtFWW4Pq4kIUpKWpOszLlt9KFoZwNNKHzekTsDXQh/XpU4yEjIOETRxNj/WYND+kEXKW4El8PLJ9Gw4SMhlkPrB5I2PYRjV1SodxTHfXTpgbnEFrc5uqqZYC5cdqfPJVEbCJOy/gUu4lcIlrUbItsAB2bXhSA5kAdv0W+ghX39VxXLk6hn7ev3rjNsoqauFibQUf09OId7VGmlyYSNDSvO2QyxOqMNAVFSFeqArzRXW4nzpWhfqiji5XR/Dk6uHaUE9UX3BDXZgX6ni76aIPWvl4M+Nla4SfZqCXJ+0VullfMqNYSgQGM2IxnM+YJpDxxL9Zlkk3y1HLBkyU5ar17Mep20VZmCzJxiwfv1PL+FcvkMlqwzWqDpNlB+S2dCVlgdO7LZWYqM5XM0o0rlikXFEgu1lOqBhTZe2PaUpmfwxJMyYjBuOMi2PZMRhRkF3CNUbcq4y6A4mMjfH+aAhxRqqLNfytHeDmGgIHLzqYd7rGwShbgmWrve8ckI2zdpEwso+Gq38267Mk+IXnoqCqk4D0oaa5W4G0WPLYgl597rvSQPZDWgxb4yIpyJ4yLs6zLrs/P68i4wO57J/ONsv6TBxNrlCe4fHOqLTkJR5SclQOdh0zBGyKkVDgutnXi/ErPapVP9zdiWudbehtbkBLVTkq83ORm5yI6PNBOOdgCx87C8ocXjZmcDUzgrX+CVWP2RsaED4zVWcd3bVDNT2MWI+d0T2g7uvu2EagNmCPzGFkPBTAJILt37KNkO2Bg5UtOjuv4Pbs/SVA+fGSWLhYo7cFsFlVdy3AJWAtSAAbVHDdIlw30X9tXEnqMwGsd2AUXX030HnlBmEbR119CwJdXHDeyoigWSHO2YIyUwt+5vjao8jfWbPAzAUPlPIo98uCXFHF+3LdVUWQM6qDXdF8yQdtEb5oueSNVoLWHO6NdkImg7p9BExmV8iCNrJ89jWe2COsi6QpIVFOHEbi3C1GvLHCTLWBxKw4G13tTrXERjqZXHMmyxUIXKzF1JGxcY6PSXy818rbjaUKVlkaToYFJlSNV4LJqjyCLL8jW8XF0YJkjBCs8fwE3GZNNkHd5P2beZcxStiusTYbTAnD9YyL6E68gAwfV/hYu8HR8SIcfFJh6ZECa0IlgFl6yH1peGTD/XwBnSwdps6XGR0ZH89lEcY0mNhHwD0gESU1HYyEdDKBaZG+A9n3ig4nkH2fBLBFalikRsKtIHvy9CmeSF1GuOYJ2sMHD3l8gEc8Tt28jTs3b2GOddr08A2tczEWUpq9y3ifkE0MDmCcgI32ClwduN7eioGWJvQ01KG5vBRl2RnIuByN+LBghPm444KHE4KpIBdbeDAyipNZndKDm7kp/B3t4WJmgpM6Un/thhljpOWp4zA6dhinCdoxutneTeuhw7i4h5DtImB7NtDVxOF27oa7ixsGBodxa0qaE3f+BpYfK4FqQQLXyK0ZpRvj0y8BG5nSiO71EjCBawx910YJ2Ah6r46iZ2AE3f3DBGxIU6NR3f0jKCurhi//veetDBHrZI4EF0ukEbJsT2vk0dUKzzmgmHCVBNLd/BxRQbjKAghfgBPqlXt5oTHMAzIrojncC20XCRoh645mTRNPN0gMxaBMWUqPUXMHbzAujvFElwVHxwU01koC2VhRJm/nKLjm6FxzdXQnFRG1MDEmzlKy8vAdcTCBTGCju8nskS4ZQmC9qJaEY2wUydr4At5oURpuSlQkZBN00JsCVkGiAmyiKEXBNkbIRsTRsqLpclHoSJD92HzhYukFW+dIOPpnwTEgBxbuKTB3SyJMiTByiIO1R5o2LmbQwWJVI8TWK0XJjMCJLJwiEX65AHVtVwlTL6qbCNV31PUDegnaUloKugatGlsEsisayB4xLj5mLfb4yRPcY1x8IK7G+kxqtXt35jA5OqaWY5uhe8kcwynGQmnNC2iaGmwQE1f7FGA36FzXZBYH4eqoqkAD42FpRhoyY6MRdT4QYb6ehMsZAQKXpTHszujB3uAE3C1NVBMkyM1JHW0MTqumh3QPXehyDsZnYKGvh7NHdaG7YysObt+CI3S1fYyMuzesxz5GRp1tW7B32zaEXQjF2M3pvwHlPysNWBoN35yhprWAUQuAES6JhxrAbrL+egmXBrBhDWB9w8rFOnqHFGBt3dfQ2jWooCvKL+O3tRUusDaNczBGCt0s3cUMOZ42dC8nlDA+ljA+lvg5oZT3ywPpYDJIG+qF+mAP1AS5qEHbZkLXHOKBNkLWGyP1mR/rtHMYSI3QuFimbGkUjxu5CarLJ+vTaxa+YWyUxoRsg8SYN1NTyvqKEZGQyQC1SACb1h7nWI9NMyZO1pfRuUpY2+WpGDqUncDarEB1LG8T1gnCJ4DJzA9ZiuB2CQEj4GP83TflimkCNsraTOozcbbxfM16ILVRYQhzPwdH2/OwdIiBiVMc7M9lwsEvEzbeqbDySIa5a7ICzc4rXcnEMY6PCWBpVCoc+XpjxxjlbFau8XDwjkd6YRNrM8ZGOlpVUw9hE3VRnd/RYnf7Ib0aKeuoeq0a+DsWpCCbvTsPDWgUj/dYn83fJ2BzdxVo03SxSUbFqWFCNjSEyUFNNJQB5qnBPgJ2Bbf6ezDS3Y7B1kb01NWgpawEFXSvnLhYJIQGI9zXCxF+Xrjk6wF/Z1u4WxnDyeQMY+JZ+NlbEjoBzJHxyYHAmREuaeMfgoPRWb7WDNYGpxgXDyqwDsjMe9ZqcltHBqC3bMZ+1mi76W5H9u9DcQE/ZMa9xZD8I9KApdGN8SnCNUm4Jl+41wJcCjDWWQPXCdj1BfcSuG4oiYN1EbLO3hsKsHYC1kbAWjuvooXq5GO5GbnwNjdBqPlpxFieRpK9IdKcTJHhYq5gE1eT7ppcNSwuVkWw5NqqSqqW7tZI4BoZIxuD3dHO+NhFyLouB6m6rC8pHP3JBC09WrmZgCaRUU5+FRvlshfpMhIMaWBMEZwJSq6cnpWOIiOiONhsm8bJZH6jgqyuTF0AeqexDLMNmilV0+pYigm+1+0KxkZGx2mZZiUXbRI4aX6Iq90uy+DvZXwsTKGDsl4jhEN5qcgPDoavgy+sbMPg6J1Jl8qCiUs8HSwR9n4ZsKZDyXiYIyOhREcBzIJw2ftmqja+PWOiDeOkBR3NlD8nshFn80yAuXMYfIITkFfRStD6UdnYTXWhqrHjhTSgCXjfryWBo+qoBcgWS0E2R6DuEKyHDx8Rskd49OgR7tLJ7t+7h7nZWdy9cwcTY2OYGB7BxLXrBKwf473dGO3qwFhPO8YI13BHCwZZe/XUVqGppAhldK+M6EjE0r0CnGzhZHQS/ramiPZ1Q5S/JyOjC4I9HRHq5YQQ6ry7IyFzYK1mDUfjszA/eRxW+idhZ2QAO943OXEMx/fuxuEd23FYplERsEN0NAHu4HZCtm0T9mxeD0c6QmdHF0YZ6xZD8g+JriVzFTUSuCao24TrNgaHCRel4GJE7GcN1seI+BKwYcIlgN0gYEMKMOVi3wFMxlI0bd7WrgGkJaXAk64dYnZabWJ+0egoLst1UwQtUy7tYIQs8bFTkBXzmO9mgWpGxzq5wJG1Wj1ha7voi45IAhYTxJosGL2Mi7IU25WkS2qsTGozWaZNJu6OFqRhuJAnv9Rm0g2UrW1lSW86mOy8OcnjNGPhDB1shoCJxMlmeX9Kuop0Mml6TDeUYaKOcNbLXmdFrMdEdDTqdmUu67J8VZvJ4PdULeFTt1m/8TjBo9zuzkhFlGcg7G0CYON6GdaedCenRJjQrTTjYISI7mRFeOx80hRkApeRfQwjYwrcWJM5EDJrxkYDOzqYSwLM+LyZa4IC09ojEfoW57H3mA3MHc8jJqUE5fXddDSC1kDARAq0zr+rJcGjaikB7VUpyB4+eoi7dKy79x4QtIcKMhUZ79/H3bk7hGwWM5OTmCRokzeG1ax5aWwMtTWjr74aV6jeuip0VJSivrAAJWkCWBRiLwQi0MkGjvpH4Kx/GM6nD8Pb9DTCXe0ImgfdzQWBrjasSSzgSzfzlmXULAzpXmdgffokzAmWGWEzoQyOHNK41+6dysFUZGQ83L91Iw5s3UBH45GPhV3gN3f/IIYFDEIioPyjErjEuYZGJ5QELg1g0iHUdAlfADYo3cPR7wAmcGkAu0630tRiCrCul4A1qQ6UpkhuautFclwiPE3OqsU8o8xOIsHOECkORuoCxWxXM7XmRQVrM7kyuIjQSVyUpdSUmwXLNCQ/dWFk92W5hCRESa5GvsIa52qaxsmuZV3GsEwULkjVTH8qzyUUrKEI2BRrMYFsuqGS0FQRJgJFN5sWES6RLCs3JSteyTxFupbsczbVwCPv35LOogwHELhJAiVjaHdkpr8s3iNOV0cABS5qhq8dLc1GWeRFBDqcg5NjBKwFDhHBMnFJYo2VAhtPiX8ZdLVUOhKB80mHvXcaY2ASLPhaed4lMI9ulg1jJ4ErGbY+BNIzTdVvJs5xdL0kAhmJA6fccOiUC4xtAnEhMgMltQRHgcbjj5FARvd7VbIcnUC2lBRkApTonkREauH+guboZNMTjIyEbIp12Xh/H653tGGgqQFd1eWMhoVoKMhFZVYmCpKSkBYZiTjafqCzA2z1GPn09sNFXxfOJ3n7+H44ntSFu4k+ztmaMB5awc9RADODu7TzTU6zHjsJsxOHYXhkPyOiDk4d2IcTOnugJxOGWafp7dutnOwgXUwg20cHkwszdQlgfEwM+geHlPO8dCGNNMD8rV593cvXapxLpAHrptKAqr1uat1rXAvY2Ev3IliiriuEq/eaptEhDibXGq9fRwgAACjJSURBVC0GTMZTVBeKBbN86/HDbuAxKiQUFxinkxxNNQt60sVy3C2Q62GJYllk5pysfeFI2BgbA13QoEDzQnOYN1ounkN7pD/apLt4OZgOFq6Ni5dYm0UpN5MN+YZyk1VbfaQ4A+NlebhZWYTbBO0W4+IE67HJOhn/ImgN1ZhsZDQUdxP3kilUIkIjgImbaTYULMFtAiTHO83lKkLOqaNcFFpC4Pi+0gipzseYjJkxoo4UZ6Pw4kW4W3vBwSkSzoTHms5j5sQ6StzrXDaBklkcrMH4mC2PbnQwGzeC5Z4E96B89Rqpw+x8MhRQ0hgRN7OiE5q7pRLYJIIXx2M8ztpH4JRFMPRM/HHSxBem9sHwC01BQUU7IetBRV0nKus7vl/K8b4LXTVVQ9U2ECgBbQkpyMTBpJsoQN0nZCK5LW19OYq7TU9N4fboMCaHh3Dzaj9udHegt6EW7VVlaCjKQ3lWOvIS4pFyKQJxISG44OYKa73DsD6yB/ayiQNBc9I7CIdjB2B7RC732M3n9qp15d3NzsCTgLmbGcCZ8Nka6MHi1GGYElDjowdhdOSgmlIl8xkNdPfj9IG90NuzE4cI2O51q7F1xXJs+OQjHN+vg4zkNAxcG1kSnsVgLdb3vW4hHi4F2QvAtC16TQfxJWQLgC1AJoCJBLAFyMTBGgmY5HYBTH1YPJaUVCLY1R5xDiZIZ1TM9rBGLl2r6BwBY1QsI1yiCmmK0NnKCF69rFUYIk5GyKIC0EpH64o9r4mKyRfV5uh90gCRLmNmHG7kpWBETa9iXVSSg7FyRrsqukwtgaCbTdZrAJsWJ2ukc7EGm26W+FjJOq0SM018jbiX1F8CEeGakChIzTTKhGOBUBshZYqVzMgX1WqOfTmpSPT1h5OFJyxsQhgR41iD0bUIkLnzZdh7pcLOk7UUYbJhPWZHB7MigPKYC2Ojo28WnPxz4OyfC0fKlM9Z8TmRKWOiFcEzpaOZuPDn6HSqPnOOhYljJAxZ7522PE9wI2DpFA6f88nIK2slRF2EicAtBRj1KmDfgWwJuETyuWohu08HYw1Gzc/ztvb+vPYxGT+7d38ek7duYmSwH8N9vbja3oordLL2qnLUF+ejNJMR8XIM4sPCEO7jBRtZSffgTtgQMlut7I7qwP7oftgd0YG17h5YHZLL8vfAkvctDuvAlI+ZHt4L8+MHYEXIrOh4ZscJmcxj1NmN4zu3Qlfi4ca12LVqOTZ/9B7WLXsba959Cxs+/gAGx44hKyMLfQNDjHW3cE0BIqAw7lELce9VDY0QKq3ktQuPC1gLcA0MjSv1q+6hduxLC5fs6NjTL4ANEy6JhwtwDVIaB2thzSVwLcwCUBGxhYBJG5gfhHwTVqkPuJ3RowMJ4eGIsjNFuqsFsj2tkCVjZ17WKAt0Rjndq5ROVupnxxrNBqW+EiEJ2gVXupkX2uhkPdq42C1xMTGckEXQwSQuxuF6diKG81NYj6UrwEZLczFOyKTZIWsxim7Xl+O2OBilcbByJeViEhUVXISIoMl9mck/KZOE64sw06BpgEyJCNykqtXk/fMVdM2p8Qh28YadpS9seNJbOsXAyplyiYW1W7wacLYidBZ8zMwxSt22JmjWdDIZC3P2y+Z9adEnKuey8kjTNEHoZtaEzFKcj7LyToclHU21/QmhLd/XzCkaxnYX+b4EzCWKvyMSFo4XERKdi3J+BhX1bazV/lYV/FwqGr6rSqqaEsiq6XJLqYbxUkEmDY571F3tcSnNzd3Fnbk53BwdwdXuLvS2NKGjrhpNlaWoYlTMT2FMjIlCpP85ODPuWevuIkTbYX2IoKnbOxVUApeNiDCJo9kKcDwa68jFjmtxZPMqtaCo/u4tOLFzIw5vWYeDm2Rh0+XYSqjWL3tL7cK4Rrtc25q338C6997GlhWfwFT/FLKzctDTdw1XCYTAsQCKQLdw+1UtBu7l4+Ja8h4ES7qG10a10g4sL4KrR9rzVzSDzB2svzp6B9Hec5VwDVBX6Vov42GT1r0WAJPMLh+EfCCVdfwwa9v4DdmO7PRMzRr4LhaEywb5vnZKZUEuaqxMICsmXAJYuZ8Dquhw1ZRcEtIc7qtWfOq+HKLGrnqSZO5iBJ2MkGUlKBe7wXpspCiT0S2XLpaHcdnHjE52S1ryjIw3pb4iQBMNAlQZJgiR2h2G0sRDjWShVHWkZnhbIuJcSwXdrhwzlAB2i4CJw42w9iuOCIO7pTOsLP1hbneJJ3i0AszcIRJmDlEw5VEGkC1dBLrLcPBOhtM51lau8WqmvdReApPMUTRnTSbjZFbuUqvJVKsMuATkqna/oWOscjAHAVJczZk/75EIY4cIGNqE8/1j6ZCX+fsuwdI5Ci6+ccgobCA8nSirbUX5q+Jns1gVlHxeIvlyXEoLoCnI7t69i3uUHH9Ik5NTGB8dxfDVAfS0NKOurATFrMMyExOQGBmBmEB/uBudVkuZ2R3eBZtD2wjZdsK1Q0FmSWfTSKDbTUfbpyQ73xvs3qQ25hbQTu3YgONb10F3g1yLJRv6yfZHn2DbR8uwcdmb2EDI1r3zBtaKCN2GD97FtlWfwsrYCPl5Bei5ck0DxvVRus8YBm5QWuh+rAZegUuNe10dxhWC1StgadV9RTPArAaZCVg73autW7qFGrV09qNZC5eooeWlgy0GTD6UCn6YFTUtVCuKiitwydsDKe4E7JwjSoJcUX7BAxWsvwSy8gBnFR3L6WAVApm/I+Tq4foLbnQzH7pZAOOiOFkYusXJUiJxNSse12U5AJGsk1+chdEyOhlP/tHyfIxUFGCUsI2xNhunm92qKyMgPAp0NQSQddVtwqeA42PS5BDApulwsy2aGHlH1vfgcYo12SSd7LY4GONib146Yn3OwdrIFnZ2F2BhHQZjy1CY20cSsljCFgMj24uMcNHKwQQ0MzqcvU8qbOhOdqzNnF80N+JgI2Nh0rZnTWZD0GxUO5+1mVe6ek5qMBlPk9sy80MaJ5Z0SWt3Pu7K3+cczd8RTkcj6IyN5g7hrM/SVSOklJ9DKT+HskV6FTr1WWm1ANurWoBNQTZLgO68AtSC7tDBxMXu3r2H2ZlZjI3wZOvuRkdzE1rqZC5iEXLT0pAaHQlf87N0qp0EjNLdDltdQsajQGZ5UKsDO9RO91baKGlN2Ez3bcNpgqW/bZ2C7Yy42Nb1OLaZzkYX010vC5Uux65P3sfW99/GJkbE9YyI694lbHSxDR8sww7WZi72/GYvKUNv33X0aQeDFSQLsFFLAfWqNNFwsXsRMgFMC9mVBcBeONgCYBINr2rh6lNq7qBeOJgGMhURmxkRmdkXvu3kQ1mArKy6GWWVDYgNDkaimy0KpJsY4Ioy1l3lF9xRSchkebQywlXGOq2cqqDEzeoUZN4Ksm66WG9ShCYqZsoM/GQlWYJgqECWicvAcEkWHSaPgGkgk83bFWSEa5yupm5XFVIFhEwDmqxEfLOagNG5FFitMpZWTeciaDxKpBQQJxknb9cVoinlMsJcvWFx1glGpr4wMAnAWdNAmFiHwoLOJXHRzC4SpgTLxj0OznQuW89EdSGmS0COxrFk0Jl1mJUHAeJ9e7qWBrJM1cq3pWtZ091E4noyn1EiokRMOxlb8yWsHqzbCJgZI6qxXRiBjmTtF886L46gR7IujERceiXK6jqWgOwlaIsB+9GQSQycvjOHGWqOtxdrmmDduj2Jm+O3cXPsFuPiGK4NMP7U16O0IB/pcbGICvCBn5UR7I/QnQ7vgC0hUw52YCuBEm2DuQ61fxtvb1fSxMedfHw7jPdsgcGuTTDk0WjvVpzmbVkn4wTd7Njm1Ti8XjZWF8g+wBZCtpGQbaCDrRfY3nsH699/V02v8nR1RWVlDQG4Tre5QSC0YFACyoBWVxn5Bq+PK12lFuqtBfUTSpFyL62D9fK91HsSrl7C1U24BLAFuP4GsI4rSs3tGrhkio04WF0L4ZLWrhawqjp+EPKhyAemAGtBSVWzmq2fEBGlliTIJUBFrMXKWHNVMA5W8HYpo2Oxt4yb2aBEjpRcoi8zP5oIWUfUebVd0ZXUKKV+uthVBVeqWoPxen4ahrSQDZfmYJhOJntMjxGyUUpgGyVgApkANUbIRAKbuJo4mkRFVaMRLjlOKpUrwKRWG6/KR0mkxEMHWJp54oyhN04b++GMcQBMrUNgxZNdYuJZOpoZHc2R0dCZjuPkmwYLF574boRCoHFLImDZysUcGf+k4SGR0IyvcSBs4lQClxXrNkvWb2aMmXZ0QHsfzRXT4oimrO0ELgHLxC6cMfEi42g07BgZHTzj4eRNUN1j4BGYiLyyFrpZm9qKaUGLgdOkDY3kc1tK8pkuSAPZnTuYlTb9LDU9qzQ7O6tqsBlxrzGefH1X0dnWidbGZjTV1aGsoADJl8IRaGsG55MHVTy0pYuJbOhc1gcJ0/4tdKnN1BaY7dtKETQCJpFRajU5mu4TyLbCmHCZEEQBTX/HepzcLtJAdmjdp9i34mPs+Pg9bHqPcNHFRGvffZtx8R2se38Z9m7ehHPevmrXe+nsdVM9dJjePg0YfQKa0gj6Cc7AoAa2AUpi4YL6ron7UYvhUl3DIdZeFMESdTGSSu0lYLV1DRAuaWwQMC1YMubV2NbzonuoOojiXosj4gJcVLl8kASrtLIJpVWaDy8hOkatHpzrY4sifweUqqaHMyFjTCR4smpTsZc1ZYNSvkZiowxKNxKy9ugL6E2QrmIErqTFoI+Q9ecl4hohk9WEb7Aeu6EF7AbrMoFsjI4lgI0SKoFsmPdFo5RsKjhWTcgImNyWo8AkGwwquHi8TeeS+muivhBDfO/MoEA4GNnBytoP5rYX6GB+lD/M6GBWrI1MJR4qJ4uFE6FwPpcKV79MWBMuQ9tLqoay5G25fEXqMCcC5nguS4ElUdDIjtGSbiVjZjJX0cpd2v8yDYti5BTQBFobtzjCFaXcSy7mNLEL5e8OYUS9BHsFWQLBlvG3RIIeg6TsKkLWjhJ+Hi+lhY2Sz+qFXoHuBXyM/AvAKcgEqAWJc01OTuPWzdsYo2uNE7Cb4zcxemMEQwODjImsF3JyEBUUAH9zA5w7exie+gfhdGwvbHQJl2p2bFegWdLFTPduhgllqiATV9O4mDRGJDaaETITAiaQnd2zGWd2atbCkNpMb+saHGZdtn/1x9hNF9v64bvYIBFR6S3VVVwjbvbRB9Dduw8xMfFo5UkuG3N3UJ2sj7oJQw+Bu6JgE3fT6CV0lDYSqlg4SOejemVKFF8vWmjJa+AlYNLcULWXwMXai84lalHRkIBJY6NV5q9ptACXAoxw1Ug7+IV7ETB+KAqwqiaUEbCisiaERybB1cEZsR6OyPGyQ6GPHUoIkTQ8ZKFPiYkKME8rBZusRShrYEhcbAr3RVv0eXSyHutKuoReWR+fkA3kpWCoKAPXZNluLWQ3BDKpySoZFbVxcYSQ3agkYJUa2EYENAI2WsOjQEaNMzbelOjIekuOY3St8eo8BVlPThIimCocTJ1hauZLqM7DyMIfxhYBMDYPhLXdJUIWBVMe7QiRo3cqPM/nELQU1kdSjzE6OkYzAibBlqBJ+16cSsbDzFlryTiaDEKbOkpLPoaOF08Huwxz1nZ2Xsl8nO/B95fHrFxY1xEiaW5I/WViH0bXDIMJIbN1jYLruWQ4eCcoCWj2nrEIi80lVO0oZqIo5meiJJ8PpaL8Islnt5Tkc12QgmxmZoaO9VLT0zOYvD2BG4N0g44uNNU3oiS/CImxcYiLjEHixTCEOVnivOlx+J3VhfvJ/XBgVFQOthgyupk5o6KZjnbv5f10N9ZlGm3n41rA6F5nd2/GaQImEgc7TsCObFyJA7Iv9Kcfqp1WNrH+Wv/uGwRMxJqMgK1jPbZp+ScwNzRGcUkV2niit7L+UbARgBew9Wpg6yUwIgXcIugWtADXwoCyOOKLMS9GQpln2KHcSxob342Fyr20gNUzFr6Ai871Ai7GkKXgKuUHKi6WklEEe0c/7Np7Aod0juCiiwPS3elmHlZqgwVZQbeErlXMmCgrNwloJXxcHpNxs9pgdzRdPIdWQtYeF6LWX+xIikRvZpzahOJqfioGWY8JaNcJmehGmQY05WgVeXSvAo2D1RRrVUjQGCcFNKUFZxMQ+fpKccIsxsMctGUkwN/GAaan7WBhFQRLuoeJZSCMzPxgahkEC953oLPYSoueEc6OENkTJgdvAYqwOF+m41wiEPKcXHjJ2Mj4J2NnZoTKmlDKrA8zhxgY20YoKE0J1FmrcN6OZd2liYxSf1nTpawJmqVzNJ1MXkv3tA+HtYvUX3x/t2jGxHj+fsZOupi9VyJrsyh4BiQgt7SJsZ1wVTa+kNzXfFbf1avgiRYDpyCbmp7G1NQ0pinpIN6+NYFxuth1Old7UysKsnMRHxWLjOQUFKQkIcbDHiEWJxBofIQuth+Ox/e+rMMIjxJvC0gSD+WowKJzCWgiAc94L2uw3RrAxMGk+SFaiIm662Xro0+w45P3seWDd5SLLYZsPaFby3psy+oVCDjnh9r6FtY+PWjmid7MqNbKE7+NDiOwdRKMrkXOtgCbBjiNeqkFuDSudU2pi2B1dhMwqoNq76SDaesugau5vVcLmDiXTBLtJGAysPwSsGopguleKhpq4Sqr1n5IdK/C0gYEhyXg1BkbbN52BOs2HMTWTfvgbmKCJFcrZDibqh0mC+lchQSrkO5VyDpsAbRSmdNIh6sJ9kADIWshZG1xYQQsAh3Jkeihm8lGFP25AloarjIyDoqrFWfiukiAK5X9zAhMZT4hyydYdDaCpCSQyax6aqRCnE+jodIMwpnOx7JQGxcJX2tHGJ9xgJm5P2wcwmFjHwprh1DY86R2cIuBo6woxZrLmuCY2kfx5KfT0H2k4WFN+GzoSiZ2kQSLEZGQ2YuTUQ7eKXBgJLT3TCQ48Qo8E7sIzeOUpXQoCZkFH7cmYLYExsZDxtqkWxnFn4lV42JmrMWsXaP5vhIT4xRg0sqXCcQ2hNzKlX9Hr1gkZlYSrGYUVTS8UClBW1KvQKc+00XAaSCbmsLkxJTa6vXmGKPh0DD6e3pRVVaJ7IxMBVlTTR1qCvIQ42mPMMuTCLXQg5/hYY2LHZWxrwXItilJJ9GCNZfApeksam4LXCYCF6Oh4e6N1OYXkOlLh5FRUW+rdBVX4cDaT7CLLrZV62IbCJdq21MCmkC2ctmbOLh7J5KTkukULWogt665Cw0tdGCe9K0EYAG2DtZN4kKdrKUWnO1VLcTCToGLrxMwNXAxKnfxS6fr6ncAe1F7tQlcXVrAOggXnUvrXi86TlrANB8Evxn5AUmDIyuvEo6ugdi15yQ2bzmCzVuPYf2GQ1i3ZjcMDh1DtKMFUh01cxfzCZlIICumeynQpPFxzk51HGuCPdVV0y0xF9DBmqxLNmtPi1WQSWTsI2QDhKxfgZZG0L4LnLjaCN3shgJNIBNXK+B9cSyKgA1X8DUE7EYZY2dpKgFNQXFEMJxNbGBoIB1EHxia+OCMoQcsWYs5SCxjHHNlHHMSoOg0lqyzjG0JGaOdQCNtexm7UoPPBEUcTVxKQFtwOxefNDpPMuzc42Etr+fz8loBU1r/tjzK61QXka+RsTYbHgVMcUprt1j+PgJM4MTl7L00DmpFwC34d1Jw8rVWhDAivkhBVlBej0KquKweJQRtKf098BRkkzL5d2ICY8MjuH51EH2d3WiurUNFcSkaamvQ2d6G0pwshDvbINxKH+GWJ3De5Di8z+jCRW8/7I7uVg0PcTBLxkORuJaCbNHRjA4mTRDjPZsI2SYCJtJAJjFR1WICGGPioXXL6WIfYNtH72Gz6ihKHUbAlItJ6/4trKVW0+EsTY2RX1DMCNasnEIcQ07wOrpIAx2lkSd/swBHIBa7myZKyqUmL6VgWhChUmB1Mh52DFCMiK/ApXGuRXA1tRMw+f3tL9xLFcGSz+WbTfsfL9GjhKDFpeTBxMIVW7YdJlgHsHHTYWzYqIt16w9i1eo92L1lLwKtzZHoaKbcLMfDAnkCmjiZr0BG2FiPlfjZq9kgNaFeaIjwRxMhk1WEO1Oj0C3r4qdfVpHxSra4WYqCTDRQwNvUgIAmjkbIhhgbr0t8rNA42hChul7Ox+VYls3nJWJKPSexMxlZwT5wNrOGqYk7Y6EP/z3ncPiYDU6edlZO5swT2plwudDBpMYyY70lYAlA4ljS9JATX+KagCGgaUCMoXsRGt52EbgY/ez4OifCYElYTGxlnEsTOW3dBQ7CQvBk1oi4oqaZks6aTq47k2vNGEl5Wwa35Spra/cE1nixsOV7WzGCWopr8raFSzT8wtKRX95E1aGgrI51ch2KBbYl9PfAU5BdudKN4RvXMXFrHIN9/JYmWLXlZWioqUJ1RTlqqiqQlxSDYKszuGh9CsHmevA3PArPU4fgeFSi4i7lZMrBXkC2ANqCkwlk22Cqs005mfHezZq4uGergkxcTAA7tnmViok6qz/Ezk/fU80OTUdxwcU0TQ8ZhF5N2LavW4OggEAUl9YodxB7VgWnwMaTXE722sZ21BOABdhaFmAjMO2d/a9ogLqqpAGLaidcfH0LXfFFNFwEmETDuiZxL4GrjXBpWreVUn/J30Va8pSCjCrmh5BXUoOQSwnQPW6CjVt0FWBr1+3HunWEa80+LF+5FyvW6GD9ut1wNDBCnJM1UmRzcndz5HgJZNbIZ11WQBX7OaBEmiGBLqgJ80Y9IWtkXGyND0W7rCycSjdTG1AQNLrZlZxkXMlLRV9+CpWs1M/bV7UbuktsvEbYrpfnaQHjY9S1skyl6+UCWgYBTUZagA+szpjC1NQdJua+0DdwxaGjljimZ0s384KVXQihYPTjiS9OYytuIU7Dk9uBJ77EORc56b3pNoxsFtJmJzgWMv1JIFLNEcY6Nzqb3UXYiGMRNCv+nLW2qeEsY2B8jdRyApqjTwofS4NHUA5c/TKUy4mzCXACmBOPboHZqkkidZ6FC93uXCbs+DOW/LvJIqku5+KQWVirXKygtI5xnqARuKX098BTkA30d6OhrhztLfUY6O1AX1crOhrr0FBdgXrqam878uNCEWxxEmFUkMkx+BgcguuJ/WpsTAagNQPOr0Im7fqXkMl9Mz6uQNunqcnOsiY7s2sTTm1jTNwszY4V2L/mY+xZ8T62f/IuNn/wFjbQxRbXYqqrSMCks6h/5AiSE1PVrivFFZp/nHx7iGNINJMTXeNs7QqEhiaNszUREAUcoREJRBoJUAvqU9I4l0RCjQSuF4DxPeu07lWtABMnpXOJ5PcTsipKIMsrqkZUfDp8gyJgZuOBXftOYN1GwkWtWX8AK1buwfIVu/HpagK2ej/WELjVa/fA4PAJRDlYIZmQZbiZIdvTErkCmbgZY2JJgCNKZXD6vBtqwn1RHxmgIGshZK2JFwlaJEGLUaB1Z8ShR7a8VaBppAFN3EziYwYGCdogHeuakgasa1rIBLYbFdnoK0xFkp83LPRNYWLiAQMjLzqXCw7pWuLQYXOYWvhQ5yDNDjvC4MiT10I6fk6szbwIGt3N3P4i70eyBkqAoyfjHW8LQC7STieA5vZy6QudSRoX9pdgRugEOHlMuobicnYKWGmKRKtuojQ+XPwzFVASG8W5pBGiIPNLhymBs+Rtp3MZqoHiIOuFUGpdEH8Zi5OBcILmFoWE9HIFTGEJYdO62ZLiaxb0AjSehwtSkA0PXSdgDcjPTkFeZhJKC7NRVpCL8uJ81JUVIi82HOE2ZxFiromJ0rb3OHUAjsf2webwTljqEiBpdLyAS9NJfCHCtXB7ATATxsazjIv622VzhnU4vnk1jmxYgYOsw/at+gC7li+ji72Fje8RsHdex7q3X8fat99QO16uppuJi21esRxuDo7IyytCAZ1BVFha++IfLsAp2MTdFmIkXaaWMNTT3RaAeylCpFWTWqOhG40v4iDFWq9eXIuuqHEujUsKXFUCF1VZ18LfJb+vBVX8nSXM8imp+TgXeIlRyhFH9Iyx9+BprN96kGDpYA0dTKODWL5qLz5ZsQcr1x7AKgFs/SHWZ0dxZP9xBJibIoF1WZrs/u9mjixPC+SKkxGyYpmZL9Ougj1QFeaDmkv+qI8OUuszNhG0FsbG1sQIdKREoYOu1sno2EVH685OQG9u0gvQ+ulMAtrVonQMFGvULzVbSQZjorhZNgHLQScj5yV3V5jpm8PAwJm1lyf0TjnhoK4FjjAmGtHBTFRs9IOVQziMrS7QkehCAgchM7UNZQTkye4kELFGcuZRO1FXbtu6sZZyjYGzDyEgbBILzR3kNbEqOlpJx5DvJfWW1HHSrhe4HORiTjWzg9GRrim3xbnsJHJqo6AZf86CoEqDRNZmtPVIUTNHZODayT8LDnQ+qc1k0DokOofnE52sWHNefa94vi2oiJ/3YuhECrKh/n5c72etUVuF0oJs5GWlITk+BgkxlxDp544AE0ZE0xMIMtXDOUPpKB6EC11MGh7iYpaqkygDzVu1omMRKImH6sj7pioqajuKqumxCWd2aGqw41tW4ygBkzpMZ/VH2PPp+9jx8TvYolyM7vUCstexRguYdBV19+zCpbCLKCgsR25hJXKLKpFXXIX8kmoNcPxHf9fdJEqKu7UoxxHYZPBagNOog+qkCJNcpiBNFLqUxqlE0imUCKqNhVq4BCwNXJr3FicTuJPT8uHiFgDdI4bYtec49uqcVK35jVsOESodbNjM2mvjIaxed4Bg7Sdge/GxQLZmPx8jYNtPYI+OIfbtPg7HM6cRbW/M2oyguZoxNlogh06Wf84BRYSs5LwrymReY6gPqmXZuMhA1LMua7wcgiamkOb4MOVqbUmX0C6gZQpodLWcBPQQNNEVqc/oUAKaSNxKIBPYrsma9gStKS0WfjY2OMV/k4GhKwxNfVTtdfS4HeswW5hb+sPWIQRnjb1haHYOVqzJzpj4wdDiAmycowiZuJVMCo4kbGEEJwomNmGwoFNZysx4abMTKhvGQ6/zuYx+qapzKGNp0iSRhoiZU6xyJBl8NnGIJkDJcPLNoCOlwjUgi0fWWFrnElez95blB6TBQdcTRyVkVh7xajxNXWntxd/BGtGSz0tctJBoSvj9wtKQU1SD/GKeTwRt4Yv8Vf0QdCIFWVxgADJiopGblIDslAQkX45GQmQ44kMCEepgjvOmjIjGevA9ewQepzUx0em4TO7drWKicirlXgv6LmTiXsbS8GAdJnCd3bVRASbrwSsHk0bH2uXYL4Ct+AA7P5Fa7B1sel9iIgF75y9qQvAaQrZaQGM9tnnFJzA3OovE+CTk5pchK78c2QUVSjkCG6X+c7T/CdIdEusurSBslRp3q6TjVBGOGkJRQ1hEteqoiX2LVSV1lqq1FkMljiXgSstW65iEOCOnFG5e51mbnCVQB7Bx80Hs3XcKu3afwKatuli7YT9Wrt5Ht+JxrQ5vUwRrBR9bzsi4kjXZ9l2nsGP3af78cWzZchjGx2SlYRNctjNkbDQlaBZ0M5ly5YACRsWiIBeUXPBAuYLMXy2IWhcVhAa6WT3VILApV9PsCNPB6NihBa07O56wMUIqR2OdVsB6jeoldD1UH3WVoFXEXYS7hQVOHDWCPsE6edoNp8960J1t+UVizWhIwBzDYGkTjDMKMj+cNvTGyTNeOKbvTshkdgejsn04oyNdRLp8BMiUjmLmIGNXrNMIgxrv4gkvA9CWLlLDpRCCREIhgMk4WhTOyhiZWwJMHehohMzRJ4NQZcKDYKruonIrwiluRtgEQGc6lcwCsRAH5Gvk8hmBT5ogEh0t6H4SJW2kVqSbegQlIiNfcx7lFfHLm8el9Cp0C+fcghRkl2SVKFtLnLOxQICzPQJdHfhtJRvSnSZgdDATOhgB81SAHYATY6L9kT2wootJ59Bc2zl8VSb7XtZehnSvBbj0t6/FSbqXrAd/ZMNK6Apgqz7CXgK2a/n72PaRBrANyzSArX37z8rNpLO4hlr/4TIc3LkNPp5eSE3NRGZOCTJzCZoorwzZhC5bQVeOHEInLqf+M9Q/WqJkndbdJE5KG71JgVJJybFcjgsA0ZmUCI8aXFQwyc+IM8rPL6hJZfHwyEQcP2VGpxJYdmHj1kPYLYDtOanGvlYQoFUES9xrBcH6lICtlmgobsbnVhM8AWzvfnG/M3S7I4TyII7t10OghSmibQyR4GCKZBdzpMv+yb5ayGQ1K5lAHOKNqot+CjTN0t5BWp1XsMla+i10tFZGx/b0GLRnXKarxaFLQMtNVI7WmydKVrpC2MThci+dh7WBMQ4fMsTxk46ExxNnjbxx/IQjHcxOAWbnfBGm1kE4Y3oO+kZ0uLNedDp/GJgGwNA8kE51SdVhxnQuaW5IPeXolay6gTJbQ6ZRyYReK3dKlg1w0AxAy+x6E8Jk7iTNiywFlZE9HZDPyW0b9xSCwhqMoEgzQ7qJMiQg72kp8xtVJzERroE5cPBNJ0is9/i4gOdAObIOcyKgDhItGVFtpd3PuszRJw5JmWVMR9WapLSQlgjcYr0KnTrXFgGnIMsJCUBO+Hmk07nSqHhfV7XbY6DxceVgfkbH4H3mMNxZhznpyYWXEhN3MSaKi2kBo1tJHBSZaCWb3Bktcq/TO9ZBn+6lANu0khHxUzrYJzhAB9u3koCpmMha7IO3WYtJTNQAtvbt1yjeltj4/tvYuvJTmJ09i6jIWKRl5CE9pxhpouxiZOQKcKUvJOAJcBrYNP8pC980UrstdIJKK+tfkQZAgWdBmpYsX7+gCoFVXtuIzLxSuHgEYtuuI4RnF4HZTUAOYseeE9i68zg2bzuK9Zt0GQl34aNPd6u6S7R2gy4fP0xXO6BA27rzBHbtO0MXO4Ut2/X43BFGSl0c2H0EXiZGuGRpgFhbQySKm7lbI9vHAXl+zigMdEPxeQ+UhXihIswXleHnCJs4WqCSuFq9dncYtQNMUgRaU6PQlhaDNnE1wqap0zQS6KRWa8tKRIyPJ0xOGuKQrhEOH7fHSQNP6J/xwEl9Vxw+aoszRl6wdQqjU12EifV5GFsGwcgiiMAFw8wmhGAxFrqwbpKpTdLAsJcOImOeqqlkwJg1Fmstc0rAMSJQMovexCGWsMkgcRLOWIarmku2SZJpVhITRbLex8JjUmfJRGBpdpjL3EXWYhIVXQiQC2stgcqGEFpJzcbfrXExuURGZvWnUilK1tIs4fMyXnbxch6TUTXPn0qNtKAt1qvQiRYDpyDLDQtE7sULSDnviwTWYME2RoyGR+FvdFy16n0MpNFxEM56smH4XgK2GxYyg54uJoCpZobUW+JaKhYKXDKrnnARMIOddLDt63Bq6xqckIsyN67A0fXL6WAfE7APoUPApJu4izFxO2Pi5vdeutiat17TSACTa8kI4eHduxDg64+k5AxClk+4ipCaVYQ0EUFLFxE6UQZdTsATaVzupbst/Ge8tHcpXAW+lwBKTackt5X4OJ8r4uuLqQLWgBejEnniWWD1esJDwNZu3K/qrR27TxKuY9hAuDS110Ik3KuaHHJ73cbDjITHCNdJOpg+tuw4gQ38mfVbj2DNxoN8n6Pq51d8uAaOp04gzFwfkRb6iGN9lupmhSxZ1tvPEQWBLoTMjZHRnaB5vwBtwdEUaISsXrZeYmxsTgxHc/Iltfe0qFU2dCdsXVpn6yRwlfGR8LW1U/XXyRN20CVgp856wsDEF2YCksk5HDvhpCAzt2HN5UQnY1Q8a0bnMgtUgFnYhautjMwZESUeGskFk3QYWQtRoJD6SpoS0laX+yastWQWvcQ5U6cYzWOMkuJ2MjtfjYfJ84RIBpdlhobM2JBZHXKVs3Qt7Vhv2cqwgRwFFtZYagxONUx4mzWbNERc/AW8JAWkNV/rQMDEzcRRJYpa8u/rfSEJ6XlawPJZimjPne/oFegUeDwvFvQ//sf/+B//D00z6sWGyW5NAAAAAElFTkSuQmCC">
            <a:extLst>
              <a:ext uri="{FF2B5EF4-FFF2-40B4-BE49-F238E27FC236}">
                <a16:creationId xmlns:a16="http://schemas.microsoft.com/office/drawing/2014/main" id="{2010C763-6A63-4E25-9E5F-E5AA02FC7958}"/>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56D02C6E-80C7-4D11-9436-F8CBD6F8A191}"/>
              </a:ext>
            </a:extLst>
          </p:cNvPr>
          <p:cNvSpPr/>
          <p:nvPr/>
        </p:nvSpPr>
        <p:spPr>
          <a:xfrm>
            <a:off x="312241" y="587876"/>
            <a:ext cx="11731247" cy="1200329"/>
          </a:xfrm>
          <a:prstGeom prst="rect">
            <a:avLst/>
          </a:prstGeom>
        </p:spPr>
        <p:txBody>
          <a:bodyPr wrap="square">
            <a:spAutoFit/>
          </a:bodyPr>
          <a:lstStyle/>
          <a:p>
            <a:r>
              <a:rPr lang="fr-BE"/>
              <a:t>Suivez les instructions spécifiques du test. Celles-ci peuvent varier légèrement d'une marque à l'autre (par exemple, nombre de gouttes de solution tampon, traitement de l'échantillon, temps de lecture…).</a:t>
            </a:r>
            <a:endParaRPr lang="en-US"/>
          </a:p>
          <a:p>
            <a:pPr fontAlgn="base"/>
            <a:endParaRPr lang="nl-NL"/>
          </a:p>
          <a:p>
            <a:pPr marL="285750" indent="-285750" fontAlgn="base">
              <a:buFont typeface="Arial" panose="020B0604020202020204" pitchFamily="34" charset="0"/>
              <a:buChar char="•"/>
            </a:pPr>
            <a:endParaRPr lang="nl-NL"/>
          </a:p>
        </p:txBody>
      </p:sp>
      <p:sp>
        <p:nvSpPr>
          <p:cNvPr id="14" name="TextBox 13">
            <a:extLst>
              <a:ext uri="{FF2B5EF4-FFF2-40B4-BE49-F238E27FC236}">
                <a16:creationId xmlns:a16="http://schemas.microsoft.com/office/drawing/2014/main" id="{3905BF9F-19BE-40B7-B9D4-421F4B9D9A6C}"/>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err="1"/>
          </a:p>
        </p:txBody>
      </p:sp>
      <p:pic>
        <p:nvPicPr>
          <p:cNvPr id="15" name="Picture 14">
            <a:extLst>
              <a:ext uri="{FF2B5EF4-FFF2-40B4-BE49-F238E27FC236}">
                <a16:creationId xmlns:a16="http://schemas.microsoft.com/office/drawing/2014/main" id="{39AC725F-6DE6-450C-887C-E6CE0950857C}"/>
              </a:ext>
            </a:extLst>
          </p:cNvPr>
          <p:cNvPicPr/>
          <p:nvPr/>
        </p:nvPicPr>
        <p:blipFill rotWithShape="1">
          <a:blip r:embed="rId2">
            <a:extLst>
              <a:ext uri="{28A0092B-C50C-407E-A947-70E740481C1C}">
                <a14:useLocalDpi xmlns:a14="http://schemas.microsoft.com/office/drawing/2010/main" val="0"/>
              </a:ext>
            </a:extLst>
          </a:blip>
          <a:srcRect l="14016" t="20561" b="11778"/>
          <a:stretch/>
        </p:blipFill>
        <p:spPr>
          <a:xfrm>
            <a:off x="631768" y="1853496"/>
            <a:ext cx="8079970" cy="4119783"/>
          </a:xfrm>
          <a:prstGeom prst="rect">
            <a:avLst/>
          </a:prstGeom>
        </p:spPr>
      </p:pic>
    </p:spTree>
    <p:extLst>
      <p:ext uri="{BB962C8B-B14F-4D97-AF65-F5344CB8AC3E}">
        <p14:creationId xmlns:p14="http://schemas.microsoft.com/office/powerpoint/2010/main" val="241758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9656-A35C-4571-A8BE-B900432ECC45}"/>
              </a:ext>
            </a:extLst>
          </p:cNvPr>
          <p:cNvSpPr>
            <a:spLocks noGrp="1"/>
          </p:cNvSpPr>
          <p:nvPr>
            <p:ph type="title" idx="4294967295"/>
          </p:nvPr>
        </p:nvSpPr>
        <p:spPr>
          <a:xfrm>
            <a:off x="565150" y="2933224"/>
            <a:ext cx="11061700" cy="646112"/>
          </a:xfrm>
        </p:spPr>
        <p:txBody>
          <a:bodyPr/>
          <a:lstStyle/>
          <a:p>
            <a:r>
              <a:rPr lang="fr-BE" sz="5000">
                <a:solidFill>
                  <a:schemeClr val="bg1"/>
                </a:solidFill>
              </a:rPr>
              <a:t>ELIMINATION DES DECHETS</a:t>
            </a:r>
            <a:endParaRPr lang="en-US" sz="5000">
              <a:solidFill>
                <a:schemeClr val="bg1"/>
              </a:solidFill>
            </a:endParaRPr>
          </a:p>
        </p:txBody>
      </p:sp>
    </p:spTree>
    <p:extLst>
      <p:ext uri="{BB962C8B-B14F-4D97-AF65-F5344CB8AC3E}">
        <p14:creationId xmlns:p14="http://schemas.microsoft.com/office/powerpoint/2010/main" val="67222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83D2715-818C-4A5F-8E19-90BD061418ED}"/>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err="1"/>
          </a:p>
        </p:txBody>
      </p:sp>
      <p:pic>
        <p:nvPicPr>
          <p:cNvPr id="18" name="Picture 17">
            <a:extLst>
              <a:ext uri="{FF2B5EF4-FFF2-40B4-BE49-F238E27FC236}">
                <a16:creationId xmlns:a16="http://schemas.microsoft.com/office/drawing/2014/main" id="{8E892BC4-5422-416B-83BD-2E4618143A14}"/>
              </a:ext>
            </a:extLst>
          </p:cNvPr>
          <p:cNvPicPr/>
          <p:nvPr/>
        </p:nvPicPr>
        <p:blipFill rotWithShape="1">
          <a:blip r:embed="rId2"/>
          <a:srcRect l="10968" t="13169" r="5695" b="11111"/>
          <a:stretch/>
        </p:blipFill>
        <p:spPr bwMode="auto">
          <a:xfrm>
            <a:off x="352281" y="327884"/>
            <a:ext cx="11487438" cy="6202231"/>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322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99EFE52-8E26-4A05-8BB9-49D0D23D205A}"/>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err="1"/>
          </a:p>
        </p:txBody>
      </p:sp>
      <p:pic>
        <p:nvPicPr>
          <p:cNvPr id="22" name="Picture 21">
            <a:extLst>
              <a:ext uri="{FF2B5EF4-FFF2-40B4-BE49-F238E27FC236}">
                <a16:creationId xmlns:a16="http://schemas.microsoft.com/office/drawing/2014/main" id="{2A5DE892-9A96-41F1-8556-4AF42D19E3AF}"/>
              </a:ext>
            </a:extLst>
          </p:cNvPr>
          <p:cNvPicPr/>
          <p:nvPr/>
        </p:nvPicPr>
        <p:blipFill rotWithShape="1">
          <a:blip r:embed="rId2"/>
          <a:srcRect l="4987" t="11902" r="6261" b="11111"/>
          <a:stretch/>
        </p:blipFill>
        <p:spPr bwMode="auto">
          <a:xfrm>
            <a:off x="779462" y="427026"/>
            <a:ext cx="10633075" cy="6003948"/>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5899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EDD498-C541-4439-9D87-B54A99F3B106}"/>
              </a:ext>
            </a:extLst>
          </p:cNvPr>
          <p:cNvSpPr/>
          <p:nvPr/>
        </p:nvSpPr>
        <p:spPr>
          <a:xfrm>
            <a:off x="167022" y="994856"/>
            <a:ext cx="10950632" cy="6247864"/>
          </a:xfrm>
          <a:prstGeom prst="rect">
            <a:avLst/>
          </a:prstGeom>
        </p:spPr>
        <p:txBody>
          <a:bodyPr wrap="square">
            <a:spAutoFit/>
          </a:bodyPr>
          <a:lstStyle/>
          <a:p>
            <a:pPr lvl="1"/>
            <a:endParaRPr lang="fr-FR" sz="2500" b="1" dirty="0"/>
          </a:p>
          <a:p>
            <a:pPr marL="800100" lvl="1" indent="-342900">
              <a:buFont typeface="Wingdings" panose="05000000000000000000" pitchFamily="2" charset="2"/>
              <a:buChar char="§"/>
            </a:pPr>
            <a:r>
              <a:rPr lang="fr-FR" sz="2500" dirty="0"/>
              <a:t>Augmentation de la </a:t>
            </a:r>
            <a:r>
              <a:rPr lang="fr-FR" sz="2500" b="1" dirty="0"/>
              <a:t>capacité</a:t>
            </a:r>
          </a:p>
          <a:p>
            <a:pPr marL="800100" lvl="1" indent="-342900">
              <a:buFont typeface="Wingdings" panose="05000000000000000000" pitchFamily="2" charset="2"/>
              <a:buChar char="§"/>
            </a:pPr>
            <a:r>
              <a:rPr lang="fr-FR" sz="2500" dirty="0"/>
              <a:t>La plus grande valeur ajoutée des pharmaciens:</a:t>
            </a:r>
          </a:p>
          <a:p>
            <a:pPr marL="1257300" lvl="2" indent="-342900">
              <a:buFont typeface="Wingdings" panose="05000000000000000000" pitchFamily="2" charset="2"/>
              <a:buChar char="§"/>
            </a:pPr>
            <a:r>
              <a:rPr lang="fr-FR" sz="2500" b="1" dirty="0"/>
              <a:t>Accessibilité</a:t>
            </a:r>
            <a:r>
              <a:rPr lang="fr-FR" sz="2500" dirty="0"/>
              <a:t> et la </a:t>
            </a:r>
            <a:r>
              <a:rPr lang="fr-FR" sz="2500" b="1" dirty="0"/>
              <a:t>relation</a:t>
            </a:r>
            <a:r>
              <a:rPr lang="fr-FR" sz="2500" dirty="0"/>
              <a:t> avec les patients</a:t>
            </a:r>
          </a:p>
          <a:p>
            <a:pPr marL="1257300" lvl="2" indent="-342900">
              <a:buFont typeface="Wingdings" panose="05000000000000000000" pitchFamily="2" charset="2"/>
              <a:buChar char="§"/>
            </a:pPr>
            <a:r>
              <a:rPr lang="fr-FR" sz="2500" dirty="0"/>
              <a:t>Nous restons convaincus que malgré la capacité actuelle, une partie importante de la population ne se fait pas tester dans un centre de test ou dans les services actuelles (cf. Anvers)</a:t>
            </a:r>
          </a:p>
          <a:p>
            <a:pPr marL="1714500" lvl="3" indent="-342900">
              <a:buFont typeface="Wingdings" panose="05000000000000000000" pitchFamily="2" charset="2"/>
              <a:buChar char="à"/>
            </a:pPr>
            <a:r>
              <a:rPr lang="fr-FR" sz="2500" dirty="0">
                <a:sym typeface="Wingdings" panose="05000000000000000000" pitchFamily="2" charset="2"/>
              </a:rPr>
              <a:t>Cette population pourrait éventuellement se faire tester si cela était possible chez leur pharmacien local.</a:t>
            </a:r>
          </a:p>
          <a:p>
            <a:pPr lvl="3"/>
            <a:endParaRPr lang="fr-FR" sz="2500" dirty="0"/>
          </a:p>
          <a:p>
            <a:pPr marL="800100" lvl="1" indent="-342900">
              <a:buFont typeface="Wingdings" panose="05000000000000000000" pitchFamily="2" charset="2"/>
              <a:buChar char="§"/>
            </a:pPr>
            <a:r>
              <a:rPr lang="fr-FR" sz="2500" dirty="0"/>
              <a:t>La situation de Corona évolue très rapidement</a:t>
            </a:r>
          </a:p>
          <a:p>
            <a:pPr marL="1257300" lvl="2" indent="-342900">
              <a:buFont typeface="Wingdings" panose="05000000000000000000" pitchFamily="2" charset="2"/>
              <a:buChar char="ü"/>
            </a:pPr>
            <a:r>
              <a:rPr lang="fr-FR" sz="2500" b="1" dirty="0"/>
              <a:t>d'assouplissements</a:t>
            </a:r>
          </a:p>
          <a:p>
            <a:pPr marL="1257300" lvl="2" indent="-342900">
              <a:buFont typeface="Wingdings" panose="05000000000000000000" pitchFamily="2" charset="2"/>
              <a:buChar char="ü"/>
            </a:pPr>
            <a:r>
              <a:rPr lang="fr-FR" sz="2500" b="1" dirty="0"/>
              <a:t>de nouvelles variantes</a:t>
            </a:r>
          </a:p>
          <a:p>
            <a:pPr marL="1257300" lvl="2" indent="-342900">
              <a:buFont typeface="Wingdings" panose="05000000000000000000" pitchFamily="2" charset="2"/>
              <a:buChar char="ü"/>
            </a:pPr>
            <a:r>
              <a:rPr lang="fr-FR" sz="2500" dirty="0"/>
              <a:t>…</a:t>
            </a:r>
          </a:p>
          <a:p>
            <a:pPr lvl="1"/>
            <a:endParaRPr lang="fr-FR" sz="2500" dirty="0">
              <a:sym typeface="Wingdings" panose="05000000000000000000" pitchFamily="2" charset="2"/>
            </a:endParaRPr>
          </a:p>
          <a:p>
            <a:pPr lvl="2"/>
            <a:endParaRPr lang="nl-BE" sz="2500" dirty="0"/>
          </a:p>
        </p:txBody>
      </p:sp>
      <p:sp>
        <p:nvSpPr>
          <p:cNvPr id="4" name="Title 1">
            <a:extLst>
              <a:ext uri="{FF2B5EF4-FFF2-40B4-BE49-F238E27FC236}">
                <a16:creationId xmlns:a16="http://schemas.microsoft.com/office/drawing/2014/main" id="{57ADED7A-6AF5-48F0-9B33-F88926532E2E}"/>
              </a:ext>
            </a:extLst>
          </p:cNvPr>
          <p:cNvSpPr txBox="1">
            <a:spLocks/>
          </p:cNvSpPr>
          <p:nvPr/>
        </p:nvSpPr>
        <p:spPr>
          <a:xfrm>
            <a:off x="-1474537" y="326637"/>
            <a:ext cx="10574419" cy="646331"/>
          </a:xfrm>
          <a:prstGeom prst="rect">
            <a:avLst/>
          </a:prstGeom>
        </p:spPr>
        <p:txBody>
          <a:bodyPr/>
          <a:lstStyle>
            <a:lvl1pPr algn="ctr" defTabSz="914400" rtl="0" eaLnBrk="1" latinLnBrk="0" hangingPunct="1">
              <a:lnSpc>
                <a:spcPct val="90000"/>
              </a:lnSpc>
              <a:spcBef>
                <a:spcPct val="0"/>
              </a:spcBef>
              <a:buNone/>
              <a:defRPr lang="en-US" sz="3000" b="1" kern="1200" cap="none" baseline="0" dirty="0">
                <a:solidFill>
                  <a:schemeClr val="accent1"/>
                </a:solidFill>
                <a:latin typeface="Arial" panose="020B0604020202020204" pitchFamily="34" charset="0"/>
                <a:ea typeface="+mn-ea"/>
                <a:cs typeface="Calibri Light" panose="020F0302020204030204" pitchFamily="34" charset="0"/>
              </a:defRPr>
            </a:lvl1pPr>
          </a:lstStyle>
          <a:p>
            <a:r>
              <a:rPr lang="fr-BE" sz="3800" dirty="0"/>
              <a:t>Valeur ajoutée du pharmaciens</a:t>
            </a:r>
          </a:p>
        </p:txBody>
      </p:sp>
      <p:pic>
        <p:nvPicPr>
          <p:cNvPr id="2" name="Picture 1">
            <a:extLst>
              <a:ext uri="{FF2B5EF4-FFF2-40B4-BE49-F238E27FC236}">
                <a16:creationId xmlns:a16="http://schemas.microsoft.com/office/drawing/2014/main" id="{78A4661C-7608-4F8B-9F29-2785E360A2B6}"/>
              </a:ext>
            </a:extLst>
          </p:cNvPr>
          <p:cNvPicPr>
            <a:picLocks noChangeAspect="1"/>
          </p:cNvPicPr>
          <p:nvPr/>
        </p:nvPicPr>
        <p:blipFill>
          <a:blip r:embed="rId3"/>
          <a:stretch>
            <a:fillRect/>
          </a:stretch>
        </p:blipFill>
        <p:spPr>
          <a:xfrm>
            <a:off x="10158837" y="4713580"/>
            <a:ext cx="1715012" cy="1913191"/>
          </a:xfrm>
          <a:prstGeom prst="rect">
            <a:avLst/>
          </a:prstGeom>
        </p:spPr>
      </p:pic>
    </p:spTree>
    <p:extLst>
      <p:ext uri="{BB962C8B-B14F-4D97-AF65-F5344CB8AC3E}">
        <p14:creationId xmlns:p14="http://schemas.microsoft.com/office/powerpoint/2010/main" val="72294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9656-A35C-4571-A8BE-B900432ECC45}"/>
              </a:ext>
            </a:extLst>
          </p:cNvPr>
          <p:cNvSpPr>
            <a:spLocks noGrp="1"/>
          </p:cNvSpPr>
          <p:nvPr>
            <p:ph type="title" idx="4294967295"/>
          </p:nvPr>
        </p:nvSpPr>
        <p:spPr>
          <a:xfrm>
            <a:off x="565150" y="2933224"/>
            <a:ext cx="11061700" cy="646112"/>
          </a:xfrm>
        </p:spPr>
        <p:txBody>
          <a:bodyPr/>
          <a:lstStyle/>
          <a:p>
            <a:r>
              <a:rPr lang="fr-BE" sz="5000">
                <a:solidFill>
                  <a:schemeClr val="bg1"/>
                </a:solidFill>
              </a:rPr>
              <a:t>INFORMATION DES PATIENTS</a:t>
            </a:r>
            <a:endParaRPr lang="en-US" sz="5000">
              <a:solidFill>
                <a:schemeClr val="bg1"/>
              </a:solidFill>
            </a:endParaRPr>
          </a:p>
        </p:txBody>
      </p:sp>
    </p:spTree>
    <p:extLst>
      <p:ext uri="{BB962C8B-B14F-4D97-AF65-F5344CB8AC3E}">
        <p14:creationId xmlns:p14="http://schemas.microsoft.com/office/powerpoint/2010/main" val="288818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B42C597-46E0-424C-9579-8434960F1209}"/>
              </a:ext>
            </a:extLst>
          </p:cNvPr>
          <p:cNvSpPr>
            <a:spLocks noGrp="1"/>
          </p:cNvSpPr>
          <p:nvPr>
            <p:ph type="sldNum" sz="quarter" idx="4"/>
          </p:nvPr>
        </p:nvSpPr>
        <p:spPr/>
        <p:txBody>
          <a:bodyPr/>
          <a:lstStyle/>
          <a:p>
            <a:fld id="{4B3ACF19-10A4-48FC-A151-38418F0A40EF}" type="slidenum">
              <a:rPr lang="nl-BE" smtClean="0"/>
              <a:pPr/>
              <a:t>41</a:t>
            </a:fld>
            <a:endParaRPr lang="nl-BE"/>
          </a:p>
        </p:txBody>
      </p:sp>
      <p:sp>
        <p:nvSpPr>
          <p:cNvPr id="7" name="AutoShape 2"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7F5A1DF8-AEC8-4746-A956-1C2457042C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7436CD9E-3D39-4C79-8CEA-410A58FCC34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276FDB79-2466-4DE0-AC60-C2505EEA81BC}"/>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0"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15A40CE8-3C73-4CDA-90B9-EBC0406C03E6}"/>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2" descr="data:image/png;base64,iVBORw0KGgoAAAANSUhEUgAAANkAAACoCAYAAABtwEsSAAAAAXNSR0IArs4c6QAAAARnQU1BAACxjwv8YQUAAAAJcEhZcwAADsMAAA7DAcdvqGQAAP+lSURBVHhe7P13VJXrtu6J1n/3j9tutVu3Tp06dc6pvfZea+Y5zRlFEUSQKEgQc84ZxYQJFRRRAZGgZMkgOaggoAiCijmAiCIoSAazzvDcp7+DoUPm0OkMa+9T1Yo2e/tGYjBwfj+ep/e3v/37nzqf/wi98eJHdL346f+Woff3/Yuj49nbz4ifeqL36+W+9rn30d79o5542xP6nvsRrV1v9MQrFS2dEi9VtD99g7buN3jU/BRNbS/Q3CGvecP3eIv6xk40tbxAS8dbvvY1WvlYC5+T72/ukNd+Op60P//T0dT27E9HY+tTRve/a/xP8iX/uLr/gzufS+g/cST0nbT/Vwt9v9dfHbr/pp+O34as/SmBkdADkf7QQNfW9VaBosB4B9hrwvRagSUnwePmLtQ1tOHu/SZU32tE7cMWNDR1ofJaFfKLSpGVdxonC0pQeaUKt+48xMNH7Xjc8pTwEEJCKaAJBM0dAqtAJ/HyV5A8aRfYNCEQS+g+rwuD7uP6nv/tEJh6h34IPhaPWyS6dEL/634reiB7zf+BEgLbe+D0nTi6oe/k/b9K6Pt9/ur4EJpPhbxWP2S/D6xfR5soDgGTE1vgEvVq69aoT2NzN+ofteHe/UakpOZg63YveO31RfSxJBw/noWgoKNYvXINZk6bifVrN8DvwCGEHY1ELJ8/caIYFytvUeE6qG6vUVvfirrHHXjU8kz9PAFNIJafIye9BhSBSuB7ycd0IZPb8th7SHTh0obu89oQeLTHPwrTx0KgesQ/QL1D32s/FgKngkz+qkloYRPQ2nVg04Y+hdN3Av+++Lkn9D33z4vev8c/I3r/+/2++Gsg06qY5kTWnLz36puRX1yGzOyTyMk+hYBDwVjvtgGLFy3GsqXLsGThYqxcuhyrFi+Gi709JllYwMXWBo5WVpgy0Q5zXaZizeLl2LJhCw74+CMu/jjyC84ptYuJT0d23hlUXq/G/YYW9TObO2kzCbeAJ4DJUQBrbBVwtKH5fO9D+7juY+/jr4TpY/ExyHRDq3BaldPelse1r1GQaf255q/ce9jeq9uHJ4B+2D4HOIHpl56j9vY/I7TvL6Hvc/zfEzJRLe1R4p097NRYurrHbbh68y6KS8pxJDQSHjt2Ybv7FrguX4bVSwnW4gVYzVg2bxZWLpiDpbOmYrbTRLhYm8PFygzOFqaYaDwa9uOMMdnSAk4MZxtbOFjbYOGsudjkthFr12yAq+tGbN22W8F3vvwqrty4i+raR4TjOe3rmx7gn/OklNAokRYorRppHtNVJ23Iyax7+/fFewg+L3SB+qOhINMkvmIltKFJgNtV8H/cU+3/9F+fOL1PLH0ntCb0wfDvEZ+GTaL37/BXRe9/q98Xvx8ybfSGTB5r5v/j6vuPkJaeg+DDwQgPCoLv7l3YvGIZtq1ahp1rV2LzsgVYO28G1s2fibWMNXOnYsVMZyxyoXpNssbMiRMwizHX3hozbMwx084Ss+ypcBPGw9poDOzGm2Ci2XjYmJnD1pwQ2jlgxeIVWLt6PZXSHSEhEbh46Tpu360j7DW4+6BJWUrtH3iB7zHtpuR7WpC0yvUeQP3wfG78VeD8nlCQaRJVSYQJGP/qqVD/gz5SsdKrbh+eYB+eyHKS6wPg3zM+Dlvvz/5XRe9/o98X8u/c69/9M0IKHQoyHpv5/7Olp8hRV/8EV6/eRH7eCRz28cZhjy0I9nDH3jVL4blqIfzdXbF/wwp4rVmEPa5LsGP5PGxbMkcdNy2ahY0LCd+8KVg21Q7LXCZiKcGbP8kK8x1tMYcAOk8YB0dTIziaGcOaajdhtCHGGRjAhGE03ACmhkawMrPAzKkz4b5pK3Z6eGHfPj+kZuTh3PlK3Ky6j/qmTjyRPI35mb4c7M+rl34I/tmhINMmoxrYJGHVAKdRN6paz/+49/8z+dfxnZX8EDh9J9v/GJD9Ojqf/8z4HxSyP6RgP2rK6gIZv79NcqAnHai5XYMLxSUoOJ6KvNhoJB3ah+jdm3Bs50bEeW1G+PZ1iPHcpAnej9u7BVG7NiDSYz1C+VzQVlcEMvatXYTdq+Zh+9JZ2Ll8LjbOn4bVVLqV0x2x0MkW06zGEbaxmDRuDGzGGsJ8lAHMR4+E8fBhMBo6lMCNwMhBg2E4lPdHGcJ4jBEmmE3AnFnz4O6+A36HglBx8Rpq65pxj6GxlE/xSAcS/dEbqvfP6Tvpf080POn8Veh73adCQaap8nwImi5sWtshfloTmr+ObR/kbZ+C7f+B7PfG71UxZQ8ZApio16NHLaiqvIbzJ04gPz4W+ZGhOBV6GIXhh1Ac7of8IG+cCvTicS+yfT2QdXAHTgZ4oSDYG4UhPjh52AsnAjz53E5k8fm0/duQ5L0ZMbvWKxiPbFmNA+uWYBeVbvOCaVg/dwpWTnPAAgcrzKalnGop+ZshTIcPhvEwiSEwGzUSowcPxPD+/WA8agSMDIZj2ID+GDFoEIxHj4G5qSlmTJ+Nnbu8cabkAtW3hapGFSNofwUwfyT0QaYb+r6ndyjINFUebUm1B7iOHuDUYqUmV3sPnBzFRwts2txN1E3nRPmgOCIn8v94oGkg042/FjhdaH5PtEvoAemTwfxNcrgm/o+/XXkD5zKzUBgTiaLoEJyNDEJ5VCAuRQfickwgriaE4HJ8MC4cC0BF9CFcYFzk7cpYPpfI5+IC1f3SsP0oDd+P4iAvnD68W0Wa10akem3CcW93RO1YiyPuq3B4w3L4uy3DnhXzsHEOLeVkO0yjfXQQyIYNgPGQfjAa3B/jhg/BuBFDMWbIQIwdMQSjhw6EIaEby8dGDOyP4YP6Y1A/vpbWctWKNTjkH4TThaVqHU9yt9+bT30cgu5fwfJXhP6f1QPZ42ZJNul5WzQVn6ZWLXAaddNVOFkTea9wGug+sJLyF5ihPWE0J5wGMm3oO+H/I0P3s/0VoOkC8/uj599QF6BPBV/b+exntPCP490b1SjPzUNxTBTORISgLCoYFceCcCk2GDfij+B24lHcSQpF9fEIVB0Px62kIyqqU8NxNz0S1WkRqE6PwJ20cNxODcOV2MOojPZD6dG9OBvkiZLgPSg8RGXbuwkZVLVET1rKrasRsWWVUrgQ99XYvWwuVk6xx0xrqpKVKaxHDYHpUAI2bCDMRg6DxWjmaVS24X2/x4h+P8CEgJkaUtVG0EIyxlLdDAYTxtHGmDdzLhYvXI6IqATUNbTw/JNzUYojtJBPBBRt/JbiyPO6r/+c79FGh07oe/596ANMQkEmP1RaaSTewcbQqpsucLo28r2y9dhJHdg6dFWNJ46cCB+ezP+jWkhd6ASaz4fuQ1j+aAg4P30I0kdClKuTr39Y14iLhWdwJi4WJZEhKI0IxPkIASQI12OP4CYBq0oMxd2kMNSkRODe8Ug8yIjCg8xo1GUdw8PsGBV1ObEq7vG5GoHueBhuJQbjaowfLhO2yihfnAvxQq7PZqTv2YjsA9uQts8dCbvdkOi1AaHb1hCy2Vg0aQJmWI7D9AkmmGw6BhYGtIuD+8KM6mUzdhTGGwzByP4/YOSAPlS1ATAcRLUTwEYMZwyjwg2B8ciRsBpvjolWtphk54QN67cgNS0XN27Xor6xnULwnOfr58LyxyGrb+p4F/qe/1j8CrL6Jv7AJs0Pf/SkBzatuv2WsvUC7n2RhMFcTZOvaU4IdVL8Dw6Zbrz/rPK5fxs2/dD83iBAnwFZBz9Pe9dL3L56A8XHk1EUcQRlYYdxMYK2L/Iwrh8Lxu3Yo6iKC0VVfCjuJYehNiUS9wlYXSojPQr1BOxRThwe5yXgUW4cGni7IS8O9bkEjap2LzUCdwladYooYDCB9Ud52F6cCdyNwh77WMC8LpXKFrOD9m7dImyc7YRpZmNgNWIgrAmX8zgjTBo3GpaGw2FOuOzGjYHlGFGzgSrGMgxpFU0I2LhRBgRsMAyHDKJ9HIChA/phxODBGDl0GEYM4febTqCyLUNwcDiqaxt4rr36TAB6Aybx+yH77Z/z63gH2cPGTkgIbAq4ng/yDjbGx6xkb9h0le39gracPO/78HRBk9B3gr8PfOQxfY//tdH7c74P/cDph+b3BiH6JGRiwX9Cc2sXLpw5g4JjkSiJYM5F5bpEwK4x9xK47vREddxR1CSE4n5yOOoI2UNCVk/IHqZF4lFWDBqzY9FIuBrz4vE4N17BJtAJcKJ096lq9zMiUZNKWJNDcC0uAJeP+eECVa00dB+Kg/ci22cbAtfMx74VczHfZjxMB3wH00E/YPyQ/rClPZxszvzMdCysedti1DClZMZDB2D0gB8wemAfjOjzHYb+8C1GEy5RsVGDB6Hft19jYJ/vMYyg9fv2Gwzp2x+Gw0bAcPhIGI4wxJw5C3A8NRsPH7epXK2edu5hU7s6sbUwvD9qzutfx68h+pzQAvS5oSCTnrPeoEnowqZrJd+BptYz3oOmhU0DGY/dPR0kPTZSF7TesOk7yTWhD6g/Ctnv+x7dz6c/PoRNPzS/NwjSRyF7i67nb9HY1ILSEyeRH868KyIYl6KCcIXW8Crzr5uxIbibENYTVLBEKhjjflI4HtIq1jMaCNkjKllTFgEjZI8zY9AkoAlktIsNtI6P+Hi9WMgeO/kgMwp3CdqNhMO4Qsgqj/njfJgP8v09EL/dFfuXzcJaFzvYGTIHG9yHgPVjDIANwXIabwx7k9GwHjMS5iP5/IjBGDd8EEEjOATNaPAA5mjfYdC3X2HwD9+p3Gxo3x8wgPeHMW8b/MP3VLfBzN1GqUrkoD59MZDQmY2bgJAjEXjwsInnqwYwCS0I748fntcfhn6QPie0P++3QkH24FE7HjxuVw2e72DrAa43aBKNemxkc7s+RdMctZBJ/DWQ/dHQvtdvv5/uZ/vtkN/lPXBaWN5Hb5A+HqL6mn8vbWgqt7IG1sWf8fjxE5SdyENR5FGqVyDtYSCuRgfjBuG6FcfcK+EoamkN76sIxwPCVacFi9HA24/TotAoYAlkPD7KoG3M1MRjqpsonEDWoICLVeqmYGPcz5CiSQjBPoiSIC+kSy62cSm2z3HEPCsTOI41wCTjUbAaNRTWtIiyZuZiYYrJjElmY2ExegTMCJqomYQUQyzHjOJxOIZR0fp99QUMqWSypjbo+68J2fcY0b8fVY6Q0U4aDR/Gx/qi/3ffUdVGwMbCBl6ee3Gu9CIe1DfznHyqTuw65m0PGRog/jmQ9Q5dsHRDQXa/oQ0PGgiaBIET2HSB01W4D2ykFjaC9g42XUV71zny6wqkPtB0Q9+J/88KfT//z8WHv5c+mD4W7y32hyGdKY8fNeNsdiZOR4SgIioYlaJgjOsxIbgTfxR3k0JRkxxKyEKZdxEswiRwPU6PJkwEiMfH6ccIVwweEywJgaxR7gtY70AjWFlxKh5nM08jXKJuElIwqaV9vBS+H/kHtyHZwxUHl8/CuqkTsWiSBebZW2Khkx1czE0wyUQAGw+H8WMx2coMDnzMlo9ZGY2E5GXWY0fDztQYLtYWmMKwHTcWY2gZxw4bAocJ5jCjCo6myg39nko2aCAmjBkN2/GmGMXbA2ghh/brh5GDh8LIYBQcJk6Cq+t6pGeewGNC1dAo5y9P/kYtTHIO64Pt17D86ehViVSQyTYFifv1n4ZN+8F0le1drvYR0N6rWi/QGB20RR+DTR8M/6zo/bP/6vg9avZrwN7wPd6i/uFjFGem4XR4EM5HBuEic68rPQp2h+pVQ+W6d5zKRbgEsIcCmEAlEFGNmqhKTXIkNM1iDQUyPt/U87yyjT2gNWYzP8uKJ3zxfJ9o3IkLUlGVGELVPITLUYdQfNgTSWITF03Dpun2WO5si4WTbLDUxRFLpzphho0FplmaYTqPLpbjYU/QHCaMw0QTIyqaKSYSKCcLMwXYPGdHLJw6GY4TzGAzzgR2ZuMxZaINZjraUfmYgzEvM6B6jaO6CXwWY8ZgNEEb3rcvDAYOIGiDMXzgIIwcMhxTXaYhM+skau438txt43nLc5bR+xx+H3og6QnJ8UQNe4e+1/aOX0F272ELJN7BRmXTqlvdo98G7YPCSC/Q3qlaD2i6kCnQPqFo+oD4Z4a+z/BXxOdC9ivAnr3h5/oJD+seoTA9DQXMv2RR+WJkIFUskAoWrOyhAFabGo77aZF4mBGtUaQey9eUl4AnJxLRdCJB5VxNjOZcPkbY3uVkfK3kZE/4nETLiWTeT1SgVccfQUXgHpz03IDT+7cii/YwZvMKwjUVW6heKyaOx0LGDAsTuJiZKLAkpkwwxQzrCZjnMBEz7a2Vkk2xscRkS3M4EDJH8/GYNtEaU22tMM3OBrOd7AkeczcCNs3eDpMI3CxHe/Uas1EjVNfIeEJmbWwEaxNjjB9pgHEjhitVk4KJycgRGEsraTqGENs54nAg89EHjTw3NemO9pzWnr/a8/nTIef9nwftA8h6w6YFTp+y6cKmayEFNAltUUQLnK6q/aoXUsc+KuB01tT0wfDvFbqg/Jl4/7t9GrYPAXvN732Dugf1KExLRUFYEEqO+qE81JdWzZ+Kcpg5WDBtYgjuJh/FfarXg/QoBVkDoZFqoYDVJICdTEIjj5rqoQY0gUlz5GsEMMLYwtc0Szk/M5aWMxx3meNdPnIQp/dsRt4uNxx3X4lQ13nYv3Aq1jtbYZGlMWZPMMLU8UaYaTUe063NMZX2UGCzG2uo7OIMQjR70kRMt7PGHKdJcLYgZObMz8aPg4uVBeY4O8DefBym2FrCxcZKbZ+Z4+zEx0xhZTwGzmIjaSnFSk4wNIANLablGGk+HqHs49hhQzGyf1+Y8TmxlpK7jRg0GLbWNoiMjle9kPU8Z1XdgfHwMfM1HdH4dHwcMm3og6t3KMhqpCGzF2i6sPUGTT6o9oPogibxqQqkrqIp2HRA07WOCjSdk1QfAP8eofsZ/kzo/l6fAk1XwToZ96prkJ+ciPzQAJQc8UVZ8H5cOOqDy+G+uH7sMG4TsqqEEJWHCWQCWD0BU5ARoPdB1SI8Al6jKFsPUBICm4AlR1G1eoJalxqFalnEjgjApSAf5O1cj5wdaxG7bjECV86B1/wp2DDVHiudrDHXmnBNMMFs2wm0iLIVxhKzCZQomTNhcyBMkm/Zjzfh0RLOVDLZGmNvypyNz88meC4E0ZHqN5lHZ2vZGGoLR4sJMBkxhKo1Bo5W5uo1spVGvncioTOlclkYjYGpgQEVbAjMmb+Np+KNGSrLAIMxaugQzJo+C+vdNuHIUVremkfqvJXtNVrYPgRKX/zVkNX9GjJ9oN0X2OQvgwr+VWAy+VDkl4DVC2iiaD2gvbOPBE2fdfwVaDono+5Jqg+Af4/Q/Qx/JnR/L03I7/rh7yv3laK/kO95g6obt3EqLganQvxxNuQASkMEsP24HHEQV6P8cONYgMqT7iYdxb2UUGUXHxKQhp5K4eOePEtso9xWVrAHsOYewDRw8T6PTQRRAHuQEoE7tKHn/b1weu825OzahLRtrsjevREJm1fh8PK52E3IXJmDLbA1o00kRBOMFVwClVQRZxGyBZMnYcZEQtMDlQ1VSYoccluUzJa5mdWYUbR/fNxsHKZT7ZwJoQPhcrG1pm00pTL1h9HQgXzeRD0voNmMM1JAispZjjVS9lJUzMyQVpJAjh9lQAANaCMHwJCgjTUcBfPxE+DjE4Bbd+pQQwupTYF0Qz90nwPZb4P2DjJtfAo0FYStln8JJO7zw0k84Ad6QNjqemB7Zx91qo+9FU0Xtg/sY2/rqHOy6gPhnx26P//PhO7v9LHoJGCiaDcqLyMvKhT5wb44E7QfJYHeKAvZh8qwA7ga4YtrkX64GR2AqrhA3EsKobU7oqkoHpeCRyTqqWiSZ70vZmiqh43MwcQaClQCmlbFWk4k4UlOPGoTj6Iy2AdZ29YiYe1ShK2Yj6OrFiBwxTwcXDITBxbPwo4ZDtg8bRJcJ0/EYgcrTLc0hQtBkwqiLS2idHRMNBmtCh2TrSYoO+hgYaaUzNpotIJLqoqSf00iIBZ8TGye5GBS7JhqZ4vJYhH5OkujUYRmuFIoOzO+nuoocNmajuV9U1UkmWo3UdlJUTKBURRO4BM7ObzfDzAcMgBjCN3YMeOwe7c3Kipv4j7PYwFLNwXSH/J827vQB1nv+MOQSWghuyfHHsj0gSaqpiDTAe2D9TSton3QaNyr8vgnQet+Cb2h77WfE7o//8+E7u/UO+TntHW9RGV5BXIiQlAQfAAltIclQd4oObwHFUf24XLoflwR0MIPEjJ/QnYY9xKDFWgS96loAlmD5GVSnu9RMynJa4sbAlfryWQFVqsoGpWsNY95G19zI/QgSny2IW3TCkSunI9AgrV/wXTsYWyYbIvVdhOw2MYUS3hc7mSDldMcsdDRFvbGhrAnXJN48jtJ9705bSLVSsASABypZqJoUlG05/3JlhP4ugl8zEJT5DA3IxiiaKYEUpTPjACOU0USex5t+D22fC8bfr8FwbMyZl5GUB35/TMcZAbJeAWeKKCl8VgVE2lTpTdyeL/vVbvWyCFDYWdjB5/9/ii/cB2PeW72rjXoj/eg6YNKX/wmZB8DTReye49EzTSK9gFkDK191OZo70AjZL8CrQcybfxVaqYPMAl9r/3c0P0MfzR0fyfd6Hr5M1o7nqOipAQ5kQSM+ddZ2sPSEB/mYd44H0wVI2RXCdm18AO4Qct4i5axOjYAd+MDUUPQRM3eQ6YB7XH2MYJF9RKrKDCdTELbqWRN8LbA1UwFk7WyO1TG0oM7kO+5Aac8NyJs2Wx4z6JqOVtj0xR7bJzuiJWONlhGuBbaW2Iuc7A5jGlUF8uRQ2E5ahiVbJRmBgiBkLL8NJ70UhWUndLT7ZlnST5FhRKVmmhiwteNx2QbazhbWRISwkR1k8rhBFo8y9FURT6mgCOEVgRnwhhDBZeEmeFIgmSKmQ6TqHxWsOb3TrGfiBlODphAYCcRUHm9dPqLdTQeMRxGI0dikr0DvPbsJ2hX1VraA57HD3rso37gPlSzz4HtsyDrHbqw1cixgaD1hBa2Wn4YXdh0q4/vrKNuQUQPbB8o2idA04Y+GCT0ASah77WfG/p+/h8J3d9Jfkd57/aOZzhfVIg8KtjZsEMoOXIAZUeYgxGqi1LoYC52nXDdiiRckQdwO+ogqo754y6VrIaQiZrVpRzFw9QwNKRH4HFmFBVMAIshXLFULynL9+Rh6kjYGKJismZWlxLO9/dFsc8WZHu4ImnTUhxzWwS/JTPgPnUi3CbbY6XzRKye4YQ1M12oYE6YZ2eFWdYayCaOGanUzHG8MZyoYBPF0vFE1xY8xg4ZCCsjQ6VOYvfGjxoJc4KkjoRJFElgE/URq2dpNAbmo0bBwtAQU2xt4MLnROVkW4zkXvI6VfSgDZRCiVhGGz5mJ5aTyujAxyxNxsKZ36fK/fw50t0/kp/DmD/X3tYO8+cuQlJyBh4+onWUFEhqEhSQX4P2a8g+BzTd+DzIdIoiAlmNDmQa0HrZR/6FqNMB7V1nv06Opg80bY72zjYy/hBkLwiVntD32k+Fvp/5V4Tu79Te+QKXzpzFCeZgJZGBKAv1RTlt2yWe9Fci/GgNDxAA2sNIX9yK2I/bkftRRchqYg+hNv4wIwD3E4MUZA1p4XhMFfsAsDyxiJJ7iU0kWMouJio1E7v4OPMYQQ3B1bCDKAvYjSxCFuU6DyErZuPwirnYNXcKNhGsJbSFjuNGYwpBmW1jSbjGq+MiRzssYMywtVTl+hlULxdaPjue5FOYk8liswBmZjCM4GjWuyRvMhO1IlCy3iXzQOzNNarmRFUTcETlLMaMVpBIMURgkwKJlYmmUCLle1MqkwAq4+qsmZ+Z8TGTkYTIwgIOfJ/JfHyqnR0htYEDlW2coYF6zUTaVTMTUzg5uuDIkQjcvHVPDWyVXE3c2udAJqEPKH3xWZBJfKBmYhk/AO19MUQLmkAmFRrdEv8niyHaQT6fyM96n6z6wPgro/fP+7Oh/T2kkqge4+95uewCTsZG41xsKEojmC8QqMpIP1xhXCNkAtgNFfuZM3nj2tG9KqqP+eJenP87yB4eP4JHVLGmrGjaw1g8yRObKFVFjZIJYO35KWgvELsoaqYp4z+mkkkFsj49Wi0HnA/ei1SPdfBbNA0eMxywYYodczDmTpJnUa0mMeyoXHZGPMF5wsu62Gw7G8y0s8UUnryTLcyoaMyneJzJxx1lTUzgIGiyWVNUTXZHS7XRkie8jbGsgUm+RftIWyhAiX10srJQiiXKJ8URW1MpctioHG8i8y9nPi/fY0VQJzG/s6b9HGcwCmOHj4CFVB0FdCrb5Im2cCK8jtaWsOP721ARbQm0Hb/fYryZ2j7jucuboNXizt0GNUH5cwCT0AeUvviLIPtQzd6BxtCCps86voNNH2hd70F7f3L+PkX7s6HvZ/2Z0P09up//iJtXbiAvJhpnY8JwLvwQzjD/Kg3xRjnzr0oqixQ4JK4pyHxwI8wb1wmaRFX0QdyNJWjx/niYHEwVC8MjqtgTUTClXgIRg6rVmp9MwI6jg9HO260nEwhWFB5nHVMVRum8l4XsirADOHlgOxK3r4Pv0jlYaWcOlzHD4GA4FI6EaobVeMxzsMG8SbRwtImyhWWmjYVaF5suCkbIRMWcJfciHFNoJ50tzTBx3BjCplkvk8qi8dBBamFZ8i5T2jiBzVrlXJqjWEMLQimAyUK1lOyldC+ASb423mA4HAiK5HHaMr7lGCOMHTYchoMGw2joYGURpdFYGootma9JnmZFKCfxMzpQ/Sby+8dSRaXJ2GSsCbZt80R2zmlU3dWsp9XxHNZApg39oGlDH1za+GOQKdB+Ddu7/KwHMllL01U0ZR0J2Qc5mtY69swUUfmZdqyB1jr+Rn6mD5C/Inr/nL8i5PM/ZX74oLYOOXHHcDL8MIpoEU/6eeLkwZ0o9NuJc4c9UUHgLtM2XhHQjvpQvbxxO8IHdyQfi/ZVkNUQsvuJh9BwPERBJlZRlOuJKJcUNwqOE7AUFXK7rYC3xTISsqbcGDxMi8CNKH+c9N6EoKXT4DndFlsnW8HV3hzLbcdjrtkYzLUah3k25phna4GFApg9baElrR1PeCdZKObJ70KlciYY9rSIdiZGsCMcsgvacvRwgmWuSvqTzIwx28FOVRknjDKAOUExleE6tJHjqWxK1UTRaA+ld1Egs+b7SdXQypggETapLorqST4neZu8XuVvzN3MDEZizJAhGNG3H4b3+UET/fpg5ID+MOLPkY2gZmOowhPMMZk53DQHe4JHMKW8z+83MTKB27rNuFh5W3WI3G/g+SvVx3cVSP1w6YY+wCT+EGQSdyUI2l2Cppuj/arqyFCQ9XRD61pHfWqmVTRtfva5hRB9kPzZ6P0z/orofvEzHtY3ITclGfG+e5C4bzuS92xBxt6tyPfdhUJfD5Qc2o3zQXtx4ch+VMoC9BGxid4qJ6s+5qfysZpYf9yPP4S65CDaxFA0ZtIq5lCZ8ph/iTU8nYrO4nS0ClinCRjvN59KQQujnY89zo5hHnYAGdtW4cjiKdhHwLxm2NMiTsKmKbbYNscFa6dOwmJ7Kyyicq1wmYSVUx2xjMc5NsyRzExU0UMD2ljaRnNMpQUTy2hJlTIbMRhWhiMwma+ZZEoVkjK/WD1COEkqgXyds6gRT3xnWkuxjwKN2EXJyyQXk8KG5G4S8vgkAiLqNYFgSVe+PC4FEFkTk7FzshA9huo1imAJZCP69VU7rscMGYxhvD9y4AAYE0ZLk3G0kDawMDah0o2AuZGRemzR/MXILziLBzzf79xrYn6macCQPE2O+sDSDX2ASfxhyCRE0TSgaZTtvaq9rzhqIdOGrm38GGi919C0tvFToOmD5M+G7vv/FSH72Nq7XiE1IQH+OzbjoNty7FsxHztmT4bvstlI3rkeufu2ofiQl1obKwnwRDkVrVIgC92H25EHcDfGj7lYAB5IsSMpCPWpR9GYJTYxWtlDpVyEqL0wHe3FGWgtykDbGQZvt/Cx5oJUWsVY1CQfxXWqmCxsVzAPy/HahKNrFuDAkhnwmOOETdPtsMLBGksdbLGYkC2aZI1V05yx3MUBc2j75k60xnx7Gx6taBktMXuiDebYT+yxjQSOEEkxZAqtnkDmRCidmZ9JMWS6rZWyltLTOEXA5PfP5G378aYKLlEyezNzAjICY4cOU8fxowwJFFWSz9nxdQKPqJTx8KGqlC+2UW4LfPK4PG88XGaJ9MHoQf1h0K+fAm3oDz9gHOG1oC2VmSKjh1JFZV2N+dqsqTOQlJiGm7cf4PylKlTVNr0791Wnk1I1/YB9LD4Lst5gfSw+WtpXUvvboH2stK9VNH2g/fok1g+LNt6V8z+30vj819H7Z/6eeP4GuFfbAJ9tW7B7OeGaPx3rp03CKkdLbJpqh12znXB49XzEbF2DbO8tKDiwA6WErTJ0P65HSNnej5D5KyW7nxioih2PqWBPqGACWDstYQdh6ijOJGCZPYBloaMkG23nctBWkoOWokw8zI7FncQQVMm0qtggtRaXw58Xtm4xPOc6wc3JAqsdGU42WO44UUE2x0paqEwwdfxYzGMOttjJXoVUF+cTrqlUrBmEZcFkJ8ylFZthY8XbDlg6fTLmTLJVpf1JpiaYRZjmONor9ZKtLtJl7zTBTHXlT6SS2RIy23G0hlQWAct4mKjUCCrUEB6Hq5K/hIAlVUrJv2SNTJROANUMUpW8bCC/ZwAM+/fFSJmM1ed7jKKSCYQmfB9TmQHJ143kfVmstuJ7TLSwxDrXDYiOTkJWbhGuEjbV4UQl06rZA95/IGV/PUDpi9+ETB9MnwrdHE0XMl010+ZmvW3jb0GmrxDS+yTWC4pO/FVrZvqi92fpHfJ5X/4IXKy4jJ2rl8NzyRy4z3LGphmOCrTlkyZgqY0JNk6xwc55zgh0nY/UXeuVot2QFqrYw2pdrDbhMB5QwR4kB+MhVawhQ2xirMq3OqhUnWey0XEmB+1nNdFVehLd50+hvfQEWs+dQHNxNupyE1CTFoUr0bIvzAsnCXPCNlcErppHyCZj51wX7Jg3Beum2MF1ij3WEpRlhG3hREssdiB0TpOUii2dLPbRCQvsbRVsrnNnYtPShVi3cD6WTZ+KxVOcsWLWNCxwcVZKNZUqN9txkro/g3mRLDRLAUO2uwhwFqNHwUrWv6hcE0bTPhI0axNRt3EKHrF9olhmUjAhYKJU45j7WdBySvlfGoslf5Pq5ch+mrEGYwbKiIO+GD2wryq2jCVYylISuCHffYvB331H0AaorTLmY8fCwdYerqvXIzIqARev3iFcPK97eBDI1JaZRy16gdIXfzlkYhs/VDOdIoiukvXA9is1I2SfBdpH1Ezfya8b/5GQSQhk586cg8+GNTiweiG2zHSCOyFbZmuGmeMMMIsxd/xILLU2wnqqSSBV7eQBD1yNOoTqhGDco/rUpRyhRQxFQ3o46jPCVVeH5GCSb7WdTqeKEbKzeegsOYnOsnx0l59Gd0UhOnhs4/1HpzPxKD8NdXlJuBwbjEvHAlEZE4SiIB8k7NyAg8vmwm/VQgSuX45D61fAi4q7YZYLNs2djk1yMYpZU7GECiW7n+dTsRY6Ua0I2uqZ07CWkK2cORXLZkzDspnTCZam0CFqNXOSPWba29Ma0k5aWREuM0xkfiVleynPWzNXm0zr6GJlzbzNlGpG5TO3oG1k7mZtS7ikACLtUqaqmmhuOJIwDoUFwZGtLxOpfmIlpVCiKabQZg6TWSJDMJawGRMu2SYja3VjaB8lbxvy/bcY+M1XGPjt10rRpBJpSzXbvmUHfP2CkZF7GtX3H+N2zSO1VvzOMvLc1iiaxj5q4uPq9pdDpsnPtKB9WASR+Oj6Wc/GTy1kv2Ub/4ia6UL2V4PW+3P0jo5nP+MF7eL5s+dwdPdWRGxbo7bt76JqbJhsA/eZDvDg7Y1TbLHCxhiLzEdhC28nbl+rFqerE4+qXc/16ZFoyIzSFDgYT2gTm08ma4oaBczDzuSi89xJdJw7ha7yIjy9cAadFUVoKT2FJyUn0EQAGwoycTcrAbfTonE54SjOhvqi6MhBnDi8F0l7tiB002r4uy7G4Y0rEbTVDfvWLsfWRbOxRhSNgMnis6yNzaZNnEOQFk12xmKCNl+2rRAqG1nXIhBi/WzUcaxqkbKWAsPo0eoomy+lUCGtT47MzxyZq8mu5ym2tlgwZRqm2U8iXLSpzi6Y5eRIIMfDhc9Nt7fDFGsr1Zolc0HGESRz5lgmzK2MZBrxkIFqN7UdYZNiyngCZywTi/mcQGfKvE2WEASy0VS0od9/h35f/EPNETHic442Nli70hU7tnshKjYF127X4kZVnTq/BbJ3275+FfoBk1CQ9Yblj4YWMgXaO0XrBRoB06rau1mPApnO2pkWMi1oH6iZnmqj9kRWeZMeALTRG7I/0gXysdAFSl/I55QLb1w6X4GEA15I37sJcVtXIMp9JY6sW4SoLasQ57EeIW5LsG/xdLgTsM1OlghcMUfZuZtxVLGe/WKPsqWCmKwqhU1UpOaTVDFaxbYiyb9OoOt8AaMQTy+WoKviDNp4+wmV7VFRNmrzUnAzNQYV0cHIO+SJrIO7kL5/B1K8tyJtvwdyCFqGrydCt6zF3mXzsJZWdsHECZhjbc6cjHkUT1wnwuPA/Mle+g95nDFxImYTtilW5rA1MsQEVZ4fRkVhrkN7J2V3e0ImTcH2pqZUKuZdBE+2pkhZXrr0pWtjkrm5yrekk0MWl81pGSeOH6+qipMmWPB1FgpCF0ImqidNyKJM40cMV+8r7ynwyZYaaecSCyqbPUXBbPm5LQmfqJ+AKCMNjGg/xw4dgkFUsqE/fKd2WEvnyCTCvWge1TwwFGdKL+LGnQcUnSfvcjP9oOkHTOKfB5me/ExX0TTNxL/OzbT52TvIdKZgaQfz9IbsA9D0AKCNX0HG0Pe6PxK6QOkPed3PqCRkWYEHcfoQT+i965HjvREpHqsZa5G5dzPSZFDo1jUIXLMA++ZNxn5GwtZVqAj3xcPsODymNWwU5co/riqFLQVphCuDeZjYRKpYGXOw8gI8pXp1lxejo6wQ7YSshcpWm5uMi8eCkH9oDyHfilSClem7Ezly/8BOZPl5IcXHA0c2r8b+VfOxcboDZpgawmH0cMJliCk8cV3GExaBxtgYExmOZmaYYmkBR8IgC9CWhiNgRkWwoEo58Dlp3pXdzs4EZLK0OlkyeJzC/Gz+1MmYw7xO8ilpj5KNmtpmYVmY1u5+FsicLK2UdXSi1Zw3eTLmUz3Fgs51dsBUGyvmeHZYOmM6VsyZSSV0VruwlzAvlPuzmDPaUDGln1JUzpwKOIZ52NjBAtlglZsN/OZrGFDNZEqWqSGhpG1cOH8xQQtDxaUbuFPTgLsPnrxrMfw1bGIZ9edq/zTItPEetPf5mS5k72xjs/4iiK6aaRXtU2omoQ8Cif8oyDSf/Q26ul/hUkE+Co76ovjwTpw+uAUFjCyvdcjcvQ45Mvp6zyak796AhO2uCHNbjENLZyKSxwK/nbgvQ2+oWs0Eq5nWUJSr/UwO2hiSh4mKdRCyzjJaxfP56KBFbGe0EbDGwixcSwhFjs929d6pezYjfd8WZFLJTgUfQE6AN6K2r4cv87EDDPdZTlg80QzLHK2xkfmY6wwXLHSYiHm0iAuYh81zdMBMntiiYg7Mk6xGj4I1QxaZLaguckLLwJxJVBgBS5RGQJtGJZJ9ZLKfTNRoilQXCZiTBVVQ1I32Ukr0UimU0QJS6JBcy2qsMcxGjSZ0Y9SWlmWzZmLhFBdV/peO/+kTbXnbhnmfHaZSFR1l0ZnvO5WQOzPvk88moNlQaY1pHUdTycZKAaRfP4wiXMN/+F6V+GWwqowIHzfGCC7OU7B3D/9t8k7jyq17CrLq+5qyvoKsvk0T72CTo8DXooDTxj8dsneK1kvNHkgTcQ9kErpNxL8FmT410z2p9UGgjX8WaLo//4Ogej1qeYq7TKCrLl/B2dhQlEf44kyAB9J2rCJkW5HlqYEs12s9TnhuwEkqWqbXJiR6rEMsbWTs5uXI5mO3ko5SyQjZ6UxN3kWo2ghXq1QTS/LQTbA0cBE2Rhsfk2piY0EGqtOPoZS51/Fd69V7Jux0Q+q+rcgL2IsEzy2I2LoW+5bOgc+KBfBePh9uUydh3XRHrJ3uDLdZU+E2exrmT7JVi84uE8yYj9kq0EStTGnXJowcwRPZEHbMtSbRrk2eMJ5WklaNOZgdgZlqbU3VccSiaVOU+khBZDoBE0ikr9HBTOykGWQGoxQy5DJLRrKzmaBJ76IjlUVyNDszmVZF8KicU0UBzcerLTRiR80Jh4R078vRmN9vSIjMR4yApZTpCZotraM1f4Y5P7OZVDFHjaKtHQGDvn00tpHH4QMGwHDYcLg4TEZE2DEF2aVrVbhR/RA37jao5SqtddSGqjoy3t//d4RMQlfNtJBJp77KzXTUTCB7B9pvVRp71EzfWDl9EPSOfyZkHfLYK+Dpa6hiR0tLO85TwU6FHcbZoL24EnkAlRH7Eek6F7tdLOEzxwERrvORs9sN+XsZe9Yjj6qW6bkRqbvXEwwCwTgb5I1Hp46jpTgHncy7OhjNtIhPRNHOEbJyDWAtZ3PQQvBaeXxSmIkH2Qm4HncURQF7ELN5JVJ2b8SJAC+UHgtENi1igOsS7F06Gx5zp2LHvOkEzIFwOVLBpmHrorlUsSmYJe1Row0whXnOFAIiMZlqIZZR+glllMAkKpEAJo3B06ypTrSX06lWq2dOx7YVy+G+bAl2rFmJjUsX0e45YfnMaZjjYKeKJbJuJsN1JHcS4CzUetgoVU1UxRNaVGv+LEsjI1ipn2moWrGk6GEneaFscSHwApcUXCRvc6H1dGKeZ031k+tcL+TPXCDj5xhTxZbyvSRvlPcRIAd/942aYDyCkI0ZYQB764nw9NyLvJOncf7SdZRfrcLt2kZUU8mqe1RNFzQJ4UBzWwolzf/ekOnPy3TXznQh09eprwvabzUQ/54iiL7nPzc6dYJuEE8JVfdLWsSWbtRV1eL62bMoiY/GKf+9OHtoFy6EeOGm9B4mBdMmrscy46GY2Off4GprgpiNSzSQea1FgfcGFPl5IMvbHRm0dicO7kTeAQ/cTI6gOhEgsYYVhWg9l0+oaBVLxSaeJGyEjICJgomNbCFktenRqIz0V931kRuWIt2bNtHXA4le7ti7cDo85rhg18KZWEVruNTeEmunOWHtLBeso3qtnjkFk03HKsDsqDjSuTHVirkRQXCgeogdnEQ1kYXmmVSmhS5OWDVnBlbOmoZFkydhLW97rV2NPevWwH3xArjNn63GxMm4AoFLmoanM6eSpmJb49EEhfneeGO1UVPytOl2E6lYNiqPk8VqsZOOtJ1iB51pQ9WSAFVytthX5mhznByxeu4crJ4zB8tnzcCaeTwScvlcS6e5YAUfm+84CY787I6yFEAoxS5Kjja8z/fo99WXGPTddxg9fLiave9g74jo2ASUV17HdSpZFeG6de8R7tRqSvu6cOlW5WvrxVJq4i+DTLfFqne8VzJKqh7IVKVRpwDyq+bhj6iZFrI/axv1Pf85oeAiWM/fAs94bGvpwr3rt3AhNxeFEUcJhheyd21Ewa4NqDi4A5cP78b1I/s0Gy1Tw1AZHYCgVfMxj6A5Dv0em12scXyHK4r2b0Khz0YUHthKW7kbp3x34UywDyoiA3A1/ijqTxxnrkW7SMjaygrUIrMsNivIRMl6IGtl1OckoDo5FGVBXkjYtAxpuzchiTlf2KblOLB8Ni3ibAStX4F9KxfCc8VCVa7fvHAONsyfiZXTJ2OmzQQ4jKPlMxoFC4MhMBnSXxU3xHJZjR6pKnizHe1p/Wwwz2mSWoReTjCX8XtXEzSBaseKJdiyZCE2zJuFRcznHMbJzujRmGxjAZntIeV+sYk2JjIkh3aUsMpGzGnMsyREpUSZnCwmqPsa8AgXQ143k4AJXEtnzqBKLsGauQSZIC2bMRWr5s6igjlivpM980drteQgUJsNHwbjQYMwsk8fjOzXF0a8LQNUpd/RcPBgjBoylDEMtpbW8PMPRAWV7FZNA67cvk/Y6mkd6z+ATOCqospJqALJw78QMoHrU4BJaMv5v2oe1ipZ42+vmWlB02cZPwbZp0D7o5AJWF38HlGsZ4Srq/MF6m/X4MrJUyiLjcLZQD+U+u1Fhe9uXDiwHeXem1Gxzx2VvoSMSnbr6H7UJgbjQXoELVww0jw3YecMB1j0+wrOY4YhcO1S5Pm4o/igO2Fzx1n/nbR5njh92BNFgd6ojAlGLe1fK/MtWftqPXdKWUexi20luWgjcK20kJKniZLVZcUR6HCc8fdAAnO7pB3rEOq2BCHrlyB4wzKEb1uLGK8tiPfZBd+Na7CGOZjMUJxlY0bAzNWAUhfzcZhIyCxHDmPeNQKTCInkW2LtJB+aRcs3Q1qrrC3VvrIFzLlWzZmOtfNnKci2Ll+ElTzhpVPfSdqnaCslz5J1MumilzDhSS8d+NK1oW2RkhK7DDQVhVpJdVoyY7oqatiNG6dUTOCS18s62mSq2TQBjkBKniaFkGWEThbFpzHvk3kh8rMlJxNba0W7OYa2cHT//jCj5RS7KFXGoT98D6Nhw2DCXE0s4xiDUViwYDHSMvNQduEaLt+8h0s3alB8/iqu36nDLeZocrxyoxa37z5SgGnUTECTsv+fhOy34OoduqBJyEg5rZJp8zItaL2VTBcybXygaH+i0qjveX1BntDNPOspVauJXvvm2VKCFYOykABcCz2Mu1FBuBcZiJqIQNwOOYjrh7xwaf92nN8roG3BxYPbcYWwVEX7q7n1YuEKqFIe0yfBcnB/bFiyGPvXr0UU86bCA5txzm8rzh3aSTXbpXI52W9WQkhvykUjijLRSsikNN8mVURRM4bYxg65TdA6JDc7nYaalDCUUhFj3BbhqOsC1UkSsWU1MqV0f2gv/Klk66Y5YPJY5jMjh8By2EBY8zjRyAAOVBxRHmczAmBhqoCz5/1JtHSq4CAFC57AMinKhSezqJq0UK2cPQOrZgtos9XRgfmZFfMsVa6nKmkbdKW4ITujBSoJmd8hudg4PifQzbC3xxLCsmH5MiyePp1qZqF2TAukUwj0DIdJVDN7tY4m47sNBw6ACSGx5G1nC0t+zvE8Uh1l06bsAhjLxwmbE/M3AW1sD8jGQ4b0FD++6VmYHk7IRijQ7GztcPRoBE4XnkPRuQvILTiHk8XnUVByEWUXb+Ly9Xu4dvsB7tx7/A4yDWia+EOQvVMvCT0wfSw0nfrv1ax3T6MWsnd2safK+DHQPoCM8c+E7Bnhek64mvmX6XrhGZSGh+HCYeZW4YfxMC4UDxPCUMfjg5ijqI0KQXWoH64SoIo97ji3yw3ndrvhApWpMmAnroTsxbnDXijy3418351Y52QNr40bkRKXghDvAwh2W4kMj9UooZqV+m9DWeBulBKyMgJ2gWBeoQI+PJWK9nJaRQLWxBxNih+ayKCKZaGTytZamIHGE8lqRv45gnp822o1vz6Z6pl3eB+SfTzgsWA6ppuMhKPhULiYjIKLXIWFAE23NFMDSufa22CWLU9WqpZca8yGVtFO5nnwOSlQyNg3sXgTCdEUO7FvNsyZNM2/kmdNph20o+rJBk1r6Q20tMJEAmFuNJaKMRxjeTLLBkvpsJcWK6OhtG0D+sGCMMx2dsLyObMxf+pUBZKZ4WiMoY0zloVu2VPG18iitY2JjIcbz/vGfJ+xahF7LPMpqULK2puEWEsphCycMhlLp0+DPQE2HTYUhgP6Y2TfvgRzqJorMqJfHwxjbjactnEkLaSANnaUIWZNm4ED+/3gFxCC8OgEHM86hRMErfzyHQXYreoGBVnVvUZU1zZ9ANsfhkwfRL8V2nK+PsgkeitZb8uo//JMv6406kKmD7TfBRhf84zWsL31Ke6cPYdLMVFULapVZBAeMT9qTA5HQ1IYGpIjUZ8UhQdx4QqyW4E+uLBnK8p2bsBZ5llndhAar3Uo3b8Z+XvcEL9xqZqjEcC8KIBKUn7yJEpPFSEl5KiC7Ni6eSjatwHnfLfgQvBuXI08iMtRfrhyLAA3pMUqLxnttImtjBYqV/OZbOZhmWgqTEdTQapaoH6Sf1xBdpc52TXCWUFIT/l6IJvwJ3pvx+bpDphlaogVzhNVbJwzFa7TnLFmxhQsYR6zfLqLsnnzqEzTeYJOJTiyI3q6rYXqphfFEjWzkc4N5lMyLkByLGue/NI7OGHkcJgMHay6MqSJV/oPxxmMVABYmwgUJrAkJBOkzYqQmI8eTYCGqnWyWY6OyjY60wbKeAEBRrrxjYbSVvb0KQqcZlQjWUOTjn3TkaNUY/EEwzGqa9+cRyn9C2SyFicj6Wz4GSyl+ZifUUbTiVUcM2igUjNTAi8L0tJqNURC9qQN7M/cbLCCbdqU6djsvgNHwmOQXXAW5y/fwpWbtbh6676CTKqN1Q8YPApk2vhdkP0R9eod7/aaKbuoo2Q6mzplzUz3IhbaCuPHlOz3Lk7rQvYp0KRa+OzlL7h/pwYVyYm4GhGs1KohkVAxHifTth2PVNf7epwWg/rUGNQlR6P22FHcCPDBlf07UeG5GSXb16Bw6wrkb1uBkx6rkLRpMQKXTMU2pwnY6GgOn6VzELTBDYfWrkXwutUIXjEPoUtckMvXlvltwfmAHfzZPrgW7YubcYGopjLV5sSrgkenVBhL85VVlJxMVKxZtVhlqI6QxyeSUJfJz5URi2vHApG3fxvidrph62wnLLIZT5voiC0LZ8HffS38N7nCa9USeKxYCNc507Bu3kzMoTo5MIeZQbu1yHkSFk92UFtXptpYqLUuizGjFFDWY43Uya9GAjDHkm56KcMbD5UJUwIDcxyerGo8wJBhMGWuI8CZ8YSXDgsb2jpbU1NaOglaUgIrA3NUCX+cqNU4pVCiVjJoZwbztEm0fGIrZWf0jEm0jbYT4WA+AbZ8rQlVUpRzkqkZbAixLDXIcB8pcBhTDaVKKQ3LUu4X0GS9zJA52mDmZQO+/gqDvvkaQ374Tl2MUBaoDQn3dJdpCAg4gui448g/ewHnaBVvVD1UeZmomIKsJ6QAor392ZD9FYDp2sXekCnQdC3jJyDTgva5kP0WaL2fk5A1rq5nb3G7/CIuxUejKjYU9clRaDx+jKoVhYaUSDw6HkO4YvE4PRaP0uN4jEdDaizqkiKVmlUxL7u8fwfOeawlZMtxcssyZG5ZjsRNSxGxbgGOriFMjKh1SxDrthxpW9fiJO1l+tbVCF88GYmusxRkFYe343KobHnxRbXMWCTUD3MSVIFDih5tzMPaZGH6TA7az2QystDBkJYracWSqEmNxMUIfyR5uGHf4plYO9kGa5mHrZZF55mTsX3JPNVpv3n+TCybbI/FznaYZjEO1qOGwnbMCDiZjqWKjcNUSyqX0UielCNU862qChIwyX2kc156DUU5RDFEGYykg6KnqCE5l6iNwGXKMCdc4wwMMJ4wTtR2hhBUKYxYGY1SCqjp0KfiES5rvr8DlcnFxoaAW6guEqk6SmVxLq3lgikuqgAz2cqKSjtJbaeZ6+iA+U5OtK4TFGQCm3TsC1Tyma2okKZUSOl/lOKLbPgU0Pp/9SX6fvEPdV/GFowmtAJZZGQszpZeUgWQy1QxgUwAU1axp7oocYe28Q6Psq722ZD9WcC0obWLGshke/Z7wLShaxk/6P7omQOiIPvI0B0taH8GMnnsKQGrLCxGeXQoahMJFeF6nBaHJxkJaCJMKjIT0ZSdhEYeGzMT8DiDJ/RxAkAI65ijVckVWAhZ6e71KNq+EicIWNrmpYhxW4hI1wVIdF+J9J2uyNm1Fqc83VC4Zz3OHnDnbVfEr56BY8tdcMZnAy4GeeBq+F7cPHYQt2IPoTrpiKoaNuanoqU4C61KwXLQWpSJNlrGNgGNt5+cOq6UTNbJ7iSGoiR4L46sW4wtMxzgNtUOC6hkMycYw3X6ZHgsX4hdK5dghYsDnMeNxixrM8yyMadNZH41XkYGyIRgKoI0AI8cphafpRlXLhxhzccENFEO2YIiquZobg5bntAW0vFBaycjBUSR1KxFgiaWTVTLnPcn8j0mUymdad/k/WR8gTnVcRytozQNi30UCKdQqWSYqXTiy3BUWTebZmsDWSuTXdUCnIDmunABdrq5YdPy5Vg8ZaqCbArBk+KH9EyKeo2mopmOGMnPIQvShJ5/ECQvk+ueSYVxGEPK+VKYUfvX+HtMdZqMXR5eKD5bjptVdargcbuGgKl4pI5y/xaB043fhOyvUDDd0FUzUTLdXdO9IVPl/I90f3yOmvWGrTdIeiHj/RdUsaul5SgJD8GDlGiqlKhVPJqzktCWx3wnlyd37nG05KWhmfebspPRmCWQxSrI6uSyQ9GHcTVwDy4c2IZyb3cUexCmTcuoTvMRvmwmIlbNRdJmKtvONTjpuQ7FPhtRyvxLVOtCINXvwCakb1qAAi9XXD6yGzcivXEnzhfXowhazCE8SI9UO5wb8hLx5HQaYctUNrGZNlF2P7cXZaGtMFNVF+tpLW/FByN3nzv2LZyKlfYT4Dplktof5uvuhiifvfBz30DbOBdLne3VHI8Fk5gLjTVUxQ65DJL1GAM1JdjR1FiNGJA9YlL4sGM+JqVxGSUgeZpUHafzxJe+QVtjuajEaFrK0cqSaXc+240jfLSPZga0dARUZn/IWAIpokjBRAolFoR1EsGRXkf5HmmbktuiYNLZoaqGvC0L1VLWXzF7NlbOmaMA27pmNTYuX6Zeb0cYbamC40St+BlMmXuJOo0cIDNCRvN9Zb4ILSMVdWTfPqo7fxht4qBvv2J+1pd/FGT0wShVDZ1EyBctXIK9+w7iXMUV3Kx++K6ML3GTcaPm1/GbkP2VgEl8qGQayHqPjtMFTbf7Q6I3ZLqgadXs90Cm+5jEcwL26MFjFB6LxJ34CDyiHXxCuFpzU9Cck4yWHMJFyJ5kayBrP8WTm8ApJUuPUZePrUs8iqpwP1wL9MJlPw9c8NmKM7vckLlhCWKWE7DlsxDnthhp21Yhb/c6FO0jYH5bCZcHKo/sUkDdityHs1Sx4r1uuHrEE7ej96M63g93Yv3UDPz7x0NxX8Zx58YrkLTjBloKZZ5HNjqKcwlaNpqoZg+z4nE58hASt7li15zJ2DRjMvasWgavNSvgvd4VWxYvwFLpWne0w0xRLqqWxfDBGNv/B4wbPED1I0rp20pGYxvJiWms1sicaR+n20xQV9OUK7nMJpjLZ0zBPEd71YgrIReZmCgnqGw9mWCm1tLm8vkl06ZQZSZjoctkNa5AAJ0isz+spWOfr+PtmbR+UnEUOMTWCaSiWLJlRhaopRN/6Uza21kzlcLNEpWjRZRuEOnkEKs6jgolgJkMN2A+OAgj+vbF8D59YThwMHNHufqnuWoLG0XVkj1nRoP6EzLZMf0VFe0bjOZj8vPN+fs7TKQVdZ4Ct/XuSEjJwI3qB8ouysK0hCxS64uPQqYUTA8kfzakwvgxyPSp2QeQtX+oZn85ZLz/nMfK04W4wJzqEaFpyelRrxOiXiloySZsWckEj8CJmjGaM5PQlBaDR8zT6pPCUBd/BPeiD+FWiDeuHdqt1sfO7HZD6rqFiKaKRVPFUmgV82gRi/dvZt61jQrmgStH9+B6uDduRu3DnSgfXA7eiYtUtlsR3qiJ81MzFu8lBKBWRg+kh+NhZiQtYTJaT6cr0CRaZeNmoUCWo6L5VBqqkyNRduQgQt2WYfvsKXCfO4O52GQsn+yIlTzK6IB5drRd5qbMwYbDTC5XxJzIiTDZECwHKo+U42UalczumClKRlikw2PJVGc1y2O6rSXmEJRFU5z5Ws2obtlfNl3WzibZYul02rj5s7GdYO9z34QQ7z3Y5baOsE3DbEI2baKNuniE2Dm5bJLsfpapwpLHSXnfaixtKRXJkYCprTLW1go6saJShVRHWksrWSvr319VC8VSqn5GmRVC2AQYuSa1bKGRnFDe14wwSgVU/iDIPrjh33+DIVSxQd9+iZED+yk1k6E84wjiJCrjrJmzMHf+QvgeCsala7dV0/A1gvap+BVkf6U9FKB0Q1RMV8nu90yzUrDpQCaAvYNM2/2h7WXUUwDRgvanxxO8Ajo6X6D0eApuxBxlzhWHrvx0dBVQrXJSqGbH0cpjC3OwJ7SPjcepXEkEKyGcEariUXIYj4Qsyh/VYQdwg5bxku8OFFGxktfMw7GVsxFP2GTm/GkfWXDWAHYpeDcqQzxxlaDdDJfJVPt49ObRB/cI2IOEQxrIEgNwX0YQ0C425sSiNZ+fqQewFsnRpEv/hIx9S4NckvZWdDDO+Hkhfosr9sybhvXTHLFgoiXm0+4tpqJoR247UK2ku96FJ/Y05kYrqUgSskY2m6qykCAtl9EC0v83fQrWzJmBJczlRJXmOk4iYJPgxBPdxVLWx0xVyDXKllE1l05zhuu8mdizwRU+W2hLVy2H64L5BHIKVdGUeRHtJHMzUS3J3aRCKaMGZNybbHWRjZzWxmI1GXxcGoY1u6upRPweqUbKc5IHikUUCymKJgvfAqmZFFuGDVMbNifwj4YokwnVbQLzMckbbfkzZLF8/LAhGPjF3zHo6y/UWALZOT126FD18ydS8RypZIsXLsTiJUupZltUB4jsmpZWqyu3H3wQV2kjtaEfMj3A/N7oPS9fN7SQaUDTtFhpIesNmm6V8bcgU6BJbvZHIaNVbG9/hrMJ8bhxTMZeH8MTnqjNecnKKjZnJaKR9rEhMRKPaCUb4mnXYglWXCjqjgWjNuoQ6mID8ZD5Ty2V7A4hu3J4N8qpZKd3rUXi6jmIo4qlMhc76bkeRT7uhGw7zh/agfKAHbhMyG6GywDTA0rJZHjpg6QA5niBuE+4BLLaRFpFQvYwPQKNMin4pAwxpXoxD2umNXySR2tL0JpyEnAlzE9dyC/F3RUHF8zAvqXzsH3xHCrYJGUPZzMHmkb1mkawphKweZPssELmc0x1UetkApkrYdq8ZAE2LZ7Px51VCX8ZoZFeQAHKwVQahq2oWDaqk0LGc8vF/+Yzt1s5expc507H6tlTsWb2dH6/k1I2yeWmUBFl1ocUSVTHPSGTDZqyk1qOksfJZk0ZjDOBuZOjuQUtp5mCS14vnfOiZvOdqZxUMgcFOP8gSAcIQRMlVFOEBw1UdnHs4CE8ynhwqpf8LL7nFGsbquwkNQNSejGNqFxDv/0aBv36aMr4332D8VQw6fqXJYaZkydjHnO/zZu3YPt2T8QmpuFs+RVUXKnCpRv3UHmTcasWl29poJNpV7JQ/Q4ygeuvtIifgux918fHIdO1jAqynkqjFjItaL+CrEfN/sgWGNVF/+wNStNScTH8MOqZX8llhQS0tjwqRGY87SDhSoxAfWwYHkQdwf3IINTytfejAnE3/CAVzBcP5Wor0X64fsQbF/w9UHZgK/J3uiJh9Wwkrp2HnB2refJvRAkfP++3AxcCdtIaeuJGmGa2ombG/SECdhh1DDk+TJZ59yGoO36UKkbAsqMJGD8XFayDeVg7LeMTUTHpBMnPwEPa1+vhh3DOV5qU3ZGz3xMZfvuwbeEctXVlNRVpob0tVhGc9XNmYeP8udi6dDFWETLXOTOxfsFcBcYqqtfSKU6Y78CcyYI2TooghjIBWC6VNBqWchIayvXJCBst5CzpXSTEK2bSli5biG0rFxHS+QrSxS6yxYRAyKI1QRMwZHuLLArLRk7ZlyYVPqlSSvuUdNcLMNOpII4ETHZfS0ledkDLY7JpdArBWjzFBesXL1QDfJwJpjQRSxe/FDlEhaz4flKyt6XtlfU7sZmywXP13LlYxJxQNnVOkIJInx8w4KsvqWCDMfDbb9Dni39gFO3leCrtBFpVO2nTsp2IbVu2Y/9+fxwODkdyeh7OXbqpAUzK+goyxo1a1c8ooSD7Z+Rfn4ZM1zL2QMbQQvYxNdO3mVMLmnY0gb5y/u8BTSqLd8ovoOSIPy4c8kTRHsmZPFF9LAiPUqNU7vWEataUEkPQwglasAqB7NphT9wOZf4U7YtbYT64EuipVOzcPncU7FyLtPWLkLFpCQqYi50jYBcOEa4gL1w7InAdRI1UDRMD1dDSuiQqIhXsARVMbjemh6khpo8YjTkxBCxezbiXMXACWVt+GvOzVOZkGWhh/liXSsgiDuP8YR9cCg/CuYgQRHlshRst3rqZ07COILlToQ5sXIcDG9biyG4PhHl7YjNhWDt3FtzmzcYywrWYiiSWcbKZiVork2qjjBeQTZAyklv2aQksUkpfINtJaCXFVm5dtRSe61bx/eZiveq+n8T3EcWTtTCesFJR5G0ZHSDFDgfmYVKNlIu1z54kXf22VETpuGceZG/HXJDAWcpzdoR4sho3IJDJdpUFTk5YTvBk5qNUJKV5WBauTQwMlOWUJQBHgiQ2UyCTnG6OI23zZGcqr7laTJdF6pHM5QZ8/Q0Gf0/Yvv0Wg3iU1ipjvs8EI9pXGVFnZoFli1fAw8MLB/yDkHWiGGfKr+LCtbu4SDW7eL1Go2o8akNBpg+SPxu/Ddn7HkYJyct+BZkM2ukZS6BK+R+B7B1oombd+rfAfC5o3YyO1m6ci4tBvudmHJlpD48JhohfOQe3w33RnBGDVtrGtuxklZc1JUczoghZAMr3bcaVAA/cImhXg71wiRAJZCXem1FEsE7tWEPbuA7npVE4eA+uhezla/fj7jG5DFIQGlJoPVPDaA+DCVgw6lNCqKZiW0PxOCOckBHy3Bg00SY+oYq1ELK2glQFWUdRFjqLc9B1Nhctp9Lw4PgxXAk9hPKggygM8EHKnp3wXrYI66ZNhtusadizfg2CPHcg3GcPwvZ6IpSxc9UyLKXayD6w2bR8csWWqVSv6dbm6sIS0pHvYDIG9oTLiVA4q2rhBLXT2XXhPCwmYDLMdP0i2tLVy2kTp2EO30csqRxlhJxMuJox0QaLqKQyg0O2pAgcS3h/npODyvEWuTirkv583l/I2zKjQ64UI1VOWVBWQ3L4sydPmKAWr0XNptnIHrXxamPnqAGDMOT7PqqbfoKRJt+TSqOMGxCllGqiqJmmxcoQBlQwGT0wvG8/DPrmO/T58it8/48vMLz/AM0GzmHD1XhvMymUjB0HR3snrF23CcGh0Th7/jKKSitRWnkLFwiUwCZxSWC7RsgYfxlk2gtQaO/rA+vDeN/58Q6yXl35EgLYuyqjqJlUGX+rAKJdM2Pog+xToMnAmxdvgdobd5AfcAB521wRPscR4XMdkb9tDeoTjqJD+gbzjqOVoEkRpDkjDvdjqBp7N+DSwW24TngqAzS5WNn+rQqys3s3qWOF73ZcI4C3aA3vhO+nevkTpqOEixClReIxLWo9YVNxXK7UEkXAogiY5pJIciGJZkZLvlxAQqqJtIunM9FdcgLPSvMZp6hwGbh/PBqFPjuR47kVWd4eCHRdjs20iZt44nvxdqiPJ/x2bCFs67B+/hwsmGSLmZbmmGdvgxUEZTlhlBxM2qoENoHMkUpm3VPGl9xLoFg23QWrqYoCifQ0LmG+tnbBbMJkjWnM2eT75kzsacmi0i2eyvelkq4RO0qLuoK3Zcey7AGT/V9SrVzGny3fv4zQypiDKVQb2b4iSiez9NU0KqqhNW2cWMgZE+0InjlkCKqt6XjIJZRGDRzYU7gYonoTxw4ZorazyGBTqRbK6G85ymskpMtjENVr4Dff4vu//x1f/+1f8cOXX+KHr77CCKqZIYE1HmUIkzFjMXa0MaZOm61GxhWXXkJhyUWUXLiBiqvVKi5c6wm5zfjrINML0qfjw20vH7GMVDNd0LSQ9QZNC9k70H6r0viJndNS2n/B/OxmaRmyeDKW7t+Js7vWI3vdQkK0Ay1Z8egs4IldkIUuntBtucm4G+2P0j3r+TwhCvLEBT8PKtY2lB3cqnIyiUuHdlHh9tBS+uAqX1MVsR8NyUfwhBA9yTqGBrkU7fEI1QvZJNd8lsE5suAseWFeItqpWmrGvShXcTa6ZUd0YTZhy0bnmRNUsZN87BStYwZVzB8n92xFJvOxkDVLsENap5hjbaKKrWW+JBZurpzAVAR7nrzOtIMbF86lhVyI9TzhV9PyrSBAAocomYMprSFVzGHcWMJmovaNCVjaeffO5iaEzByLpjhQ4cZR6YxVLif7yVby581zkJkgdpoRAFOcsVAmSjnQ8tESipotIoDy/BIqqYAt7+dAqEW91MUpJoyneo1XO6mn0mbKxsuZzMtEyWyYL0kzsMmIkQow1a3PvEqNfBsmV3rRbMaU9q5xBjIjfwTGDBmm1s2G9enD5/qpaqJsc5HG4G/+9V/xr//lv+Cbf/s3/PD11xjE14wdOQojhw6H4UhDzJw+G25u7tiyfQ/yCs6hqOwyzlZcw/nLt3vijk7c/msg+yOASeiD7LPXzH5DzXrnZ/pAU7DpgUyFrJkxP6u+eg0nDh9E6b7tKKXVK9m5DtXh/oQsA6/OnVLRxdtV4QdR5rUelVSqy4G7UM6jKFmF7w5c9PdQ+dn1EG+q10HUxgSgOtIPtbGH0UgFaxaIspjnZRIoyft4uzknAS1ydUxZB8sXS5iJLtpBWWDupCV8SsV6SuUSsNqLctFWmIsOgtZZfIJQJqI80Aen9m5D4uY18FsyB/uYG4VsWosoTw/4Mw/buWIJltOKSZe9VBQX8/bq2TN4kjuryuJiwiXFDgFNuvGnETQZGzCfYKi1LwIqC9GTCYN05ou9XDpV5uDbEEoz5nQzsWPlYkI7j89Zwnm8DNVhHmc8Bi4WEwgO8ytaR7GHsni9iHAtkNn6ArWVOWzGGFAtTdUGUHmd/EyZGyJH6TiZZTeR72Oh5jtKm5ajhaXa5jJ68BAYMLcSJZOGZAFt6Pc9k6gG0vpRtQz53Ih+0qP4HeN79T2jaAulnUpg++7v/4Z//Lf/jm+paH2/+Qb9+DpRsuF8naW5BbZv3YmU49lISMmmVbyMcxdvELLryjK+i0s9wdt/GjJ98Hx2/F7ItAWQz4RMQgvZxxTtUyEDcZ79CDy4fRu5B/Yw59qKyn3uKN+zEQ1xR9B1MoVqlo4nxyNx3W8XKrw3odJ/OyoPSy62TeVeSr2CqF5hB1ROdy8mSC1YN6SE0xLySHvYkhOPJ9lxPCbwKHDRDoolPZWKTsLVLVOBCVhbUQ5B0ozg7i4tQBch6yw5hRaqWWthDl93gvlYJu4mROKs7x5k79qMpC2uiN3qhnR+/sLII0g6uBf7Vi/Dprkz4L5oAdwWzKNFm0xVsccSqsvqWdOVAgkwMil4lgJEhpkaqb1lS/jcbB6dzcaqPGsG4ZtFS7jEhdZRLq001QHr5k3HVmk4XjgDC+wnwMmEEJgYwonvIdtlZtpaEdwp2Lx0ITYtWaCWCaSSKe8tKjadeZ5UKGXD56IpjhrIJlqrOSIyak6G48i8R2n2lTU2abGSeSAy/FRUbNxwAzU+Tjo6JKQJWbr/R1KxJDcbRQgHM/cSa2g4iOBQCaUjRNSuzz/+jm+pYP2+Jlx8vi8tpMQIfv8oKuA4dR2zTUjPOoWM3CKcPleprKJAJlVGFRclbvQcb/4HQ8bQB5kuaNopw6rK2JOXvVsz+40tMBKfk599LDoY7QTt9S9AeW42lYEqRXBKPVbjis9m1EUcxKNjAbgbuAdXvd1RuX8LKg/toJLtVqV7KXwIYDeP+qAmOgC1ccGoSwzV2EFRrqw4pVgCU+uJFDTnata42vPTVLWwqygTz6lYz8+fViPgBKoOQtV2VkbBUbVKT6O9JB8tVLKOYsJXlEcVS8LdxChcDgvA5fBDqAj1Q87+3Uij7U328cJ2wrWC1m05VWPVtClYKANoaP2mSeWPSiGqJNZRqoky08PKcLiCTFRt1aypcGVOt5RAzbAYh9lWZphOayhXfJltPR4L7Cyw3MEKrs626mIarlNs4SLzS0YPVdecXjXdmbmeMzYumocdq5ZR6ZZiAy2qzNBXm0MJ7aLJVC7mh3MdqXJUTSe+vwuhU9OAaR1lC4wsOku1UEItA0i+ZipX5JQmZFNlB6XTXyqMctQARnUjZLL7ecCXX2AIwZE9ZybDJDczoJoNVttbvv/Hv6HvV19i8A990P/b7xRg/alkwwcOgqmRMUYSxqVLVyD3RBHyTpcpwHrH2Qpt3FTxpyDT7eL4o6GF7D5DH2S9538oyCTaekD7DTX7wDLqWTv7VAhkYhvbOl+gMC0F2fuYZ/lswaW9G3DRax1uHtiCKtrCWz5bcZUKd0nyLlnzCvJCJe3htWBN9bA6wpeABaE2IQQPqWCNtIVNzOuashPRcjIVzXnH34WscbWfzlSleLGGT8WOlslE4GK8uHQW3RVFagR3p0RpIToYnecK0F6ci+b8TDzKOY7G3FQ8zIjD7fhQnDm8D7lUtWPbN2HvkvlYy5NY8rKdyxZSyeZjxVQXtQg9TQaNSs+gBVWBls7BeLQaNSDFD82i9HQeJ2Opsx2hMsWsCWOxaCLt4qihcBjUF8sJw97ZU3Fs3Qpk75CNqduQvn0DDi2ejZ0znLCZ4TbHBW6ioIvnwWPlMmxZukgtGYglFSs6V+Di0UX6J/l+0ihszc8igEnImG3pmZQZ91L8kEqjrfRSjpeJWWaqu0PWxTR7zEapfWbGw5hH0R5Kq5XsMTMUm0iYRtA+jiF84wiZAChWsf9XX6iiR9+vvsYAAiZl/L5ffQUD5m4SY5jzjaFCLly4FBk5BThVXIESKlbJhesqRM0kzpRL3HgX/8NDptRMB7LeaqYFTQuZPtC0kP1eNZMCyJPWZ0iOjkXAxjVI3LYaZ33ccZUqdXnfFlzeswmXPTfiitcmXOJtTT7miSuES0BTgEX5M/cKwgMCdjc2WHWRSLtTIwFryktRlcCmPIJ2gupVkKX6DtsYzQWZeEJoOmkLuwnY04tn8bzyHLovlqD7gsRZwibAFatjW/EJvp7vdTKdkUrYklAZEYDzR32R4LEJh1yXwYsWbv0MF2yYMw3badXceYJvmD8HG+bNwcrp07BmJq2iKAnznrm0gCtp1ZbRti11soPrzMnYMHcqti+ciTWO1nBzscUyi7GYP3IQgufPRKnPHtTQjrYcj0NnRkJPJKE5PRF3oo8gY5c7ts90wga+z6YFMxW0Apeo2ApCvHLmNMxnPjbDTtbNZOOl7F4erTo+RL1EseR602r4qeFIWI4coSYCS8eJdPxLe5XsWZMFbbnwhFxUQmYyymWYpLo4joBJK5Vc7lYUS00MZj5mRLs4dvBQDO/bl5B9jW/+9q/o+7Vc5YXKRgXrx9tD+/RVZXwjg1Ew4HHxkpXIPFGMorIrKDp/BWcqrvXAda0n/iLI/mix42PxSTXrycs+ULPPKIB8VNE+AzQBrPPZW2SmpMFt5lTsmumIKLdFyN3lhmJaw5K97jjrsQ6lO9ahfOd6XCBolw/txuXgPWqGxyVayCoCdo9giUWU7S91yRFUrwQ8zk4iWHKJ2UwCxVzrtCZUAYN5VxtVqYvq1HnuNLrLz6CLQHVfKsGzylJ0E7QuAY33X1w9T/BK0Ubb2CKQFWSjiWA2nkzD/XQqWUIECv33Yv+imdjCk3ue5TjMtRyP+XaWWCT2T3oQBSwpesycgXVzZsF94TxspZ3btmgOtsybAVcXe2ymQvmtXwk/t2U4unkNQjeugNcsR3gw3yqmhX4UF472lBh0p8WjPSkSDbSpD0P90Rwbimf8Xd/y93nKz3T5iC8OLpimuRa1rTmBnkR1dMECJ6lgWkGuuinbXWTRWM0EMRqjuj9kMdlpgrlmEdvESHPxd4Jnz/xMGpElV5O9ZNJeJWDJ5ZRkw6dAqTrxh8mllEZgGGHp/9U3kILHcNpG2TNm0KcfRg+QcXD90e/Lr/Dtv4pd/FotRIuKiaLJ7WF8XpTMYNhI1bd4olCs4nUUl18lSFq4tHEDxef5XE/8JmQfXqb2nxfvF6d11s0+ApmubfwtyHRB0weZPtDkMkcyker2rRrsXrsG7lPsELRiLmI3ya7m5Uh1X4Xs7WuR7+GGMsJ2Yd82XDywTa2NCWSXqWSVhOzusUDcjz+KBzKuIDUaTZliEZPRSJV5wpOulYrV3lPIkIJGG6P9zEm0nz2FbirUUwImkHVSyTrkEkgXqWSXSvGU0X3pHJ5dLlMAtpedRiu/pzFfBprmoZWw1lJJrsQcwbGNq+HuMhFzTEdjuaMN1kwT2zYdy5wdlFVcybxs5XQq1Ipl2LlqObbQQm6ZPws+VL5DbqtwaK2A5Yq4XZuRfmAXSiMDkbtvOyKXz0HR3m1oTo3Fkxj+EQk+gCu7N6N08ypc2LYWlR7rcYl/fK7w3+d+6EG8YL75pjgbt6ODsIsqOMvEgDndeJX7yeK2NP7KBs/xBgaq2Ve66aWoIaMDZNa+AKipatqoZQMXuXInAbOiLZQNo9J+NdnKWm1xkWuSmY8arpkzMmqUmkQ1lGAN6FGlcYRlFHOsQQTo+7/9G3M0wvQlVexf/obv/v4PBZUUPvp8+SXh6qfyswEqLxsMk7GmOOgXjIIzFwiTFjA5XiVQ13riPWCfBZlEbyD+GaFbztd252vVTB9k7xqHPwO03pC1P/u4msn97pe/oK39OWKCQ7CFFslnwRSEui6kki3BsfWLEb9hGdK2rMEJnkjFXu44v38HLvjSQkqL1NF9qk3qaogPIQvGvThClhROmxindlE35SYrm9h8Kh3NVLF2KWCcy6dynUZHCa0hrZ/2aiydvN1RxtvnqWYErOtiqYrnVyoIWDmeVpahg6/VQJaP1jOn1Hu1nzmBuzz5C/y8EL1hFXbPZU41eSI2SV5F9ZDexbW0ZxtpFaX4ISq2ddkSNXzUddpkpWAHVi9BMNUrapsbEnZvwslAb9ylCldJJ0nYIdyOOozHacfQmhaLe4EHkL9yPorWLsJt/12ojwtGQ1IoakJ9cfMgLbTXRtzkv9Hz7Hj8WHoC1yIOYZ3lWFgN/h4TjUZSocaqXka5KKC1kTGsZdb9OBMsJfyrZs1QVlIqn1LtXEhLOZuWUooxzuNN4GgmLVNUOTNzWkYLNUpg7JBBqoF4PIGTbg/thdqHERajoTKGbphqnxLl6s/o848v8f2/9SxAf/GlUi+pMH7/j3/AkIAOoZX8geo2kKrn4jwVycezUXiuUtnFYtrF9/FrwD4fsr8g9/q80F/S15bytbC9A613tbEXaLqwKcv4kUpj73j++hdUlJTCY+kC7Fk4FSGr5yGcVjFy/SIkbl2F1B1uSN+2DplbXHFq5wac2bMFZQd20Cbuw41wnliR/rgZdQh3447gAS3io4w4PMpMxCPZPZ2bgsZTabR2mWim4rQUy0UhTqKNkLUQktaSfAVW27lCtAlwF0rx7FKZClGxLkanKNnl8wo0sY7tBLKN3ydq1kHr+ITw3iXUZ4IOImPPDuxbNAubZjhj86yp2LpgNtwZW5mPuc2ajuUuTlg3exbWMy/bTOg8ly+E98pFOLh6MWKYy+WLQiVFoCYvGfUF6XjEfK/lxHG0ys4EqtMT/pxrfnuQv3YpztM63+fv3noiGV1U52a+to5qWhPIfxfvbbi9bwde0Ca/YZ6Zsnk1LL77V1iOGKi6OOSqLrLVRRp3F7lMgYfrGgTt9aSTWKWWFJZN1UwkXijd/+bjVD+l9ELKepvaLT1Brspprra1yAwP2e0s8xzlghVDCdiI/v1hMGAADPoPxEDmYv2/+QYDv/8efalgQwhfP8nH/vVf1XMS39A2CnCGQ4ZSyX7A11S4oQOHYM2qdcjJK0YxASs8d/ldXqZCbpddQ1HpVRWfDZnYRTXrWy8Uf318FmQ6V4D5PZD1Bk1Fz/qZHCXkwoAtTR1ICT0K31Xz1bCbyHULESmQMZK2rUYqFSzFfTXSeKKcJGSnPTej7OAuXD2yn4Adwp3YIFTTJt5LicTD9Fg0EK6G7ETU0yY2UcGenM5CC3OvVirOk6I8QnGCcBGys6fRVCTAFaG1lCp24RytIRXr0nmqVgXzsXJ0U8VaxEIStOdXL9BKlqCV+ZsWsBYe605k4F5OCs5HBiNj3074rViAXfNnIHDjOgS5b8SuZQuxjrmQ+/zZ8NvshoBtm3GQz/kxgrduQPSubSg4GoAb/MNQx8/aIMWY8/noLC+g2uZq9q9Jt//pDDV+4VEaXxcficoDu1F99KCyxV3naHkJf8fpPDxOjsXdoAO4QVtdG3IAP/H3rk+LwWKjIbAY8B2VzEizjGBjrbrsPdashv/2rdi5egUBc1QL3YsFtOkuaquNatWys1YVUcnT5JJLssNZtsk4W1oqYOXKm2oxmpCNGjwEIwmLKNJAqRrS+g0iYGIDv6WCKUvYpw++pnr1//ZbDOBz8rjAJg3CP1DtviJ0JmPHwXufH7IIWcHZSpw+R6gUUHLU3tYJAvcest/owu8Nwj8z/lmQ6YL2K8ieaiGjknW/RuW580jx9UYKFStj2xoku69E/KZlak69QJawaSVSmXfk7dqEwr1bUMy/0hX+tIpij2ij5NKztcejUJt6DPd5Mkk84In3kJA184RtKeaJWkywqGCNBbkMufzRaapRIZ4U0/KVn0VHxTnmYGIHz6GN0XHxPMEqx7Orl9BJm6hRs3I0nS1Ao7wXQWsmYPX5WXhwIh13MhJxKT4cBcG+tHwbELh2BUI2rkWA2xocdF2Jfcy/Aja5EapNOLxlgzrGeO1Emr8Pbuak4kkZQWce2FpO2GXZ4AKjnKCdy0PX2Rw8PXcSr/h4ayHVmCA15WXidughXA/Yo2ykNCo/JWTdVOWuonzUx0fgDp+7zT9Gz5mX/lReiOBFM2H+7ReYTOs3z8EO8x3tCZEjtixbjA3MDZe5OKr1ufkOtmqe/VJaW7GN06zM1RVjnJiXiQqq66ARMimYSBVShvzIOAHpTzQdZQgz2k+jEQYwYB4m0Kgci7CJUoliDfj+O/RhvvYVlUx6Fb//6kt89be/KSgFxu+Zm31JAOV6ZTGxKcjIkTWyCh3IPh5iITWQ6QFLN/TB8FeFVCnfVyo/0y7+Dsh0QdNCplW096qmud1B0FpaO3EqLg4nD+5Bma8XSnx24KTnRmTuckPe3s3I2OmGlK2uyNq1EUX7PVBIwAr5F7rM3xM3IgNw6xhVLDEMNcnRuMf8pTY1BrVUs4c5yXhIq1jHv/wNp6gAhbSJRSfQyBP00akcHqlqxfkqVA52oQztFWIPzxOmCoJVgXY+1kU1e3ZFYKsgAGfQQOVrZi7XRsjupCegJjsFd6li5yKDcDM9HuWxYUjZ64GwTWsRst4VCXt2InCDK/wJW9Dm9TjExw7zGLNnF7ID/XEhOQ4P5HPJGlwllfRKGXNAAn2hWHNxQcL14nwB3lwqxttKQkhr2sXXNhfk4H58GO4cPYBHyeHooLV8Slv4jJ/xedlZtOZmoDY8ELcO7kbjsRDg0lnkeW6D+Rd/UxOLZc7H8mlUKuZcmlavqaoDRCCT7n+5RrXMBJGeRSnbSy4m8+1tjWUev5laJ5OcTjZ7Gsu1oUcaYBwBGztiJEYPHYFRgwZr+hWpalLU+Opf/kUBJq1TApEANuD7H5h3aRTtGz6uFIx52ndffIEfqHBu6zciK7cQJ4vKcerMJQWZRKEeuHTjPxQysaK9f4aCjGD1Lnx8DmS/FzQFW9fbd7fbaRufPGlDZlAwwdqJ8wc8ceHQHpzz241Cn+3IJ0wn921Fvg/h4slSdGAnCvdvw6k97ijx3YUbUYGoSggjZBEELJaAxaGGx5rUWNzPoqXiyV+dloAHVIrG0zloEtCoXI8IWmPhSY1lpJq10Cq2lZeguewMwTpPsC6oY8t55l/M0UTBFGTni1GXn42GgmwFV8WxI7hDi3cxLhylhKwiNhTp/B3idm5Bqo8Xsvx8cDo0CBFiCXmC76Ft9F9H++t3AMXHInA14zjuE9onBKODOV/XVeZ9V5kPXpZ1OSpZGZXsTC66S/II2Rm0FWXjelQQcPcqnlHVZCZKfdxRNB2PRAfzsWdlBXhRcZaKxu8/U4xHSbGoCvDG/SO++IkAVoT4wfrbv2MqcyzpnVxKiKR/UXoZ5SLv0jAsgE2lck2jRZzOHEz2nWk78mVSsZrNaGLcM4bAFDJIVZqCzUaPhomMHTA0hNFwAwI2VE2oGj1oiCrHS5leKolf/J//QqhoDZl3DWHe1oe5mlhD6VkU0L7uCelb3Ot9EKfPXsDJ4goUnNPYxXegMfQBJvHvD5nkdz05Xk1D75/Ro2Q6kOlTMgUaIZMQyD42M/+zIKOCaW93PP8JDQ3NSD8UiFO7d+EMFeBCwF5cCzukGm6LaXXO+HniHE+UYl9PFPF+4QEP5O7exNs7ceNYMKqlSJBCBUuTq6nEoTr5GO5Q1e6mCWhJqMlMwoO8NNSfzMCD3HQCkosmgvbkTL4CrJn27xFt5GMeW86fJWglaKs4zyMtI0Fr5mNPaME6L5bSKubjHt+rmu955oi/sof38o7j2vEY5DMHyjzoRbh2ozgsGFfTknA7Jx2ngv0QvX0DgjaswnqXSYjZvR1X0/k9mWmoK6JSUSWf37iEF7cq8fQac8DL55gLnkX3xWJavwJ0EixpVH5NJXucHY+o+VOoVPl4e7WUedpxtGQnoC03iUqWQcCK8FaqoOfP4Xl5GVppKauDD+BeiC/e0NpeobI59fsWTiajMVdGH0yfSuWyx1TLCaozX5qDpVwvlzwS5ZILDIo1lNxLSv4yukCmUUklUUKGk6rO++FD1SZL2QMmGzdl4Oo4WkfpupcWKwPCNoj5luRdX1DR+tE6CmSiaALXgB++V6r2He+LjezL58cZj0NgUBhOl1xC/tmLBEsgu/whaARKN/7DINNez0ld00nevycf1Dz/EbvY+HHIRM1+D2S9QdPaRrktJfwHDxoRy79YebsIlPdulPruxVXmGtfCD+MS/wJfJnAVTN4LfXdT0XYgn5Yxy3MzTlPVrlHJbsQeQVVyJKpToglYFG4lRKCK0N2jdasheNWM+znHUcu4T+v48FQmI4uw5TCXysDDk5moO5VN0E5RpfJQk5uFxjNFqD+djwen8lB7ks+dofoxbmck4w7BvUqIK2KO4jZV7GZ6IiqTonE+JpRBRTsWijs5abicmoCSmDAkeG1TsWfxbASsW4nLxxNwKysVtQUn0HnlgoLr1Z0reHnrsoLsqSx43yjHi+tUNapZt0wtLsrC8/On1I6B8Gm2uBa0jznaCWUju2WnwKk0dBflMGc7i1e0ty9pdZ+dL0XryRzcPXoY9dFH8ZYW93JoABz78gQe0E9dtVNmiziPN8VMO5nhaKc69KUxWC4WKDM4ZLKwDEAVyGQdTQboqFmOxsaq0CELzzJPX7rxpR9R9ovJBk3pbZRtLnIhC7n2mFyuVvaKffuPf2Bw334Y1n8AAZNc7CsMZB4mx/6EUPKzfnI5JeZyM2fNRVxCGvIKSjWQlf4ast6hBe0/BDLdwT2iau/bs7RK1huy95bxc5SsN2Cfgkw3lF0ktOEHDuOI6zrk79mNc77eVLH9uCWl6KRI3GVcJUynaQ9zaBNP7N+BhC2rcZLH61SyW/GhagTbPeZidwlXlVKxOLU4LGtX1Xz8Hq2jgHaftrHuRBru8rl7kktlJCqlq81Owy2e/Beimdtlp6OxuABVVJo7hOr+iUyCl06YkmgLI6leEUq5rtGWXoiPRAXjUlIMbmen4kpKPC4nx+JMZAgKqRr5YYzQw4j2cEeouxvKYiNQyZ9zLz8XT29exos71/C6+jre3GXw+OLWRby4fQlva/j4ncuqANJamImOokw8K81TM1DSV87GZb+dqIo7ohTtVflptBdkoou52nPa3m5a3FeVF9FdehYNx5NRTciepMTgp/JiXAzxx8TvvoLB11/CUoblUHEmjRtHa6iZNjVdxtRZWaiR3RajZZoVVYw2UVRLTasibHJhQFlw1lyWdowaeiPjwmVRW2Y+SjeI5ehRVLmhGMMYKx35w4ZhiDQL0wIKYMMGDsRXBK7v99/jO4Il9lAU7VvmYv2++wGjR46B554DyD55BjkFZThFy/g5kEkIaP+ukKkCB4Fq5Inc2vESDYTnPt9fXV/3keRjrer44FEb6t5Fu9oxrXtBCl3QNEr2UgOZqJgewD4XMomuFz/j9s0a+G7egeAVq1C0zwulh/bhckQganky11MtpPG2kHlaLvOz4x5uiF6/FHnM167HhOB2QjhVLJJ2kTARqJrj0bgn1pEg3aG63aa61VDVHmRThQjdDUJbxdfJ8SYV6GocoYmLwoWIEFSEh6A6nfDRzl1PisMdWr5qglbJ11QSrgtUpptp8biVkYRraYkoJEQlVK5LyXE4dyxcHUujw3GG73WNAF9MicW52EjkBfmjgiBeSIzB9YwUPL1eidd3b+LtvZv4sfaWOgpoL+9U4g0B++kBn6u5jqfMzeqz4/DkRCKV7ASaMqKRu26haoC+lxyGB2nSlyk7CZiPFVPZyorw6uJ5/HLrNjoLi/AwNhq1BL6Df2AEsrKA/czJvsDwr77AGGngpcrISIG5To5qxocDoZLihkwTtmL+5WJrQ4hk+8oYyFVi1LBT5mGaC7EbKNWS52U+o3R+yFBVmaBl2L8PDAfy/fkaM1E9qt0Y2schzM1GDiFoVKrvv/kW/X/og7//7W+qkig2UZRsYN/+mDJ5BhJTspFXWMZ8rBwFtIx/GWSakQL6+xS1VUHdUN+jc1+9TlSqR73u1jWrjnbt14sXb9HY2Ib7Dx6h9n69ivsP6vHgfgMePniMOlq3uodP8JDv+5AqVy+q1qRpGH5EuLSFD9ny0tz2HM2tz3gUgF+gVYDShYwAqegZuNOqCh7a+BA0GT9w60o1Ns9eAL+5c1DkI3nYQdyg/XqYlUwlC1L2MM97C/J8tiJlx1qk79qAK9GBSsmqkiNwl2pWxfzsXuox1KRGMy+LxHV5LiWKt2kjEyNxLSEMF6OCUUYLeo1wXowMojLuQin/wpdTcc4G+qLsSCAuE5TrCcdwiQBVRIWgjK+7SDtYQrt1ITYU5YRN1CuLfwwK+H2F4cEoijiC27kZOBdDGBOP4UzUUZRQGQuOBqMiMY45Gn8PQtt6oVQp2Ku7N/Dm3g3CdhWvqi4TsquE7Tp+eXib4N3Aj7z/8+0K3EsIwr1Yf7wpz0N3wXHkb1qGO0e80Z6fzD9Ax3A3JljNq3xamIdXZWfx0/UrQNUdtOXlojYsBE38nC+Zc74oOoGcne4w+ce/YEyf7zC6f1+YDhuiyb3MxvdsYzGDXLZWRn1LD6OMeZNxcda0jdYmmtFuApoFlUqgkrYsua6ZtGVZEkIZB27N4wi+v9HQwWrUtjkhE7CGEmo5StPv8MFD0e+Hvvjmy6/x9RdfUs0I2NdfMTf7QfUq7trFf9ei8+pKLh/mY73jd0KmhURC7mtva0O3MvixULApwJ6gvv4JGhua8ayjC087O9DVwWjvRHNTMx49fMTnmtDS2ILWpja0NbUy5NiG1icdaGE0NbUTwEZcuV6NW9UPCVoXFYyAtVDNGp7gXtVd3Ll2E7ev3ED1jTt48rgZnV0v3ymXplwva2Rv0fHsR97/iY//yHhfyn9fBHmLF2+AijMVcJ86EwHz5uKU1y5cDqdlTKUFiziMC8zLinx3IsfbHak71yF993pURh7CzbgQ3CE8onYKMipaFdXsVlI4bvP+jYRQXI46jMponux8n6LD+1DIqKQdPeXnhdMB3rgUGYzT/t5Ux10o9PfBBUJzjdbubIgvCmldz4UFIPegJ4pD/HCCr8tm3pjp542cw/sJ0lHkEs5KWkWxghWEs5jAFVEVzx2L4P04qlcqrkuhozhf2cTnVVStGgJGqES9Xt6mglVfwc/3b+GX+mqg7jaeV5agNiUc5T4bcfOwB0FJwxtaxusBXriwZyPqEwWuKNQeC0RDfBg68tLxovQMfr5xnX+xbqIhgVY5wA/tBPu1dLbQKh+eOwOD/8t/wrhBA6hiAzFu6CDaRgNVORQbKJ0bZlQcG9pA2ajpNMECNtLXKGpFgOQo+8hk9JtcZdPKSC7obq5K+WpoKWMs1VGuBS0DTccRSilwSFXRUC7fNGYsYZMtLKMwZMAg2sU++P7r7whcHwyQVqpvvofJ2PEIi4hHgVhEBVdvBeN9UTWlbLqAaV5TWHqlB7Ke4kNvQLRAyX1dwLSP/VbIqLl7BKP+wUN0NDbhcc09NN6rQdujBrQ/aUZHSxu6Cd3Lpy/w5vkbvH75VsXL56/x6tkrPv4SL7pf4nn3CzxjdHc+I3BtBK4NLW20jo9acO3yNVw5dxY3S07j5tnTuHHmNC6eOoFz/MtZV12LZwStgUp549JVXKm4hBt8/YN7/Dydr9BBsBRUv4KMUD4laK+A4oxcbHFyRtD8OSjw8cJ1qkF1YrTKv6Skn+qxFtEbliB5hyuuxQTiTvwRtU4mRZBbcUdxVwew6/FHUR7mR3U6gEtUwwL/Pcjauw25Pjtx7qgfLhG8y7FHNI/v2U67GISrVKkbtIdlR/yRt38nTvh6IstnBwqD9qMgwAcRG1cjwn0tkvj600cPoZjfk38kAKVUsMqUBJTHR+Nk8CFVur98PAk3szJwKzsTVXnZaK44h+e3qVz3buP1AwYVSyB7Rch+qr4KPCRgjffRci4fMW5Lkew6D9cPbcctRlNKKN6Wn0R7Tjyu7N+KO4d3oyE2CDXhfrhPa93BvPHNpQr8XH0HP924ihr+/Go/H3RnHcfz/BzU8I/B4lFD8c1/+p9h8MN3MB48QE3wlT7GaTZWquteci4rqpOTtFtZ22CG3SRMsbGFM5+fyMcsCZGdmbna2Tx+pFxlRmY4Wqmd0lLSlz1lw/v+ACO+rzFBHMHcS6qJgwjTuFFjCJkxRgwaytxsGIYPHKJ6E7//6huMIICD+g1ibvY15s9bguw82QHdYxF/ZRM/DZnEe8gYav5iD3CiVLpA/R7AqiUUYI/RcL8OzbW1eEK4Wh/W4XlrK948e4G3L9/gFeXiJeF69fJHvH79E968+UXF69c/4+XLn/CSvk2ef0HoXj5jELqXhO2lAPiMKvWkFUV5eShlnnIjPxN3inNRdeYEbtKKFPGveC7/epbkZOEk85m8mEhkRB7Fcf5VPx4VjsqSUirpM3Q+1drE3rbxNRXvLbo6XyLBNwC7nZwQvGAuSg/7Ua14AkcEqPJ94paV2DPTDvE83oxnTkYlk7WyKtq/m4RM8rTrsSG4yccqCV7hIS8UB+xFcaA30nZvRvy2dThFqMojA3HxWIhSsvit65Czb6eax3+BqnY28CDB86bq+eAM1ey8rIFFh/D7vHHcaxsyaDGLZPwbrWOxFDgI5EXassrj8Th15DAtZDBvJ+NmdgZBS8b52GO4l0+7d+0iobquIHv74A6t4hWq2CW8vXMRv1DJ8PAOfqm6itj1yzHzh3/Dyd1rUZ9wGHePeOFmkCceU7neXjyFuoRgqpsnauSi82G+qIsOwrPCU/jp2lX8ePMmXpWX4jbt9oNgfzzNTkNLagKyN7th5H/+X9Dvb/9V7f2SLSs2RqPVjH01JMfOFjNk9rydnbKMcnE/6bKfbG2Lafb2cGZ+5mBlqS4IqLnapnR7mKtZ+VJ5lN5FmXk/ZuhQNTdRri8mpfm+zL1k3czYwBCGPA6jgvX/7oee6MM87BvmaIPR59sfMLD/YAQcPori0stUJELzuyB7Hwoy3Wqf7qBTLWi6AH0yHrfhHm3cvSedqKXKPCBcDVW30HS3Gs+bmvC2qxs/vXwN/KzJyX76CQTqF7x8RaAIltx+LZAx5L56nAAKjK8FSELW2daJ1sZmdLW0U/1e4mpZKfL4V7EyKwmXspNwOfc4LuWmojQ9AenMTw7v2Iggj83I4wmbJ5sHw4KQxP/ZsYf8UF5YjPaOZ1QwjW3sDVlr1yt0v/oFtbdq4L/KFd5TXBDjugrX+POuxhxVxY+YjUtxYK6TsovX+Zf8NpWsSnV8RKk1s9uJBJpAVoT543yoL04SzKy9W5DutRlJO9YhhaCdOrQH+YdpD/08keSxAcm7NjHfYl5GmE4H7CNwHlSx3by9H8VBvriVGodrSdEopWJciA1DBaOUn6kiPoKgheMSc7Dy+EicDAlAZoAvSuNjcJX28FJKIoqZF13lsbGkCM9vXUE37eLLmlt4W3ubuRltIuPnKsbti3h1qQiXqbxz+n2BVYYD+TuFEaxjeJhA2xxFaxx2AN0lWXhaRmWK9Mfd4L2oDvbGQ/7bvDl/Fj9ep0peuIC2zAxUBR1CB6HvyjyO+8wPt1iY4sv/9/8LI/t+DwsZlEqLKKDJXjEp2ct0qim0jDLYVK71LBbQnjmaKJcjYbMZbwq7CVQz5mA2knsZGakCiMxSlNmKJsPlWtSGzMNM1FUyhw8ahEG0gCOpUgZUrxFULpk+1ZeW8HvmYv2+/R59aBX7fPMdhgp4P/TDpEkuyD5RhDPnrxIWXZh0QvvY74asB7TfA5nYy/s19ag5X4nqM6WorriIB7dv4Mn9e3jZ1oqfnz/HL6/eErBfNIT1fP1M4N7yYQWXDmSvCJmEKNorKtorqtnzzud4SsjaHz9BS/1jvOp+jhsVZYjkX/3zafEoz0jA+fREnEuPR1HyMWSGBSJ87w4coKVKOnwA+XGRyI4IQfrRw4j334/wg/twqfwiup5LfqYLmIRUJF/SSr7GM36G7KgY+M6fj4PTp1DBvFGVHIOS4P2qaThoxSxavq20dSG0iJKTHcWNmGBV/BC7WBqyHyf2eyDbeysy97ojcftaHNu0nLECGd7bkE/1SiRc6Xu3ImGHG04yNyshlGIJ5fmU3ZuQsXc7ioJ9VcGj4thRPn8YhVS1oiOHcIa/p4KMedutzGRCFk01O4QM2rP8sCO4nJaCS6lJyKeiFdK23eKJ3kar+IJW8UX1DbyppYoxJ5OCx081V6lilepSTNfCfRC2wBGuo/vhDPPPzpI8dJ2XLTn5qsNeNqTKWllXYRoa4oJQFbCbirUXbRlJ+LmyHC/On8PTgnzaR8LJf/uXJzLRlByL/K2bYPHf/w98+b/8zzDs31eNGZhoNAZmtHUyTkANTjUnZFYTqGhy/TFr1TZlO85EDcuxoD20GU/gqFr2BE2ag2W+opTyBTLDgQMYg9SF36WNalCfvhjSfyAh64/RI0YqizhiEO3hD30VWAN4HPC9RB9Vsh85lAo4eiw8du/DqcIy5mMXUaBrFz8WegCT0AuZNtT9+t+GrIqANVDFCnz8keU8BZX79qDu3Bl0NxGEri789OIl8OZHSlcPWXq+fiJsbwjbG4KmbKMomwLsR2UVJTd71t6Fp81teEYVa3vUhKet7bhYdArea5ejICYcFzJTFGSlBK6If+mzaJ2iaaV81q9ChDeVIIH5CV+XHRGM1OCDOLJnBxIiI9HcSnCZg+kC1qqKJprCSdfLn3Hr8g0EuK6D38yZiFq9gqoVgXM8yeO2rkb0xiVUqO24Ih34YhepZgLaNYIm6pWxxx2x7qt43MKcahciNywjVOsQv90Vmfu2qxwrnep2ilbyhO9unPT35OPbkMnHY7a6In7HeuQc9EQFAbuSHI0Th/YhafdWZB3k62kZCwnUSSqcgFYQ4o+TtJenQg6pUr3AJd0c5YmxquIoBZCqvEy18PyyioA9qCJkt/GyWtbIruDne1fx5nopahJDUH5wC1LXzUZFgAe6z2bh+aUzeHXjAuMi2mjL7yeE4j5/xydSvg8/iFt+O3HvqK8qbLylknWeykVjYhwe0KY/ZS7WnpaIG4F+2GlljsH/3/8Phvz9bwomJ7NxsDQYhgnDh8CaqmZvopm3OHOiteppnEIlk0qjNADbMt+yZO7lyBzNydpaXQVGdXvQFmrXzqTrQ6YHjx4yFMP798coKpnhMAMF12iDUeooBQ+BTMAaTPjEKkrI46MI4tQpsxCTkI5TxdKn2FP00AeWbugBTEJBVlPX/A6y3wpdO/kuCFh91X2kL1uFh7Rhv4i/72jB624C9pKAvSVdYhE/FLEPvn7hcz8Rsp/eMHhSvxX1Yu716ukLPO/oQndzK7qanqDzcRPaG5rQRcvY8uAh0qIisHXxAhzx2IZzyXEoS4lDCVWmgHlTBu1i+F4P7Fq5CMEe7oTsGE4RslxClhbih/B9njjouRu3blWj8wM1E8jer61JYaSl9RliDxxC4IKFCJg9A0X+zI+CDiJqw3KErVuEk/u3o5L2qSoumPkY7WTUYZQEeeM0gcny3o5jm1cpoDIYoW6LkbhzPSFbSxXzwmnmZycPeSKPAOYe3MnXb0Wq5yaCuB7p+3YgjXYxZQ9/P9rDPEKVuHuLgizXbx8tYwjyA32ReXAP8gIOIOfQAdrGaJTHReEiVaOMv/OV9BRUMg86L4vX/DeqLylE9/VKvLp7G2/uV+M1c7JntzX52C9Usp9unkdVTCDK9m3CjRAvtGbHoKMgDW1FuWg/dxrt0vlPS36XudedIz7KIt5hTnaLtrf1eAzenslH98kcqlY86iJC0Z6SgO60ZNRSRTPWr8HCkUMx5L/+b7AyGKouQiGTie2NR8ORiuYsvYky08NUrhZjoW7L7mi5kouU7KXY4UC7ONHcnMCZqT1ochVPgUwWpM0MR6lBOqMGD1Td9qMJmxEfl2lTI6hqomCShw3q00/tdB7Utx8t43f45u9fKtiG9BuIEUMMsH27FzKyT2tUrOTS+7WxT4UewCT+EshUJfJmFe7kZuPV/SoqTiOed3Xg7TNaRPGCn4Dr3Rcp+/EVFaujmzC10RI2o5MgtTY8QvP9B3hUfZd5+B3U36lCQ3UNntTW42ppBZIijyHQ2wd73LciPUYKHbkozMjCieRUAhiHSP9AeG/egtADB1CUkYnTaWnIS0zkc8cQeigA/gf8cevOfVrGnwkWYer6Ua2nPSFc2jW2J+3Mzfh8YUYeDixcAu9p05mLrcfpw/tp+VaqXdNFhORadABuRB/C1Qg/lPLEkyJHjs925B3YiZgtrirXSqUlPEZ1SqG65fntwin/3cihCp49up/Kxd+BdjJ3/w5axI1Ip1UUyBJ3uyPHby9houVl5Pjv5X1vlIQHozQyBJn7qWjM104c9kXZsQjczDiOW9lpKI2NZC6Wggv8w1NENTlP+OrOFKD9yiU8p5V/VXOHkN3Fq3tVvH8FL25ewJsb5fjxWinaTqXgAS1gHaOBStWcmYjOgjw8ZS7XefY0Wk8xD4sLxbXDe3CNuemdQB80J0bhTUG2Uq3HxyLxKDpCAdaVnoz7VNDiXVsROH8mpg0bgHHffYn5dtZqXqPsF5tpK2PATTTzO6huEjZjDGFFuGSXtLriy4hhqg9RbKKt+QQFmixQy+ZMuejfGOZdlrSL0oE/klCNYV4mgMmamJTulUUkXH1pCQf3G0Cb2E/lYlLsGNx3gFKxft/+AKNRxggNj0PuqRLI8FK9QOkLPYBJvIPs94D2Di7t/drHuF9Vg85H9Xje9gQvCdiPL17gF/F/v/RUOXS/BDqRLnVDnv+Z6vUCT5ua8KTmHtofNtAOPlbR/LCe8RBP6nriQR2a6+rx+H4DGh824cWzl7SXb5nH/YgfxXPKu/EgN3/86Rfmez+r59++5fM//qziDZVVXv/y9Ru8fPUGP/F1kirK9/DlKt7wgdd8/MUbwkfbWN/YgerbtSg/WYgLeSdxIT0dxUcCkLB1DWKZW50L9sEN5iiSk5Xzr/uZw14o4gmYQWgy9m2l5VuHFK/NiGPOleS5mfBsJ3QbaSE3IWsfVTbIizZxF1IJ30l/L2Uh0whkpPtqZPjsZO7lxxzMTx1lG8sV6Q5h3nk2/DC/9yDymXMWBPvhCoG6RbCu0zZfS09CBdUsN9hfQVZ1KhtttImd16+g6ybzMSrZ27oaVV18WXUVLwnZs4tFqg/xaVEWOvIS0ZJxDK1Z8Xh6Ohuvy8/hdWUFfrxaqeJ5WbG6MGJbehy6MhLxPCsFbcwH6/jvUnc0EK1JsejOSEFDdDiKd25H9MrF2OxghUkDv8PUsQaYZWmKFdOcsWSKqJmxulKMlPDlkkxiGSWka0OuhikdHVI1lKu0yGxFKdtbGWtmLU6Sq2nyNdIsbGUsF38frZqDjUeOguHwEQRKVGsQDGTRmfZQujgEKrGHAt1gKptUFOUxiamTZyAhOVstPuuF6WOhBzCJDyH7TNi0cNXKUQCrrkXzgwd42vIErzsJmCjYG/o+fYDJlwAmJKiqx2u8bm/BUwL6srkZb2kNX3V142X3U7Vw3d3eiac8Put8yiNVTgofzMtam1rRQsV71vUM9+7WIis9C+nJacjNyMaZ08UoKihC4anTyD+Rr54r4u1rlVdw68pV5ldXcKWiAuVnS3Dr+m10P2XeJeV6Rudz2SktC9ayv0wWsV/iUXMn7tY14d79R6g8W4aLOXk4n5KEQp7UqR4bkEKAzgXtw9VjgbjGKKRC5flsY361s0eRtuL4ns1I2L0BYRtXUJk2IW7bOqR5bUE6bWHewe0oi/QlWFsR5rYUx9zXIGnnRkRQJUX1TgTspfJtwWnmkaWRzPOij+AiVaRccr7oYD7ui1NU1UvSRcJ8tJJ2uexYKEqkmuq/D4X8ngo+dq/wJFouV6Dt6iV03ZCixy2Vj71iPvbqzmVCVoHOsgI8OSEXm09Em4wKz6BVPJmCrqIcPDtfhBeVZXh55SKeXzyPLipaW3Yq2o7Hoj2ByhUWiGrfvbhHVW2lNe04noD6yDBU7KVldt+AI4TMdeIELLEwxmIbMyycaInFTnaQEd5mwwarhWgBSxTMYuQIQjcC49WIt0EKMLk8rVw0Qi5DK5VDU+ZXcoEJe6ra2KHDYTxsBMbJ9haBa8gQpWTGhoaEa7CyhgOpXFI5lBDLKEdZhB5GGzmSOZvB4OEqtm/zQn7xBRQSHLWlpTdMH4sP4Oq1TqaF7HMAk1BNvhK1jbh/uwYtdQSs+QleEbCfqWCgamiUSs+XPCzK8eolgexEZ309uhse4qfuTqnn4+fXb/HLjz/hF1Gh1z/iOfMyCSnjS7zg7S6C1dnehY7WTnS1d+PhvTrs3uyOeY6OmOfggPULF2LjUtlduwDr5s7FPHtbbJg7GxHeXoj28UKU9y4E7diEbcsWwneXFxoetSqr+KT9DRo7GHJsf83bYhWlq/85mqlm7QQuPiAIW+wdsMXWGolb3JCxezOSmVudP3IQ12KCUBnhjwLpBKFNlJwrfMNSZB/0oM3bi4RdGxDsughxzLWSqGLpe7Yih4pWSMUTu3jMfRUiCZbkbqJmiXxNipc7Uqh8Aua5yECVlxUf9VfHy0nhuBB7VG1rKYsOUY3CZTGhqgBSdiwMpTFhKKeyXEiJxa28DNwrOomG82fQKpDdvEK7eBPtl8/hcckJPL+m2ZzZVXZaTdJ6nJOkJhu35FLN8pLQciodnVS45xfPUu3OoaO0iI9l43HiMTxk7vsgyJdw+aCOf3haYyLQxpzwYVgIzu/agez10nZGy75hDfbMmwH3qQ5q2OnqKZMwWy5mYTQKdlQvaalSF5egVbQylGs5D1KXO5JpUzK5ymToMDViW9a/ZDLwGN63pqqZEio1BXjIUIzlcZRMA2Y+JldhkR5FQ8ImY7aH9hsMgyHDmJsNZa7GPI32UTrsh/FoMHSEKogYjRwNP/8jam1Mb5n+U/EpyO4+ePIOMv2gyWNPVNTWN6O2jq+vaUBtVS0Bq8MzKtDLrk78SMtHP6YB6WNfhOfHl6/woqsdXa3NeN7R3mMr+U16wPzxLW3bK9q7l5qQauPzZ6/xtOs5AXuKzrYuvtdz3Ky4AC+3tVgwyZp/HWWm4GQ1V9BVrhTpaIfFfHzX8gXY57oUB9yWw8d1CbYvmYfcxCR0dDxXpfqWzg8biTX3X6Kl4wVztJfo5ufIjUvAYp4Ay5m8h61YhDQPqtLmlbgQ7quUrFzWwnx3IZPqFbfNlcq0GFkHd+B0yH6kMscKW78cYRuWI5nwSI52OnAfTjCnkWpixIZlyN6/U62bFYccRAGfyxDbSOiKCHHFsWBV1i+nel1NicKleKrZsRCU0D6ejzmK8rgwFNBSlkQdwTkq2Rkez0Qxb2KOJLnZjZwMPCo7i/arF/H09lVVtm8uzceDHFq98kI8kzjPIGjPyxnn5YIWuWg7nYG2gky0n8nFU3lNxRk8LWNudjoXT6icD6mU9aEBaCbcXYSuLTYCNcwPz+/YirSVSxA8dzq8ZkzGrllT4LNoDvYtmYu9y+Zh9WQ7zDI3wUy5gLuU6/mHSy7JJMUO6TmUznspasj6l1QQRdGMhw1RlzoypDKJYqmFZqqYwYDBPA5T0eerr9SVWIwMDDF6uAFMxxhRxfqoCqOJoRHG0k6OHDJcdXmIwglshlRBea35eAvEJaajpOIaAdED0m+EXOGld7yDrPp+ExRsDwgaQ26LfRTIagjVPeY/9yUePEZN9X08qLqrAHve2qLK9D++eIlfpIr4MQXr+fqFuc7PTH5++ZiV7PUlb/dW1s4I2Esp59POPae9e8qT/ikVpqu1G91UtM7HjUgIDsIix4mYZyc2xB6LHSdh+RQndQFyZ+MxmE97soIAuk5zwIbZLtg4fzYulpzDM75vS+eLHqDeRzPhehd8ru3ZGxTQem53ccb+6c44tm6lgkw68UuP7ENxgCdypVjhJXZwDSFar9Qp68Au2jkNMBGbVyF0/TJEMZfL8ePrfT2Ze21DGu1gDgET6IqCD6AohDkWb2cfZJ7G3OxiDC0ioyTUD1UZtIQJYSgJP4RCwlcUdkh1fEhIUUTUrDwhSlnFsvgoQpaKy1J8KCrAYymtX6Pdk0LHrUtoP5uHFqpWV34Wugrz8Lz0NF4QJIHuaVk+us/J5ZiYo53Jw7OSk3gm4+vO5KM9PwfNzMEe0yo2JkahlXC1x0ejMfII7vj6oGTbZmSvW4WIhbNwgKoVsGQ+oje7IXXfbqTs24UAtxVYbm+JmWZjMd1ivJrZoUaFEza5eouomd04GdUtF103Vg3Ccl1pUwMpgMhYN82F+WSa1PD+A2FAYMYQEhmCIzM6hvbrT+unWXAeSfWStTApbAhg442MMXakoXpcIJNufBOCPIb2c4rzdOSeLMbZ8qt6Ifqt+ChkApg2dFWtlrCJat1jPlJbR2tYW48HBOzR3Xtoq3+IZ1SiN0+78dOr17R4kmP1kPGZX8KZQPdbX9IZ8oqQiYK9IGDPu18xX3uOZ23deNbSSSVtRWNNDY75+2PNjCmYZ2uBhQ4TGXZY4uygIJvEv4rTzEwwx2o8FtlbYNVUzfTak1nZeEob2vJuXezD0EDGI28/5s8sPVWICDc3pG/djFPezDU8pX/RDUUBPHm2uyKJFlGsYs6BHchkXpZIiyhWL+vATgVM9JY1iKHCJTBXyz3khTRCKYDlEkSBqzDIB5fjw3CGMJ0iZOkE87iMnIs8jLKIw7iSGI6KmBCcCfNHRWwIX+ODnEN7qWC+yDiwG7kB3rjI/OhCUpTapCm52Bmq2vXsNNQW56OxQiCrwLObF9FdWaIGrTanx6A9h3lXfja6i/LQUZCN9pMZaM1LQzOj5UQ6Ok5nEbQT6vlOKaAwF2vPSEE74e2gSranJqAh4iiueO3C2W3uKN69HRnu63BszRKkbFmHXIKVc3AvTtFWpu73xF6q2cxxhpg4fBAsRgzpWRezUcNxHMaZUNEmMAczhp3sMZtgrnoTR0vFkNZRxm2LPZQpVEPk+mLMq4xp84b2H4zvvvxKdXeMGkrrSJCGUeHUIvO3P6hSvbRSTTAxJWgmSrlkoVrAHM88z3jMWLit4//XojIFhz6Ifit6AybxK8i0oKm4T3vIYy0T/tqaOtTXPKB6PaRqPMLzNs062M9S4KAF/FzANB0eP+PHNz/jJ1rBz4FMYHzD/EzysefMx57SIna3tKOzUdbNGtH6oA53Ks7jwOYN2EjPP9/OAvPtrWgdbQjZJKqbHRzGCGRjMctqHBY5WGEFIVs8xRHHExLR9fx9h8evAdNAJvvUJDcryytAjNsGxK1aiZN7qTIeGwmWKwoJmTQJp+7egGIp3zOOe26kSrkjyXMDYdlKyHYiYacbjvOx5D2bmEt5I3XPZuQyZys4vJfq5cPv82HOdZA53D7azF0KsmICd5aqdT5Krv0cgLIoyccicC46EHnSjnXYByneO5BOyCpoGS8lR6NMrGPYYSR470RBeCDtYhJzshN4IhOHr5Sj62oZms/moCbhKBoSQwlZMrpPZqEl+zia0xLQfDweTxhNhOcJFUvAelZ8Ci/OFOB54Uk8zctEt4CWloSm+GO4Jw3IPntQ6rkTFYcOoDTgAPJ9dvHfaAdyPbciat0KBKxgDixzHZfOxUq7CbAbPgBWwwfChv9vJBeTi/xZ0xaqrS086SeMHgMnS2tVMRz8nQwn7asGk8rlaodTfWRWx4gBAzWzEfsNUN0bUsww4H0peEiX/RA+/u0/vlDx9//+L4RKVGsMIRR7OKKnG2SAUjEHOwdERcWj8Kym6KEPok+F9Dd+FmRawLT3a+8/Ru3dWtRX16jSelfjY6Vgr6lgP7/u6UPUhvaL3CiV6uFHDtqU68cff6H90wKmef43v8RivnqLn168xuvOZ+hubEEbP0vj3buou3ED1ZcqkMdEewO9/9rpTphnY4a5NuaYM1EUzQaLnSdi8rjRcBprwOMozLGhmk2SSwWNx5HAQHTRLrbJ9hepJvZEu6osykI0c7NuKh3jYUMzciKjEbxkMY4yt8jxdMfxHetUL+JpWsVTfh60fDt6Oja2IpEKl85jqrc7YdmGbN+dyPPfRRVbTyC2o4AgphBEWS87wUjzpqLxWHT0AE4e3sPv2U7ADtIahqKUSiaglRKwsxHSbe+PE4HehHUrEjy3IJs28Uz4YVSmHMOFxEgUUfUy/b1x8og/zsWF42ZuKhpoBZsvlqCDkMkkqkenjuOGXNYp7ACakiPRRrja0xPRwjyrLT0B3blp6DqRieen8/CScL0pKcKr4gJ0MLdrTo5HY1w07h0NwlXaw/N7PVHhuw+VR6m2UdLtEo5rseEoOeSDaKrZTmdb7J03FTto0xdZUKkMh8GagFmNGgp707FqtJv5KAOVg8mal6x1jacSCWBykT4BbETf/jA3HK1apWQQjlwUwkiKGgMGoD/VSICS3Go41UtUTHIwWQeT0QJ/+z/+DwWZlO0lH5NSveRkUmWU7xs1fCRWrXRFbl4hCoorCM3vVzJ9gEn8CjIJLWg1tU24V/UAD+/cVWrR3djU00Uvi8w/qpNfwdUDk7qrDT4u605y1NhChqRsPfG5yqe+3vyEn5+9wGPa1PvXbqCRwN8qr8CdCxdwq6Icl88WItzHC5sXzMauZQuwbdFsuDM2MR/YzNixYgE8Vy/CvnXLcHDTKhzauhYB7q7wWb8cqTwhHtfWorGunvEQj1XU49HDejyuf4SG+gY0EOiGugZV+j8ZE0Hrx1yKeVKe9CFuWYmsPe44cXAHCgO9aPfkUkW0bYxUwnec4MRTvbIOeOA0lSqbEEVT+dL2b1fQxRHS9H3bmK/RNvK1Al7hER/CuFs9Xxp1iLmXH/IO7aHVosoRriy/3QRsH07wZ0XQfsqM+rNSeYwKRmFYAM5EB6M4MgilsWGqAHKWOdptWj4tZN3XL6BTIDt5HFdDvHGJKlsVvB/3qXxPaDXb5MosVL7ntIyyLeV5fi6BY86WlY6W5AS+7ihu+hF+H2+c9/ZC+QG+x2E/XI4IwY34SNTSPjZQFe9nJqMyIggZOzdhz3QHLDcfgxV25phmYggX/tGzG2OAiUaG6sJ+MnVqZL++MKQyiR0cxVxJrsAylFZPjgYCEKGSSyEN/aGPmlcvcMnF06WaKO1Tw0XFBjEPG6SxipKDff/lN2r673/9T/8J//g//4bvvviKUA1U9nEwVU0gG8Dj8CEjsNNjD4pLLqphOfog+lSI8ukDTEIDGWGqqm1U8R62RtwlYLU3q9Bcex/PHjfhRXu7pk1K7GEPWPIlN7VwCVi6odSK8bMwKYVHAUznez/5xWRMukYE7OfNzbhP1RKwBPhHVdVouleDlgf3aWFrce9qJSJ892PlVGe4zXKB28zJWDvDGetmT8aWhTPhuWo+/DevxpGdGxHKHCncazMi925DHP/ap4eHICMyDOlRoUiNDEVy+FEkhR9hhCAxPIjHYBznY3H8ix0l7UzMgUqPHEQurV7aznU4sX8bIfNQLVJnw3yV1SvgSZvtu4vweKiF5+OE8gStXSbhi9q2lsddyAvYqyqOmWILqYAn+P0nDnkqJRPoUglxJhVPKSBfWxZDiAjZcSpcFvO57IA9SDu4myCF0DoGozQ6RClYYXgAHztKCH3VTulLqXFKyR6W5KOp4gzaKkvRcfEsGvLTcC3CF+f3uaOUOWIF/z1uMqd7QHvZRCVqS4hGa0IMGmMiUR8RhtqQYFwhWKXMu8oP7MPloABcOhKIS2FBSrXuEapHp7LwpDAPjTKHkfdlkNBpXy+Euy7GCosxmGM+GlMlFxs9HFYjh8J0MKEaPABGg/oz5+KRKiVXyzToJ5c4+gYGBEzlYoRHLkEro91G8LmhAh4fH0K7J8DJKG25L9DJoBwpZAzm67/+t3/g36hg//v/7z/h74RM1OxbgvbdF1+r3kXpwu/3PX/2qLEIDA7H2Z7x2/pAktCCI9ZQN3Sh6h0ayAiVguyeDmjVdai5cVudyN1NTXjV0aUKHIoknS+xgHoB63lM2UQtZJ8LGL/pLfO9581PNEF7+qKNoAls7R14KQvW3d3MCbuZG7ahm6950dGGDuaKsQH+cBw9Ai7GBphiMgrTzI2UfZw+nrdNR/JoiBn8Hz3DbAwcaR/3bNmAe3erca+mFlVVd1F1pxp3blfj1s07uHH9Fm7fqcLVSxeRGR0JX9fV8Fs8H3EbV+OUFDI8NyHNYy3yfT2QSxjSqUQlhEDyplMESkrvUhlM9tyMmB1uyCEUKXxM1KeAkOZQnVIJjETcrg3MwTyQJe9FS5lEG3ls62rEUvVOBYoVPKTUK415XRx/7qkjB5DNPO6M7FEjVJl+e1BCJSumoqUSPLGKp44E4Ep6PO4WZKHmdA4eny9SOVnLhRK0nC9GAx+/GXcElwh3GdX49Pa1OE2VL6HyXGIud4M51g3vPahknlWygyq7bROK9jDnOhqI64kxuJkUh9spfH8Z8JOTinqq5UOxpXnpqOf9uz0zJy9TVWXR3mfRdMyTf3daRReT0ZhsaoSJzMesqWLjhgyA8RACN2wI7eJwmAwdotbHpB9Rujlk+4pcbH3s0KEY+M3XhOwHjOFjw6h+MuVXRm1LftZHCh8KtIH45h8ytPQf+Nt//e+E7H/Df/vP/4WK9r8z/jNVTaYFf4OvCOGX//gG9vaTkZ51UlUVtdD0BqywFzyfGwoygUurYFW1j1F1tw53b9zC4+oqdD9+jNddzL+ki56waL904dIX/O9dCHRiGz8HMCmkdNTVoaO2Bm/aWwn2S6qfLFD/iNcvXuHp02d49vQ5Xj5/iVfPn+NZZxeetrWjq7kVzwjg69YW7Fu/FrYGgzHZZCSmjudfT2szAjZaATbdjDFhLB83gsPYUdizbSvaO1+gk3lZ+9NXaH/+Fu3P3jJHewumZbhXW4/ko6GI2Ezrt2UL8jy2It9rO84H7Uc6bWDchqUoPizd8zuRRDU4TQWTNS0pWAhgomLxBCjCfQ1id23CEdrVQLdlyPDzQiptXgpfF0lli99NyKhu2bSJ0dvWIJGQRbqvQA7tZSFtpuRnomaZtIrJ0qEvDcW0i6fD/JEb6EPVOkB124sY/oyY3ZtRGBGI80mRuJGTTMCyUUt1uScjwcuK0HapDK0VJWgqOY3a7BQ15u68rydK99HSemzEya1uOLHFDbmb1iLP3Q0FHu4467MbF44ewm2Cc+9kJuqLTqHxDO3n2dNqMOujU9moyzmupnNVJUbgDqOSeWQlVfF8sC9O7t+F2K3rEOC6FN6rFmP38kXYNJ92ftFcdYnceQ62cBovV840VFfQNBs+DGMG9FcXXpcBOQKclPKlw37UwH4YRxClCVggG96fNpMACmhyNZYhVDkpy38nY7j//qWC7D//L/8r/nfGf/lf/zcV//rf/gVf/u3vVLov8K//8ne4rd+KcxXXei4coYHjrwBMQkF2p+YxJDRq9gjV/Ctef/s2uhrq8aaz8/0Cc098CjClXAqX91+97+v7+pnS9+rFSzyh/XvCHEnTvf9hc7HclJ7DZy9eq93Sr3h89VzGFBC29i50ErQXHZ2oqbyEeXY2cDQyUDDJtY2n8X/gDDMjdRnW6VQ3F7lYuLEhvLZtw5OWDtU+1dzxXC06NxK69uc/ovpOLUJ3ejJxX4MsNzdku/Gko/KdD9hHyPYhcfMyxG5ciny/nThOSKQcLxXBbFpCaYWS+1K+j6RyhW1eA3/mhb6rFii4smnLkry3K9jiCEWktE9R/WJ3rkf0jrVI3bcVKVKBDNxDq7mZariJkO1BIm1uCt83jyp2IthHgXUi+KB6z2jZk0ZYCqlm53mSl8SFoow51h3mVneZW8kWl9qCPNRLg++FUjSVnsFDgnc7+RjKAw+ijOpXctALF4IO4ipz1ZvMr+6kxDDHSkJNVhJu03Y2nT2lRoV3XrqA7sqL6KwoVRfKkEnIT6iWt/lzLx71w1UCJoOFzvL3THZfi+RtsutgAwLXLYfP6iXwXrMMu1Yswnbm0JsI2rxJNphkMgYOppptLuOHU8VGDFMzPkTFpEHY4v/f21+4V5ml297w+Q/e7/ve75wtvXvvdq/ucsop3N2CBAsQCHF3N2IQgyhxd3d3JQmBEAOiBAhOefUZ77jnWoEUnaqu3Wfvl+sa17MsK8B6fmuM+57zmfMj2ap2GQFjzbWMNZsC7C9Yztd+Sihlg4g//epXalOJ137zW7Xi1O9++Sv8+z//BP/MuPi//j//P/wTAfufvP0v//Of8NN/+Qmf/w3eenMZLsdnoKVr8Dsw/ZdCdn10WgMZHW1o5BZGBq7iLmPiZ3SF/y0dRDm7F0RHUvGPt5fSUpD9mD9/pdV9TRcT/dAf+R2yVMFzAqaWLnj2JZ49foon9x8oyOQ4OXQdJroHsIeF9SFCdmLbBhzbtBbHNq7CsQ2r6GbLFWS7CKGfuyvu3X8IuX5soWX/gK72iO+bEhSC+DNnkW9siCIzExTbWaApyBsDjGctPPmznU00jQ/WTgJZKV1IaqzSEB81xiVxMYHwSDyMoYNF2ZnQuRgzCalAlu7rjHhXa4RbnUWcixWq6ICXncxUfMwRt2IklUnFKa5WaopVmkwoJsT12uhYKnMa6YRp3k7IYD1VHhGE5uQo1mGhaEyKQrNcMZ0Wh7HaUozKUt5VxQRN1vjIxS060QQ1WVuOiYoigpaKq6kJuM467Cbj33R5Me7UlOF+Sw0etjfgXnMNJgnRo85mfHGtH8/7r+Bpb5faEOM+IbtXX8HXM5KW56H3cjgq+P9QTmXTpaNNTiHG7AxCjU/B69RheJw5DlvWzWYHdsOYOr59E3byC0/mKq7/YBlhep+grcAmOtja997jYx+qCzJXE6S1H76HlYTqwzdYq73zFiPi68rRPuJtTX32RwWZbIMkMz9k8dKf/etPFWD/8//6/+KfGRV/8k//okD713/6V/zuV7+HmbktKqpbNPXVIjj+SyG7NjIFBdrYDK5fG8HYwAAe3L6Frx4/VjFN5hHKeJbmKGe6QKE54V/ApQVA3ZY7/41/vvr6r3j27Au1uM6zR8/xRC7mJCgC2aO5uxi7cgWGB/ZhNyE7yJh4ctt6HN+0GkfoYLprP2F0/JiQfYhdy9+Hv4c77j14qsbJBDC5rmx69j6yYmLhtnsXko8dQZ7hGRTbmLMeccMA661rSRdRL51BO0O1/EAuo12ujz1K+JjM4pBYJ46WQ8iS3a3pTrZqp8rsAHfVqEhiJBPnSXCzUc4WbKav6qqScH9CZ6XqrjwBjHEzWQuYzBhZaH7Ux4VqoiPjpdRnhXRDiYwVkeeVs+Wd90ZDfASBi0FPXhpuVBZhWFYqJgi36soIWj6Gy4tws6oMNytKMCnuVlmKCTrdJIGbrSrFXHUF5mor1TZOsj2TbDj4hHra24HnAz2ErAdPutsx39KoXOxeQwUmS/NwhzDfzE9HK2NzEf9usjNOBuu8GEsD1mRHEGCkB++zejDbv1PVyofWr8TmD9/B+vffJUzvqxkd0sqXicFSl8lR2voSGT99603GxTcJ2Gt0sT9iFV/7CePjctZxmtrsT3SzP+D13/4Of/jFL9TGEh++swy//PefMS4Sqv/Jmox12X/85KcE7V/xH//2M6xYvg5pGQVoaJV5ht+F6cc2NpaWxE6NtJBNK8huCGgs9mXsSeoiiYpff/4Fvvnya3zz9Tf49pu/qu6gSLXmtUAtBk303/1HLleRgeknD5/i8f1HeDh3H/Mzc5i7PYWpkVHc6OqCme5B7PrkfRxc/QlObF5DwFiHrSZcKz/A/hUfYO+n72E3nSwqJBTzMhBNPfn8r7hxfRT+tvaw2LQe5/fuRBZrhxJbC9R6OaGDJ/IQT/Ir0edRLt1Ji5NIsD6DQj8nFAe6ojLMB2WslfJkVWE+n+HjjBzWIpnnXFU0lCiX5GGHSDpaDGu0MJ54sgezAFLDuijG0QIRtsYoDPGlOzmyTrPTRM9QX9ZlQaiLvoDqyEBU8gQWJxN4C1ijVceEKECLQv2Um8n9ttQ49OVn4FpJLvoLMjHCOmq8ugTjdLMJutcoIRstK6KTVWKamiBkN0sLFGQzhOxODQFrrMPDtka1P5pscPH51V486+/GQ95/1NmKh4yKDxg5ZeMMgWuCv2umsgDTFfnoT45GNb9o8liP5vk4It7BFLG2rEetDOFIFzvNL77DG1ZCh0ljKz8niYcC1afvaNbn+FgcilFQlnSTZsiHf/kTPqA+ffdNvPun3yvIZC3FlYTwgzdfV91F2QpJ6jKNXlfxUaZbSXPjX/7//4Rf/sfP8auf/YK3/xf+/V9+infffh9e3oGobexSm/otDct/Qi923PyuFGSDw9q4OHQL17t7MHF1AA9v3VJrc0gHTxas+VqB9i3++o04GmESyLSu9o9GxH/kj/weuR7sM/6dHs+zlpq9izsTU5gcGcNIXz+udbShIiMNx7dshM6KjxVkRwmYND72r/xQAxm159Nl2EfoclLT1QbsUoONDI3hgp0Dgk4cR5LxGeTK3ERrU5SznugIOafZeywtijXLOeQyJsaYHEeqoyly+I1dwahYE0m3CfdGmg9BsjdBMt2r9FIgo5yrgiqPJ500JiQmxrlYqxoqh0Bm0fEEvPN0tWTClerjRBjtURzqQ+eKVNOvZFpWLSGT9r10KbPk6ukgd1TFXEAGAc4O9EApAZPfVydjZISsn7VUN2uqrswkBdsoHe02gZisq8BgQTaGSwhVTYVaBvw2HW28JA+ThO+ObONUJ1s4yWbwHfhi4Ao+I2DiYJ/JtWh8TCB70MaoKHuqMY5OluRgJCcZw5SsjnwtMw6t/ELIoZNFW5xGopMFom1N4Kt/GMa7NmHfJ8v4JbhMjZVtZI218q03sJqQffzmm3jvT69Rf1SXtSyney37w+95/w9Y9b5MDiZ8b/6ZDiYzPd5Sev13v1X7jck0K5n9Ie19mdcoO2jK2Nlvf/ErVX/97N/+Hb/49//Az2W87Ld/hI2Nk1rDQxbKWRKaHyNCtKClABMpyCQuSsPj2sAQBtvaMD3IuHhzHM/vzBK0eXzx9Cm+pKN9/dXXdDOCJk4m7XgtZP+ZPwsw/iNQCszy++Xv8plcb0anfXhnTrXuJwavoq6wAAkhQWr+4oFVjIX8ltTAReda/h728EPd96m420fK1XQ3r0NlaTmefPFXzN1/gmi/APjrHUMKAUtjRMw2M0SBrTka/NxxNTYMIwRsMDEULSGMc86miLfUR7JMAOaJ3xwbgrqoIDVYnEYXCzY/gwRClsmTP4nghFkboSDED0UhGseRhkf+BR8k040SGRtjnCyRHeSFWNZmqayvmmQycFIEmhIvqmaHtPtrCJm8XsbHiqhSulmcnMTOVsgNZn3Gn88K9EJmgCdKLl1AJwETN+vNTcMQI6KAdpN10whhG6Vj3apmPUbIpuhkk3SvicpiFRXvEsJHbQ1ql89nVzrxxWCf0qPuDjqaREU6Wm+nAvBRexMdrwp3qgpxS5Yiz0hAb2IUWiLOo5BfFNEmJxFqcBRhxifgR8AMN6/GweXLoMPPY+fHhIwuto7u9Ik405tvYIWMg732Gt5iPSWD05+88QbW0NlWL1um1lB8789/xMdvv6FqMXEvAUxmf4hzyX5kAphsvr5cXi+t/NcJ2c9/hZ//5N+on6oxs5/99GdqPcWaOgLWLrth/mddbGmYvk8vIBsamURPezeG2tsxfbUf86PDeDI1iWcyBsWT+Ytnz/HV519qHe2vmoHlfwCwxfq7fxa9+H8zn35DyL96RuAfPsRn9+fVJOWxvl7cutKN3OhInN6zEwfXrWId9inj4UocWSc12HLs/vgd7PpIo90fv0vgBLYP1B5YHR08ab4G+nsG4Kmvj0snjiDx9DFkGusjz8IQNZ6O6I+8gOHECAwlhOFKVAAag1yRQ8hiLU8hy8sWTbEX0BgdjOpLAahl7ItztcF5cwMk+7oinXEx3ssRlxgLcy/4Il9gCPBCqpczYh2tWFedQwZfl8fnUnkMszJGRXQIGpIikcP6rUCaKFHnCVsEShkJSxgtm/icOFY6HSxRQCZUaefc6IIuKAoPVL+nKSUWg2W5CqxrdJk+1kkDhVm4Ua6Bbbi8EGN0r9tSj9VQVbxNF5uSDQkZJyUmShx8Qpg+u3pFwfVYOoq93XjK/+/PGBs/52NPu+hozbV0v2LWZNmY4u+SbaMGGBdbCVoJ/02XGYv9TxyE7e5NOMO6WKZV6W9ei6MbVmH/6uXY/smH2PDBO2ppuHUfSO31thqYXk5Xk86i5lqyd9UqVB8yGn7I40dvv4X3CZGMjQlYK95/X13mIrAtU04ml8AsY532Gn7zH7/Ab1iX/U4GpgnY8o9XoKi0Gi09g0tCsSBNTfV/BphIQSb1WN/AMLoamzDe3YWpgT7cJ2SPJm7hyewsnjM2ytXKXz77TAPaV9/8Q5D9mD+KqUVwaQBjHfbVl4ytT/DF3Rk8GruB2at9GO9sQ2lKAqz0DqsJwLs+WqZa9Uc3rsYx5v2jlETEXR++reASJ9vziTjae9jB15qfPImR0dt49hVQX14Dz8O6iDp+EAmnDiPT9DTKnKzQEeyLwcuyxmAwBqID0SqDxR5WyHJiTGQslLmGDXxOZs1XM64V060i7MwQZmOCFDpgPCGN83BAgrcTHcca8e72jHbedC4rOp6rGjTO8qfbseaTzdAv2puhmC6U4uuiHC032JvQBaOS4FXyKLVbUZgfofRWEApoAnUMHTCNv688KkQB1l8k42MlGCJUV3JT0ZuTiqt8TImwSeND6rJxutdkDV2MkImTCWx3G6ow39qAx11tdK1uPCdMT3q7XrjYU7kyuo/3F5yspQazhOx2CSHOTsJg2mW18YYsU97LL4fyIH7R2BjD/+QhuB/Rgcn2DTDasRHGe7dBf8dmHN2yDvvWrlSrVsnS2ps//VRd4iLLu8kqwCsJmrTrRR8zPkqjYwVrMU08ZIQkgAKUTK8S4ORxeUwu4BTIfv1v/6Hqtdd++zv8iTHRPyAUnf03UN9BF2uXLWeXhkMD2UvQlnrND4vvzfdXkA2NTKC9pRP9hGziSg+d7ArujQ7hwa2beDw9pdzs8wcPCRpd5LMveMJ/+98GmGqg8L0XT7+SAeqvHj8g+IPo4gnSlZ+Jq/z2vXfjOp7xS0BWCT64cS12ffweTmzdgJPSst+4ErqMigLWS8AWIHsf2z9+H75Ozpide6CWfCtIz4XHwYOIPaWLNNZGhY4WqOeJ3hniiz7GwCsRfugK9UJTgDOK3CzUisFZPvbI83dBtexXJk4WFaza8xG2ZogmRDGs5TSQ2SPC0RLBVkZI9nFBId1GgEghZCm8n+LNGo2vCeGJmOLnhjS6n0zfSvN3QyZrsVwCVUwHKwg9h3xZwpuOls46LsbVChEyBicdvEB3VDDS1iZEqgnBndmJ6M5NZl2WTvfKw2hVgXK0K3npVIaCbKq+QtVot6qKNZK4yKj4uKMJT+hQCjIBipKuosD1lOeHACdb7D7ubFFb7z5orcV8MyNjbTHGC/neBO1qahSGMi/jWnosmvn/U3jOGZn8N0ZamyDI+BR8DI7D/tgBmOzboS4/2sN4L1dHS+t+51rNNWSye8vajz5Uayq+yxpt2Wt/wvt/fk2BJju0iJup9r24GmOlXPYiHUaZXiWOJrC9/ac/EzBGyt/9Dr/5xS9w4sQZNLX1oqnzKgHofxEX/0tFsOR9F6Qgu3ZtDK1VtbjR2oxJ/kdO9ffg7vB1zN8cw0O62WPWPM/u3lMDvV8RMgXAj/yjwNEev/ePPElJnSeL2nyrLoWhW6pxgr+yNpzGWEczSi9HELAs3KeLfcF68avHz+huX6hf0FRWhp3LP4LOyk9U10o6iLu1EXHPJxIRNTXZAmS7+IFevhiB+zLb4/m3qCgog/dxPcTxBMiyM0apuy3q6CStFzzRc9EXvRe90X7eBWWu5kiy0kcM67EIy9OI4mulBiviyV9FyKTeipON0G1NFWRRdK8YNztC4KXioxwTfZwRRQgTCGAiHSyD8fESIYz1tEea1GVeDkjka2PoUIk+jshh7ZbHGi6JjxfTLXMI3UX+3khnCwVagrcDCglhg1zekhCBgouBqKL7tmfFo4egDTHGDRSkYZAu1l+QRdjycVPGx+ooQjauGiKlmJGLMdsb8dkVAtXVwtsCW5tyrKc97YyL7WpbXc0Wu7zf2UwgG6kGOlo95hpk/+t81nX5mCjOoJvRUZMj1bLkZfwSkHVLEvj/EUuF8AvHjV9ocnX0KTrbDn4ua95+HbKp+uZP5aroj9UyA7J53wo6mcC2/B061Z9kh5Z31OMfsi77kMC9R4d74/e/V271x1/+Cq/9+td48/d/xLuqyyjR8l388be/xXvLPkBCUgY6eq+jcREEL/X9rra0BKbFWuo9tZBd6e5De0U5T+QW3OZ/6KRAdmMQ82PDmL81TtBkBv4sIXuMb79kTvxP/FmATPS9f7Qvklkff/36W3zz5Vf4WmZ84Bt8/nAOo/x7jbY2YW5wAN/Mz+PbJ8/x9dMvGF9lffwv1ID0V3RZD0tzrH/rdez48B1s//At7KQWajCBTCMCRsc7sGEtinIL1CUtMo1qcOAGfEzMEHLmBFKsz6KA8avC0w4N/o5oO++MrmBX1PnYIN/JGOmOJrhsZ4QQM4Jma8ToZ44MOlAB662i0AAVFUP4jS3gBNOdUlkzZQX7IYZRMdzeAt5nT+K8hRHdyoXQeSMjyAeXPZ0IGGMka6wod0J53hvRhCxDGic+fI7AFxGkQtZ9Ma7WvO1P2LwQL218OlxReADyQv0VxJkEtS7xEjoIWWdmPLpkilNWAvry0tAt632wJhurputIS18AY1wUV5ttqlGQ3W+tZwSsIziNeCJ7VHe24jnPC4HtcVc7HhK8R3S6h8rxWvhYM550N9HVahkb6ZDlObhVlI6+JFnH3w8l55yQ4mCCKPNTiLU1RriNEbzPHIO7/hFYH96Do5voWu+9gTVv/QWr3nkTK999W+37/BFrMlm3Q9bwkPXul9HN3vnjH7DyfVm49G189Bbd689/wuu//y3++Ktf4Vf/9lP8/F/+VW26LmsuyrJwsu6iXPLyu9/8HnaO7qiqb1NwNHYMLAHEYsh+CDh57vuhelUKsta6RlyprsS4gqxNQTZ34xoj4zDujY3gPiUL3nzJE1kGpP+zf+QnlvyphSdEhEyurv6rLN32xef49jl/1+dP+Pfox+f3poGv6Fhff42v6aRffSZr42uW7pbNJ2SNj6+ffY6EsFCsf/sNNW9xx0eaOuwlXBqJm0k9prd7B9qaecKwIJMxsrn5p4g8HwqLvTtx0fAY0qwMkEuQKtzNGRut0eBni0JnupatAWIsTiGacEXam6oT5iJvS4cvm7DkssYKI1wBVsbwMCRMhCyWAIXaWSBEFpIx1oer/jEeTzMaMhZ6uyLWwwmZhDCTkKSzBkz0d8dlL0dk0sFywwIIjifK6JIVMSGMlbaMnuaMj4SMNZk4XH6Ij6rJYugQEkNLIy+gNi4czSnR6CJcbakxrMuS0ZubQtDSMVSWh+uleYyMBWoeoriZ7FE901iFWbqZRMb7zbUqCi6A9hkBe97Tic/6uvGMaedBe7MCUvSQekzIHnc24F59GSbonDeL0tRuNt3xoai84IZ0Z1NcMjmOAP2DCDTWQyj/z4IsDeB+5ihr50/5pfg21rz5ZywnNB+89gcFmaxItfbjT7D2k+XqmrJ3//hHfPD6X/D+m3LB5musv/6Iv/zuV/jzb36N3/3s5/jZP/+L0m//42eqIbJcLpl59z385Q9/xpZNO5BdUM6YOKDqrB+G7McD9INizSe/R0HWVF6Ba011GKP9C2TTA708uQdxd+QG7jA2igSyb54+/x5a/oE/r76P3JfB7i+/xLdPH+HpxDie3BzG1/dmhD7Na/hHZp5IpPzqS1nz4ys8p5M9f/gMT+89QrivDza++yZ2fvTuyy4inUs6iTqUuNheRkVpHZuf1MPQ9RE8ePKluuL54fNv0N7epZYkcNLZgiiDw0g1P4FCh7MocTZChqUe4k2PqXXvQ4yP4YLJCYTKYLKTBS6zJooiZNGMh5e9nRRgzvymdj17AuF8zMfkNM7zMQFNIDtnega+fCzBlzARwDipvwhodngQUuhmCazFUglWPmNfaoAHiiLOozI2HCmMkBcJttRfWazVpD7LC/ZGOE/YCxZnEMvfVXLpPF0sEmURgeoSGHGyXgJ2nSe+ND0Gi7MVXKOVhRglYLfoZuJiAppMsZqWq6cJmgAmtdljRkY5ftbN+oxxUUCTWk2mUz1obcBDup7oAV3sbmOlqsvuVBfiDiPjdHk2RvIS0Jt8EQ2R/kh1MkOo0XHWZHoItjyDMLqam/5h6G1ZhX0rP8Q6GQP70+/x4Wt/VAvmiHutI2DSKZTN1N/+AyMg67I///bXas7iu6zPXvv1L/GX3/5GzfD4j3/6Z/zk//6/1Ybrcn2ZbFsra9yvWrEO4ZcuK4DkpF+QQLAkHP8FWvx7FGRtlZUY5n/YOCGbYEE7S8ju3riKeyNDmB26piSThb959oyO84PB78f/WQrWb/9KR3qKJ9O3cUuK7DuTfOxr7ZMv/8iPfv3N/1YL6zxT6308VYPR5if0sPk9Ohjdai8lgOl8+iF0VrBW43Hvcg1oOwmah50dpqbm1JxFgUyuhp69+wAeVuYw5YcefHwPkkyOIcf2NJJNjiD27CGEnt4Pv1M68Duji1CL03QOS7oY4bE2ZN1lCz+TUwh1sIDrmeOwOqoDbzMDxPl5wFsuu7c2RZSrHcLsLQmbOQIsDAmZG8IdrBgpzZTbxfN+CONkKuNeLgHLpKtFMzoWErI0fw+lHD5WGO6vHCyPDiZ1WgahlDiZc95HzVUUNRIwuUq6m+rLl86iLHZKdynJJmB0sCqBLB+j5fmMi2UKtJmGSszWVxKWajXp90FLPZ6wFhY3eyzQyewPpp1HPMosj4Xrx2ZrSnBbJiEXZKju4hh/30RJJm6XiJtFE7JLaI4+j+IAuRzIlfWrN9L595Wa0svwOEz2bcWxzaux7UNGOwK2jPHvAzqVXNoia9qrMa+/vK6aGjIu9g7rMplG9eYffseY+Au8I+D95jf49//1T/jlT35C6PgaqdP4+rdefwueXv6ob+1BY+fVvwHgvwO0xe8vUpBdqa/HCP/jXkB29YoGsuEh3LmugUza+V88mMdf1TVl2jOdkoPc/a9AT1zqG+kkfvZctex/6M8332oW13lKSJ4/eIpORt69a1djO11sj9Rgn76n3Gs/ATuw8hMFmkC2RyD79CNcvHAB9x48Uet3yCI59x5/hsK8Ahjs3g6X/Vtx6fQBJJseRYrZUUSe2otIQnbBgFHnrC48T+ioOYeZrMNi6GQXLAxYgxnB1/AEI6EZHE7o4vSuTfAwJnSMcOJkgYQqxsNBweR++hguOlkjkVDJ0Yux8pKzNDlcCJ2F6i7mXwpSgEWyLssJY61F8ApUV9JNwVVCpxKwMqWhQKX4ODNCBqE57TIqokJRHR2G1tQ4ulgqBmUGPZ3sWmmW6jIqyBRoBazJClQDROqxuaZqBZhSQ7VyKAUY9ZTO9YSu9ojg3WENN16QySgYicmyXEwT2JtlORgtSMcNxtNrGbEYypZdRaMwkBaFHkLWmXAR9fziKGXElaliSZ62CGKN5nH6CGwP74XR3m3Y+uG7WP76a4TsN3j3D79XF24KZKs++FANLL/+u98pyKS7KJe3yDVlfyJk4mQC1i/+9Se8/yv84Ze/xJuvEbLXXoeJqSVKqhrQ3HX1b07+BS0Fyo/VUu/3qhRkA02NGOV/4M3uFkz2dWJmsJdwDRC0azwOYo6QzbMuezIzja8ePSZoX6kGhazToa4VI2kL3P2/9UcMVTYPfEo4Ht65j8sXgrH1g2V0sfex51NGRFnPg2DtX/mxmv2xTwvZXjravnWrkS3rLTJqCmSylkdbeycsTh2D8Y51CKFTxZnpIcH0CC6d3I2QE7sQbngI/nSyIEZFJ90dOGdwBAV0lcuMiaGWRvDkyeJlcJyQWMKH9daZnZsQytrsnPlZ1mUmCr5LTgTpnDscjx/CJUdCxtsxHo7wo+MlsZaSZkcwnVE6jPkEJoW1WTpvF0VcQDF12d2ebuaObJ6omQF8PR1MxskkKiYxpsqCOQ1J0ar5UhwaiPp42fyPdRgdbLgiD+OMceJgAtjN6iJGRDoQ452qyQjYvZY63CVsAplMDFaRUSBjynlGRxPIHrJWm6fj3eXPyAD0/cZyvpYxsb4UM9UFmKshcEWpBE32cLuIzsvBaI4KQntcqNqyt45fDrJbzWVHU9gd2Abr/dvhekoXFod24dD6Fdj4/rt4k+C8/stf4E3WWm/97vd4T3Zd4VGtp8i6TMbDPnn3HQXcH/k6kTwvtdivfyrXif0Mf/79azA8Y6z2epb17AUIadsvaDEE/1lo/rNSkF1vaVItcqnHpgjZ7LUrmL3eT7g0gInU4PTtm/js7l189eSppgHxpawx/xK0/y7IFiYiL/4js06k8SENkLbaRoKzFjs+fg97VzAWUvtWMiISrgOrl6tZBfsImzy+h5Ad270LzU2tqukhMXF4bBL+Xh4w0dkO5wNbEUIXizI+gqBjhOnIVoTSxYLoYueNjuK8qR5cju7GBTN9FIb6IYrOI2NioQTJ1/gkHeusioYW+3chjs4ksVBczJ+wSRSMdHOAj9EpxHm7qNcF25giK8QfOQTjkoytyTqOdK4CRsTiqBBkEeSy2DCknGMkJGD54QFI9XXRTqHyRCqdLYsxsTqOkSz1srp+TNxL1vZoTo7FgLTtKRmUHq0qwq26UkzUs/4iFKI7zVWYa6nFXGudguweIZM67AnrMNX4ENAI2RPC9kCel3qNDqfa9h31uKsAK9G07wnYaCGjKd1LtvZtiyFcsecJWyT602LQmxKNnpQotEoz5OI5JLlbI9hCHx76h2BxYAdObF2L7YyM77LO+vPP/l2B9oasofin19TM+j/Trd5+jU7H+mwZa64//Zq12C9/pTqLMndRJgT/4Re/wpt/egP7du9HZVUjOnuHVCNDTvYfgmzx/f9qKciGGBVvdrZgQpoe/d2ErI/qp4td1UI2pKZZPbw5ynppSk1p+vzJE3zx2WcKtG8XZn/8F1G2+G3+SnplKpfor2repGYMTS7W/OZzOirdzN/FBWveegN7CNZeSoDSAPYpDq5doaZZ6azSgCZLQpufOo0bN8bxgJA9ePol8nMLYaCzBzaEzJsABejtgf/xXfA4uAX+pw7gEov0i1ZnWIfpI4S3PXlShFgaIOeCLyII2XnLswi3N4e/2Wl4GBxTruVNkKTBcY5R0Ztx0MNAD+GOVrhM8EIJWxJrNXnuspczcsODGAvtkMdjvI+req4wIpix0Vu5XQ5hzg8LYCz0IlTuSvmh/kgleLkh51DIaFkWHYo6OldvXhqjYS5aUy6rhXT6CJjM/JBrykYI2U1GvemmKjpXhQLsXlsd7rc34EFnE+63sg7jfeVeWsjm6Vz3Cd5DcTOeH0+Ydh50EDi+/mFXE2boZLfpjJMyPlZLd6zIZlSMxyCdbCj7MsYKkjCSxzqN8A3lMEpSg1RrQhgKg9wQZWcEr9OHYH94Dwx3b1bLEqx+4894ny71PiPj2wRLOopvs75auBDzT9Rrv/89fk+4fvuLn+P3v/ilgk5mf7zz5zfw0fuf4GI4oR4Y+Q5Yr2opIP6P1PldkBekIBth3r7V3aqNij2LIBtQkElt9oBx8cH4KB5O3lK7rzyVNTceP8aXzz/HN1/KNCuxGy0ZP/BHXiKuJM4nDigLl74Q7y/AKkMF3zKSygyTz599hi8odXz6HJ89fqLR/fuoys7GgY10seV0MH5Aon0ESmcN4Vq/hlqNA2tWErJPCdly7F6xHOdc3dVMD4Hs5u1ZeDrYw2D7Brgc2gm/E/vgqbsVbvs3w/XgNvgQKL+zx+Fz+igCTU4hzMYYznr7EWZnqgaVxXkErnAHc3gbn6BOss4iTF4uCq4gK2MEWRojxM5cASPNjjBGykhnW4JpicwLfipGxrg7aGBzsWVsPMe4eIE1maN6H+ky5tLdEulgcZ58XYifGtgWFdDZChktS6OCUUM3a6OTdWcloz0tAQOsm25IF1EaE4x4oklqmtHwThvhoRuJZL2Ph6zHBSAZ8xLApBYTsKT5Ie38eXEvGRPracU8n79HMO+317OW4/vREScYR2+x5puuysPNkgwM5yfymIrJ8kyME7BhgnZVZoAQwKtUJ+u0IkKW4mGFcGsDuOkdgOWBnTi89lNskaui33kT6997FytlNoe2sfHLf/spfvOznyn94de/xq95/D3rL7kwU1YL/uid9/DO629DZ98h1DW0o7Xn2pIn/YKWBOUfkAwLLPX+C1KQST12q1ta912EqxfT1/swQ8hmBTIZlB65oQB7QCd7cHscj2am8OTuHTyb1zjaV3S0b2U9eyHnB/4owCiBSRoXXzFqLkhip6xyIHMiZcbHV3LlM4F6/vjpC8l6Hs8ePuTvvotr7e2I9vPD/rWrsfMTAexTpX2ES4dQHVi3Si3/fGjDGkLGx/jcHkKmw1iZfDkeD6SWe/YNmprbcXr/Xpjt2ghX3Z1w190Gt4NbYb1zNWz2ErzjdDhGGYcj++BvTHeSq3tV7WWO89ZGhMcUgeJkjhbwlWXnLA3hZUzHo1tJQ0MgC6azySB0FoGK83RW9dh5RkiZapVFN5SuYxwdTH7mMmNkDmFLJ2gRfDzR3xOFkcGq0xhPqCNdbJB8TgBjZGQNl8vHBbbymDA0MS7WJUSqJbqvFkkXsVDNuB+TweaWGo2aqzHTWou7dKK7dKT57mY8JFyzBG9eHIyQPSB08wKe3Cd8ctGmACYXbT7g8/Mi/sx8VyMdkeDWMIaW5eB2WTZmawoUaFOVWXwsHROlGQqy7sSL6IgPU11G2WCjPNhDXX9XGOCKeGemAH6R2enuwdF1n2LXR+9h+8cfYPeqFfj0jTfw2s9/ht/97D/ws3/5VwXW737xC8gG62/IClUyfvb6G2oLpGVvvINlb72HyOh49Azc4An+wye/RkuD82O19Ht+VwqycdZjkz3tmBnooXv1Y0akdbK7wwLZdTwcH8aDW6OYJ2QPp26rqVayk8vz+QfqmjPNWvgCmpakJf6oS1X4vLTfBawvv/qr0ldffYuvKVlV+Jsvxb2+pFMRLEIlu2x+9uipcq7nDx/h6b27GGhugonuQcIlSwiw1hK4ZJdGar8WsAPrVhMwQkYn28/YqCMuRh3btQsNtawnZGuk59+isKAYJ3dvh+WezazHtsH98Ha4UdYEzHLvRlUvSJTxoUOJXFik+xqdUO7lfOoIXOhwF2zNFRABVkZwZyx01j9C4AzgYXgKF1hzRbvZqha/OFDKOQ81LzGejpQtg80yoZjgCGD+lkZqrCw1SAakPZEe7IfCqFCljPOEiTWZNEWkZssJPofKmBDVAMniYzKOJk2PxuRo9BVm4HqZTJ1iRKwo5JH1EsESyGTFKlkWboYuNM067A4dSUCTxoesxfi0V2ZysA4T+AiTONxDAvmktw2fX+3GIx4fELaHPD7ka+e7Ghg7BbRCFRknK/MwU51P5RK6dMbEZEbGFNzIprOmRaM7IRz96dGszyLQejkYtZfoyi7m8DmxH6c3fIodb7+GjW/8EWv+8kd88Ltf40///lP88eeMhITsVz/9KX7L2xIbZTWqT2RP6GXvq3UV//i7PxCw9+Ho6Ib27gG6mJzg3w+BRLuloFnQ37z+7zz/Q9JC1oTpK52Y1XYVX0A2JGNl1zE/dgMPbzEu3hpTTiaRUcbNpNv4bO6OWq5Nlir4VrZNEkf7RnKfUKWFi1LxkO4lgH1JoL5gxNToa3wp06hYZ33zxbdqNsdnj5+phXEEquePHhEy1n9PnqrLXK401sPJ8Iya4LuX0HzXwQgZAdu/npBtWI2DG+livL9PXsPX7mJUtDxzBsM3xl40PRLjk3FyF6HS2QYHnS3wOr4PjoyJpjvXEq5d8Dp7DLZH96qZCbZH9sLpxCH4MDZ60tHsT+rC5vhBBNGpLjACymOuZ/Rgc/Qg3M6cQDDrtAhnRkFXW9WckPopiY4lMTM72BuNqbFqAnGInRlC+PMX3ez4MxaIZ6zMvXgeJZcvIZ1OF+PppGq2gsgLyOZ7JPu5oSruolowR9r52UGealpVfWIkWtIvozMrkU7GmFZTjLHqQtyWWRiNlbhZX65gkwVOBbRZOtUdfsHOE5iZZgLIGu1pfzueXiFEhEwcS5zrkUREgiZR8aFWD+hkApmsRHy/sx5zzRWYayzDVHUBXSyX0ZG/vziVLpaC24yPk7w/lCUL88SrxwezYtESHYSGSD+UXXBHrO1Z+Jw8ANdjOrDav10tG/fer3+Od37NOMj67M+//Dn+Qr0r42SMin+R2PiTf8PH774Pg9NnsGePjrrKuaX9Ctr/Tkxc0Kvg/Gfh+Rt1adTcNfhS3YMayMYI2cxAN+6oruKA6ixKTabmL44O4eHNYTy8Lct0j2ucjJA9EjebmsDTmUk8nZ3GZ7IBIKH49vln+N8ER4EmrMmBcEk8XABMFsJZAOwrAqbR14SMj8l69w8ZDelgysUENJmY/Pw5ZsbH4Gpugi2ME/uY3fetYQSkS4n2ErB9BEqHgO0X9yJkBxgV969dpSCUqLh79Upc8PbFXdZjMpVK5ixmZxXg6PZtsCJkdvu3wJ6Ame1ch1MbPoHF/q0w278N5qzVzHV34dSO9TDatw1OdC+Xs3pqZWKzQ3vUKsUujIZ2eodhe1za0Tq46GKPMEcrBJifRYyLZoJwghdhcbamg/miMi4MVQkX1UwRqcPCCaMvo2YcY2A+YUqjc8ngdLiTtWqgRLNmk8gYRUeUtn6xbDChHZQupLPJuvd1CRFoTo1RLfsb5bmatr1EuXqpycpxi5IFTgU0zRqMTQSsXa2Nf4fONtNag0eyR1l/G4+tFJ8TwBgrJ+srcJfOp2l4CHhteHKlDXdlviIj471WmY5VgqmqfEKWoyAbyhX3ilJwDabH4mpqtLrdGReChgg/tMQEou3yedSEeanFYcuCvdQir5eszsLu4C4Y7twM/a0bsffTj7CPMty1FRY6fHzbJhxc8SFWy5IEjIkOtg7ILywnYH1o1Z7kS0LwipZys6Ve93clv5MwfZ8UZDIIrSAbetnwEMDuj2pionQVlYtN3FR6AZkc5T7hk9vP7szgywcP8PXTZ/jfX3xFV/tWM55GuGSfsa8YBxc72EvAvsKXn1PP6WJPZCN2iYYE7AEBYxyVBUxlg8Da4iJsX0mg1q5UkO0lZAKXAkweWwTZAUqaHuJuGsg+xf5Nm5CTmoGHjz/HnYesyZ6zJmvpxqHtO6C/ZQ2sCZXhttU4vWkF9DZ+Cv3ta2G4byusju2DOV3MkLWZ3vZ1MGKB7mhwDI5njqv90E7vpRPq6cLs8H5YEzJZTzDGyxUBlsYKsksOFuqaMukKxgoksj1tUgTKYi4oyMSZ/FmjhRFABdgFb0S52+MSHfACXS6QMTI10Bvx3k5qpr6Mn0kTJD3QAyWRQSiNPI/GlGg0Ud25SQowcTDNsQgTDXSYpgrlZreoSanLCJlaF7+vnaDRmQjMk6tdeEQne3K1E095+ylr9Md9HbhPyO7Q6eY7G/GU958SPlnz4ykdcK6lGuMV+Rjn75qqknqsgE6Vjht5/HvkJKA/NRI9Uo/FBqOT6rocgpZIf7QRsK74ED52gc+dR3tMEJ0tEEV+ToixMkCkhQEu8svlgtEp+Jw6jBBTfVw0P414ezNE8HYQk4Uz6+T9/OI8oXsMCUmZqGnoUrPrFTAESE7wJaH4L9SrQC0lBZmMj81elXqMkKnxsauMiEN4RPd6dGtcjY89FCmgNIAp8fZDqdMIorxebj9ljPyMddNXrKG+VW32L/EVgfuKLiX6cpHEvRYgkzUUP3/6udq1RaLis/mHeHZ/njXYfcxPTqv1RtqrK7BNvtUIkyyEKbvmixRor0B2UBoedDEdcTqJioTs1IED6GrtwKOnX2D2wXPlZNdv3MLBXbuhs+pjGGxbg9NbV+Hk5lU4sWUVTPbvgMURHRgf2EXI9sHi6AGY0LlO8RvWnI97mBrg8CbpYK6EqS5B5PMuZ08SsiOMf9ZqXX5/vkYgC7M1VRduRjpZITPIm04WjqJLgUjxY+EvV07z8bwI1mPnvVmfmeIyI6U4YaCViWr9pwR4IczBHBcdGSspqc8yz/ObP9wPJfw5uZK6OS0GbZlxanaHzOwQyG7WFmsAY2SUMbIpcTICI1KrCUssVJC1qy2V5PZ9PvaY8D0TyMTNpDajntD1BDIFGJ9/1N2E+3SyOb7/TC0dUyYGl2QqF7tZnIGbjIrXGQuvJF9CL0HrSQhFQ5g32hkT+xLDMZgWgaspF9F9OQj1IR6olqXOqYZL51AV4o0CuQbN3RbFQR4o8HNGipMpMl0skOFkhliLUwg1PA6Pk8fgbmOHhOQMlFa3QCb5KsC0UU1meiwFx/+JXoXoVbV0X0MLI+uCFGST/M+7o+oxDWT3WYc9onM9mbyt9FiuKaNTiYMtuNgCZPM3R+h4Q+pnRA/HR/gzE6zV5vA5Y94XhEba79LM+OpzQqWF7asvNIB9+cWXdDFZpPRzVYuJgz299wCP78zhwfQMHs7MYrSvH9UFeXCzNMVuGe8iUHsoWQhzD0GSnRlFe9cxHkrbnoAttO6lbb9nxaeEbCWcLCwxcXtSbUsr8xVlGbi5+09hamiMDe+9gyNrl+PImo8VYKe2rVVLyZ3ZvQ0ndm7C8W0bCNYBmBEunTXLcZqP2+sfYxz9VN03ObSXznYCticOM1ruw3lbc9Znx9Q0qli6kjhWCmutWFd75IcFqZn10vyQBoaAJ9OmSmNCVZfS3/wMLtHVotzsVVNE6rEAulmUdnZIGGu9TEbOHNZnuazJ5Nqx3vxUdOUmoycvGQOFskpVlpqzKJHxdn0pbhG2m7UlmGkRyOhoMstDrmhmdLxPR1OxsEc6hppu4xPCJTWYNDrk9rO+Th75BcXH1OOqMdKAeTUxuJxRkfVfUQYjYiJGC1IwzOMw4+JwbhxGcuPVFKteQiZwXUuLxI2sGAwkhaEvIQTdsUFojziHxlBPNBMwcbWmCH/Uhvqg8oKn2lc71cmEgJmpvQdkafR0R2Mk2xgiysIYsYHnUVhShZrGLjTRxZY68V/oR0bJH9KS77tIiwF7CRn/86Qek86iRMUHdKYnhEjVW5TcfjytBWuRHrI+U5CN3VBOJvXb/OgNPGK8fKquqL6raioZ2/pSOztDA9pLB1OAffaFZvzrEWsxOtiTuXt4SMBmR8Yw3j+AoY5OuLAW2/zJ+6qpIY4lcO1eowFM4JLN4xYgk7a9dBUFsr10sD0rxfHWIvJCCObnn0B21RTIRA+efo28/BJsXLFCTVA9SlfSZySUtfIPrv0EJwnYIdZ3+wn1qV3bYcCaYIdMPCZcctm8PHdk81oYHdwDy+MHYcDoaHZoH7wZddwM9BDNmHjB2kjb7PBDko8MJnsiiDEyysVaXfsls/ezWVtJnLxgbYwLcvmMkyUuE8JLrMl8Tc7A20gf521M4X5GT9VluaF+jJvBqvEhq1S1pl9GV04SQUvCQEE6Bosz1XGYUe4W4brFekk0SSCU6ssxzeg421KrxrzmFWgtCjCBSDU55DYBe9rP+CiQ8ctYuowyCC2QPZKfkYs1+X4yrUoGo6XpMVGWpZodU+VZVAYmSjVdxuEcApd9GeN5cRjLuYwb6ZHoZU3WEemnjo3BHij3c1SO1njRFw3hPig+54hk27OUAXJdLZBF0DIImCz/kGR1Ri2amhkcirpaWZy0R0VFdbJ/X50kkIm7LaWlgBJHfFWvvGeL6BWwFktBNs16bI4uJpBJLfaI8AhcUmNJU+OJgEY9nhZN4JE4mkRHaYLcHnspxkWp3+TnFaT8+ef3H2iWLXj2uQJNuodffwcyzWCzuJiqwRgRn9DF7t+ewO3BaxhsaUV6RARj4BrV4NAhYOJkAtjuNVoHE8AonQ1r6WJy4hOydQIZY6Q42aoVOLB5MwqyclRUnJPluLWQiZvNzD2ClZkFPn3zdezn609tXa8W4Dmw5hM62HrsW/0Jdq/4mFBtJFDr1MrDO6lDEhVlPRG+3uywDuOkDgx1dsB4/y44nT6u9qj2ogJk5SofFzUYfVHGyOhK5/i4LDUg06UELukyygC3AksumyFIEYTwnOlpOBDeQCtjuJ/VQzBjpwxM1yRcejEbX5YmaEyJUktzy5IDg8VySUuWio03ynNUdBQXk+gommKNNiNNEMZHAe1uWz3uS3QkNAKbgKSJhB14IvGQkD2n1GOETiB73COQNaq4eK+lEvcYGWUO41x9Me5Ss9X5mCzLxHhBkpqNP1mmiY+jdLXxvHhcS72IK/HBaAn3RiOjYt15N1TLnm08Vga6opbAVQW5ocjbFpmOdDE6WaKVPhIsT6mjQJZiY0D4TPj/EYam+nYNYEtA8KPFn/0OZARvydct0t8DTKQgk6h4l5DNDdHF6EpPCJHAJWt7PJ27w5N+Vkk2AHxM2KQuU6181mkLkVLFSv6cREuJkY8m+dysxs2kefE5QZPBZYmF4l4KMtZqMmNExURp2c/Pq2UOHk3P4g5d7PbAIOry86C/dw92rpCBZNZYWsgWYuKCi+0jYPsFsE3roLtxnabpIV1HaZQQyGP79qG5gbWGQKYFbEGPnn2FtvYrOKJzCCveeAPbP1qG/QRs13LCRNeSNfOlrjuyaT0BXoVDBGs3azid9Suwa9VHCjQHQuVw+iiM9u+E1dGDqi6TycGup4/hAsEQR5JZHdLEUM0Q1lWaKVJuyuUC+Y0cx9pM4qK3oZ4aeE7wdYHjiYOwO35ATTaWZkiCjxPBdFYXbMraHyWs61pk/+iUaOVm0r7vzUvBYFE6rlFXi9JwnXWSTA4W3aouwizBmmaNNk3QZGrVAwImzQ3laDyqhUwHe/BU9jEjcI+10ElsFABlPE2JNdm9lmpMMyrO0CXvE7J7TQS4VlYizsHtUmndp2O2KgezldmYIGxDGdEYJGAdkefQFOqBpjBPHj1Rf8GddZmXUomvPcroaOX+TgqyHFdzZDubKdDkmE03E1dTzuZMBTFe1rWjVVsLvQTg5e0fLQHrR8AlerX2WqzWnutavYDsioLs3vA1utAYntGtxMWe37v7ArQF2BRk4mQCFN3qibjbFN2NtxdcTnUgKeWA/Jln9zQbQSwGTVa9EskKWBITn88/Uq97MncX8xOTmB4aRl9jE+zPGqimxT5CpRobWshkZaMFB5NNvHU2EoDNG3B4ywYF2kE+L4PQ++hie9auwdnjeujru4pHTwSyZ9+BTJbnllWE6xo7sGndJrz9+99i7bK3sOqt17H6rb+o9UBkHG7Lh+9iL13tAEHbQwi3ygI9vL+fEVM6jNIcMdizFa5nT8Hh5FF1XZlcwCkuJHDJZS3+ZmfVAHUEI6I0PGLd7RAiEdHyrBqw9jhzFEG8nRLgoeZB2h7TgY+pvlqWIJ6AxbrZIE3W25eVsS76qwHplrRY1Mul/smRaCNwVyQysja7XkjACNkNQjZakYvxynxM1BQRilJMEYo70nqnE80z8sngs8xJnCdo4lbiYNLC14yFsQaT+NjVotzts6t0tX7CJ3VZh8wOqWNkrMCdBkZGNVm4RLnZfCNdrU5WFJb4mIax/ERcYV3WGe2P1ks+aGdMbLvki27WYB1RgS/cS/Z9y3e3UsdyPyfUEECRPF/owWhN0Iq8bFHoZYMUO9Zm3t5oqm1DW++Q5iR/9eRfApD/Eyn3+gHA2nqvf0cKsjnWY/deuNhNPBMHmpv9G8iUk2kjowD0lK/TjJNNqfuP+Ph3AJTpVzMzCrSndCiJjrK3mMAmcIm+eMJa7OET1UV8wpj4cGoad0bHMd43gEu+vnSLtTyp1xMuwkRwXmgBMHGwTQRrM6Pctk1KuoRMBqF1ZBbIKgFyHWxMzTA6wi8A1fT4LmQiiY2z958iPikDKz9ZiT//+jdY9oc/4N3f/AorZQuft9/Elo/eVdrOqCjrt2//eJlmmWk+JvWZREWjfdsJ2UkVF51OHVGzOMKcrNQx1MFSNS7EyWR+Y7SrNXwYAS/amyOSNZjERa+zxxVQQVaGsNLdhXNm+oiStT7oXNJFLIsMQnlUEApCfehiGsgak6PoYrFoz2Rdlh2HvpxEBdhoaRZuFGfghjQkCtPV/QlZ5EbGsmoKMSOz8AmH1FWPOhtwv7WWtxs09RjrM2nfPxvsxufXe1VdJqBJbPxsgI9facUTAZM/K+8xLU0VRlG5Mvq+vGdzOeabStXcxSHWX5p6TLZTCkEHIRtIDFVwdccGqttX5HGBLYY1WnSQBizWZp2833X5Aloi/NDEOq2cNVoZ4SsiYAWerGmdLZFIyOqqmhRkzUud/H/H0V4As8RzS+mHABMtCZlMCL5PF3usXEygYS12l2DdI2CEbAG0x9PTdCy60zThktcIPITxCW8/5GMPJgkZf/4Rb8vm7fL6J1o9Jmwi2VDw2b17rL9kMz+6G/WZ7C9GwOYnp3BnbBy3rw6iND0D+vv2QpfOpEuHEtheOBfBEukwFsqG3odYKx3dvhnHd2whZBvpZARPnE9NtVrFn1kHT2cXTE7P4R5d6878syUlsE3deYjUtBw42bvA2MAIa5evUBcPvvvb32Kz7Dqy7A0e38HmD95WnUWJj1KjnaGTSS1menAPXAxOwvm0HmyPHlBxUeYyehieYI2mDx8TA/jSzS462dC9DOGidxDh9mYINCd8Zqfhqq/LOkwfDnoH4E4nk/mRkazR5Hqx3AteyA6SGfjeKAr3JVwy+BxNF4tErcwLTI1AR0YserLicDU/hWAxnjEy3hARsmEex1mnjRO2m2WMb4RtlvXZ/dZq3FUz8msYHQlZLx1Lmh1Xu/D5cB8+G7qidbY2TZ3G5zWQNamfm2PsvM+aTImA3aOjiZPJHMbx4jRcy4rBUFYsBtOiCFAgQbvA2BilOot9rMsGk8MxmBKhuo/idHKZjLhWfYingks6jhUBzkoFsrG9anqcRoaTMdKczJHsTwBZkykn+ztA/T292gxZ6jWvSuCUWPh9UpDNXBvA/RG6GGPfMwUPgRJ4ZBKwQCZRkYDIOh8PZOUqQvN0VlOnPRLACN48a7IHU1MKtgU94v3HWj0UAG/T5ajHvC1TshSk8j4zsyoi3hkdw63+AbRVVMLJ2JjAbMZROpPEPx3WWHvoTi/ci/HwIOHS5WuO7diK4zu3qNdKXJQWvsxhVIPQq1diNwENP39e7UMmLiaO9X0S0O7I7buPMXJzGhVVDWov4eXvf6wWcln17pvYxNi4g2Ad3bIW+rs348jm1arVf5p/B6nHnA1OwF7vMOyOHaQb7YX5wd2wPLSP0JyCO6Okn4URnc2YUJ1R8yBDWbz7yEx/gij1mMPx/bBnTBTYYuTqaNZpSV6yUrArsqkKRqvGpEsKssaUSLUyVW1COO9fQltaNDrSYtBN2Pq1jiZuJi42TEcTyEaLMzHG+1Os0WbqZV0PaYQQEEY/AehpX5tyMmnpy+D04/6F6Mh6TNVkfI04XVcjHhLKB4RTGh/3mmUBnko8bKlSkM3IZOHqPNwu4+8rSMJgRgwGUi5ivCABo7l03bjzaL7orRogVwnZlcQwOlkgWqP8CJcvOi8HoY2u1yAzQvwdUXrOHsWs0fJYo+VSeR4WSHY2R+ali2hu7kZz5w90Dn+k1CwQrZZ6/lVpouNSoqtppSC7c+MaHoxLR3BaLRYqrvVIIFscE7WgvISMrkQ9IGDiYMq5eF+OLySgCZi3b6s1HNXqV4RZrk2bHx9Vj83fuom7Y2OYvjGE0Z4e9NTWIczLCyf37MKpPTtwjA6lINugiYg6Gxbci0Bt34pjO7fjxK7tysUW6jGZTiUzPVQ9RjfT4etzMzIx/+g5Zuf/FqzFmrn3hK9Z7HDPMXHnEYrL6qCvd1pt/L3ynbexfflHhPhjRtOVOLZlDfS2rsPRTWtgQNhMD+xRkElcNGGENKXDWRAy++OH6W4H4XFWn7CdoLsdh6/JSQWT++kjjItmCDA9DfdTh+FjpIc4T3sVKVN9nZEf4o1SxsOS8HOojmF8SpX9xyLRRDXIVk6JPNF4uyM9Bp0ErYvxsSeD0TGboNHBRkqyMFaegxFCNkLIxulk04x2M/VlamM/gUX2kX6glURDcS6NNIDJAPUjSgaiBcbH0o1sr8N9QvZQq/sEbJ6arS1Ue1KLJitzcJM12ShBk6umZfysP/USepMYGeMuoDc+FEPpUQTtEu8zLjJC9iQEK8i6Lp9Ha+Q51IUwPga5opKwlfna0dEskOVqijhCFhkYiKbWPp7QQ0uC8N8laZAsBZjGwV5pfMwMD9FhNPAo5yEgAthCR1GcSmBRbqSVgHWfwIkUZALi7PQLF5N16tWm6eMC1wjm+Dtmrl/FzGC/2tBi5tpVTPI4ebUf41eu4Hp7O7qqq5EWEQHTo0dwZv8e6OvsIkDbcHjrRhwUeDbRvTYLXHQtwnV8904lvZ3bXrjYoc3rtZCtZE22UjVNDI4dRU93n2pwTN99Qj3+UZqae8TjE8zcZ5R89AVGxmfgd+4CNq/biOVvv4NNHyzDNtZjsjvMmT3bcGrHZmqjWsHYeN9O2IqTHd4Hk/071aRhg11bFHCWujq8vx+Ge7cwQuoxIh5VF3WG2pjS3fThb3qSdZoJHcwMITZnkRnohrKIACVZF7/uciia6F6yIUUz3awlJQrthK4zPVqpnY7WQafrIXC9GZfRx/g4kJOgIuT1glQCloPblfmqIzgrA8lNlbhPWGQe4hz1QNZQ7G1VNdljxsbHfSK6GeHS3Nd0GO9Lw0O6kx2yh1kdnawSd9Xsj2KM0T3lAs2RvGQ1KbiPf8er4rAJmilWg/x7yiD1lYQwdMoMEEbHftZmA0nh6CF4TeHeqA/1QF2wOxpC3VmL2aHU2wYVvvYo4THf3YL1mDGCWeNaGVohM68erb1jaKKbLXaj/yotbu2/6EAuVvdi4F662AsnExjmJ6QzOMkop3Em5V4CmBaYhy8gk8g4gXnGvnu3b+K+iol8TlxrhnUZb9/l+83dHMcc3WpuVJaVG8L00CCh6sPtftkgogc3e7sx0tWB620tkIV8WkpLkZ+YCBcTYxge2o+zB/fhtM5unNizHYclMgpAjIcC2DGCd3z3Dhznc8d37cBRxkXV9CCMuoRMBqR11kibfQXj5XrERkRhZnaeEfAppu4+ogjQ90jBpdUkHWySoE2wTpuYe6ic7sbYFLKyC2FjZYfVHy3H+g8/YJRdhaP8vSe2b4LBvh1qZ8+TrA3P7tmqVsfV376e7rZDLRZjqbtPyUzd3wK3M0fhdvoovM7qIYh1WYSDGYJlJSxXC0TzWzrrvBsqWPxXRAWhhnDJRuwCmIDWEB+ONoLURYi6GA9bCVabREY6WxvjYzfB6+PjA9kCWTwG6SDXeNJLbXarIheTjIuzjXQyQiatfIFsXuJfN2OgxEGJiQouSiYS0800l7nIrBDpRNZhnnBJd1HBRWhnZDJypdRijKiFqRggWP3JUegnZCO5SbieSXfl3/MqXVccrJuu3BN7gaAF8Cjb6IYq4Fou+qAq0BklvjYEzU05WLGHJSr9HAicPfLdzNWCqc56erAwdYfHuUQUVl0haCOL4OhfdJvqGEDDq4/9gBZe++olM98FjHWZGpv7LlgLkscVZJ89ekhgbinQFmCSeuoRnU3FQT6uAYuxT6v7fP19uc3XzvM1cpT7AtgdupfS2AjujNDBGEen6GK3+q8wEnbhRnsrBlua0NdYh/aqStQVFaEoNQU+djYwPaILkyOHYHBgL/T37YIe49dhnry6AhGd4tgu1l98TG+3OBlhY1SUyKhA28poudAkWbsaO1euhKOZJa4PDrMee4ppwiKNjR+ryTsPMDmr0cTCcWZePT48Po2IyDgYnjbCtjXr1N5a2xghZd6kHiPuCf59BbT9sj/ahpVq9r7pgZ3K2ayP7mOs3KhAE8DcGA/PW5xFrKsNIuxNEWp5Bml+ziiXCxz5Td/AKFjF21XRFwgW71Oyb5k8LuA18wRuoaN1SmOBtU0n1Z5IR0iNRB8dQ3SNgF3PT2JsTGc9lkHIsnG7Kh+3CIS088XN7rRUq+vDBDK5IFNm4gtoEhXnO7UXatLl5DUClwxEiwPea6lRkM3WlyrQZKKwzMaXCzgnGEuHsxOoONwqTMEAvwSksXEj6zIGGQ+vJocrB+snWDLrQxohbRE+dC0rlPnYoPa8KxpCPBRchW4WKPKyZlS0RIajIYKNTsHyhClcvS7DziMOHoGpKKllbOwZJlCDaq17taEEpVloVLNYzsJjf08LP/N90sAnA9ivDGIvkoCoIHv+5BEe37uLuwKSQCZgERql7wPslhYyeY6RUdxQNlS/Swe7MzaqNMvaa/bGdUwzGk4xGt7u78NwdwcGWhrRU1+D1soK1BQUoCgtFcGe7rA4yW8lvWOMi7owOKSDU3QyPbrV0Z3iXoRLOdirYt1G0I7s2AZd1mn716/DvnVrNGNjR46jqaYBc/fpXnSipUD6YS2CjHBpdB+35TgrED7Clf4byMkqhL2VoxrM3rVuA7atWIHNdDi5tGbPqpU4yL/PCQJ3io5mTNiOsY47uW0NIdvOmHgcfib6jIfmam+yBHcbZAhgEYGoiZN1O8LQSJhq+W1fw2992cpWQSa1GI91cWHK2Rp47JLIyBO3IykMPTwOZESjnxrIjMFQHmuzPEJWnIYxmYlRLu18wlBbpJYPmCUkc601uNcusz8a1DVicnzAWCjTrWQmyL2OhedkyYLaF5prqsIdGdjm+0zVFONmaQ5GizLUMgQyvUo2npD2/RjdVOLhdX4ZyO1r/BIYZG0m06uGeLxCyNoJWF2QM5pYg7WEeapxNBmoriNsVf5OyHIyQrrjWVxmjHbVN4SbyyU4eKfBxjMJ1u5xcPNPQnx6NWpbxIlkUwktMJSA8WMhW3j990nmSP6YK69fQHaXNdhnT59ifnoG9yboSlPTL2CSWPgCKuquVgv35TkBTOCao3uJ7oxpXGyWLjZ9XWKipva6xag43NNJyJrRqnWwkvR0RAcFwt7oDGz09WBN0MyPH4Hh4QPQZ12mt4fxS5ogBO4UazR5zODQPpwlhHI8c0CHj+3Dyb27CRxrNMZHke6uXUiIjsPs3DwBIygCzD+gCcbMxbpNyG5Nz+PmFI9Tcv8BbvP+4NAtNDZ3ISuzAAG+QTDmCXBY5yB2bNiCjR8vx6Zly7Bv5Sc4vZOOvHGFmoBsc3gXnUwXXgZHEWJ1BgkeNsj0d1XNjfJL/qi9HIIqRsVqqiEuhI+dY0wMVhsD1scFo47gtSSyJiNkzYyHLYSugyexANZL9aczpmVqQLuaFYvruYkYYYQT0MTRJNbN1JaoGRvTjHlyhfPdllp13ZhmgZ165WhyYabUaQo63pdIKc+L7tLF7hDQaZm3WFNE2Mowy5psuroAY4ylY6wDZTrV7aJUjOWxLiRY1+iso4RsnPdFN2QWCGuxgYRg9Mb4ozvqHHqi/XElNgC9lEwerg1yQZGnJbJdTBBvbwRfY2O42gbA3j0JFm4psPZMhcO5DNi4J8DEJhgXIrNR1UzQCIOsHKxWpKJkV82Xa9p/vxqoRgHte6Qg+yEtQEYpyB49eIB5Gbt6/ISQTSnQpMZSUN28iXtaye05ORKqBcjEvVTttVgSE1mLzdDFJhkTb1+jiw32Y5yQXe9qR59ARhcrz85CYniY2ijC0fAM7M6cVJCZHhPI9uO0QLaXYOnsJVD7YXjkAEyO68L8xFGYnzwKM73DMDl2GMZHD/P1jJh8zSmdPTi2ZyfMzhigs72HddRj5ToS914F5sdIoPqu7hGwexifvIexibsYva3R2MQ9jNy6g+Gbs5BNFa8MjqGRH1RxWS1cHT2gf1gP+zdvwdaPPyRka6C3eRVcThyA99mj8DbQRaiNAaIcTZEdyPojMhAVEf6Mh4Eou+iLsnB+u4uTSeuesAlg1ZEBaOBjTbwtKz+18SRt5e12ER2hO4nxK0Uu9Y/AldSL6OPJLdd4jcggtXQbi7V1mWwQQUl9JoPTc42yxJss1V2BueZq1dyYFwdTi+4QOrlN+O7JFdZ0ManlpK6TuChXRksrf47vc6euSK35MVpAuKTZUpCCUf7+UUbWYbqq3L8lSxPkxmEo7RKup4bTzS6iP+48Hc0ffXEBvB2IzkteaAx2QTlrswIPM6Q5msDX0AjuDoHwDsiCpVsizN2S4eiXQ8gyYeORhNOWIThrdQGX4ktQ1zaAunYBR9Ze1ABUx9tLaeE1f18EbQl3WywBrZlqoRRkz589w/279/D40WM8ffAId25PEDRpy89oIKIzqaO4lXItLXR87A4joQAlkiaHanSMsg4bJmASExVkVzE+0I/Rvivob29Daw3tvLgYuQkJ8HOyg4upAZyNDZSTWRw/ChNCc1aXcZGQndi3RznVGWmEHGSdxsdOslY7xqh4hLXPYUp3+xYcYC2mxtA2rsMh1mgXAoIwfnuWbvSQYAgsSwHzw7o1fe9vdHNKgJojWBqN3JojWHdwY3wWN8ZmIXtvXxeNzWCIj4k6eq6jncXx5dhk6Ozah93r1uHE9o1wPnEQQaanEE7AIljEJ7hZqz2hyy/5oZpAiXOVhvmoNQprIgJQz7qsmXGxMZYuxudljYxGgihq421Z57CD4HUQMrkosoMnbG9yGGG7qHQt+7KKjMN0szHGuJvlObhdkY+pakZGgU0aIXQ22dBPFi69W094CN09wiZzFKWTeEfAk4YH3UwBJtenqbmL/Bm62KQsnMq4OCEAq2UIGEvl95Rk4bYsSUBHu8WaUFr5IzIThE57I52RMSOCoPHvmBSKgfggBVlvjB/aL3owPjrQyRxQ4G2LC5YWcLP3h5NnMuy8MuDgmwV7nyw4ETI77wxY0dlOmgfDyC4C9h6xKKjsQD1PdM0mfoSJx9rWniVVR8lrflgayH5IGsj6CZlGCrIH8w/w5PFTgnYfT588xcN79zE1No570kmcmsKs1FgSBQUybSy8KyJ8s8Osu2TN/OEh3KFzyZLe0wRrku41Qfe6xZg4RsBuXOlFf0cb2uvrUFdagvyUVIT7eMPNwpiQ0cUMTsJc7ygsThyHGUEzPHxQRUGJgSfoZqcJmgFBk9tHd27Foa2bcGDLBmqjGpTet2Ed9sgULEJ3mpCWFpVhmnFvKVB+rASoVzU++RIujXNpJJApwEamcW14CldvTCgNDN1Wujo0QXcbR3l1M2JiE3Hm+HHVjQwwOYlYR3OkeNkjw9cJeUHuKKV7VRAsgas83Be1dK1aQlZHh2smYE2EqYkQNUcFKDVF+aMp8hxaeVsGc0VtvN0pY1ByzZY4GSHrS4vEdcY0iYyj4mTl2QRAYChQEW+mqhCT5bJRBFXGKMnjXE0Jnakcs+JsTYyTUrepWqyOMbEKM40VmJK5kIRSWvfyXhMEV47qSmnGxpmaQrpalpr9MVmRhSlqRGbiM84OsR4bzqAyeTvtImNjKB2MkImbUd3RPmgKc0dxgAsiXJ3h5hgIt3NpcPTNhr13Jpz98xRctl5phC0DZs5x0DO9AFup0VxjEZ9Zi8au66jR7pZZ29KLmpaeJSWXyizsqrm0xAklbn6/XoBGNWmlIHv8+DHu35snaE94vI9nT5/hLuuz2yOj2jptgqCJm40qsOZGpTWvkYyxSfdQwXWN9ddVRsOBPtyibg5coXv14HpPF/raWtFWW4Pq4kIUpKWpOszLlt9KFoZwNNKHzekTsDXQh/XpU4yEjIOETRxNj/WYND+kEXKW4El8PLJ9Gw4SMhlkPrB5I2PYRjV1SodxTHfXTpgbnEFrc5uqqZYC5cdqfPJVEbCJOy/gUu4lcIlrUbItsAB2bXhSA5kAdv0W+ghX39VxXLk6hn7ev3rjNsoqauFibQUf09OId7VGmlyYSNDSvO2QyxOqMNAVFSFeqArzRXW4nzpWhfqiji5XR/Dk6uHaUE9UX3BDXZgX6ni76aIPWvl4M+Nla4SfZqCXJ+0VullfMqNYSgQGM2IxnM+YJpDxxL9Zlkk3y1HLBkyU5ar17Mep20VZmCzJxiwfv1PL+FcvkMlqwzWqDpNlB+S2dCVlgdO7LZWYqM5XM0o0rlikXFEgu1lOqBhTZe2PaUpmfwxJMyYjBuOMi2PZMRhRkF3CNUbcq4y6A4mMjfH+aAhxRqqLNfytHeDmGgIHLzqYd7rGwShbgmWrve8ckI2zdpEwso+Gq38267Mk+IXnoqCqk4D0oaa5W4G0WPLYgl597rvSQPZDWgxb4yIpyJ4yLs6zLrs/P68i4wO57J/ONsv6TBxNrlCe4fHOqLTkJR5SclQOdh0zBGyKkVDgutnXi/ErPapVP9zdiWudbehtbkBLVTkq83ORm5yI6PNBOOdgCx87C8ocXjZmcDUzgrX+CVWP2RsaED4zVWcd3bVDNT2MWI+d0T2g7uvu2EagNmCPzGFkPBTAJILt37KNkO2Bg5UtOjuv4Pbs/SVA+fGSWLhYo7cFsFlVdy3AJWAtSAAbVHDdIlw30X9tXEnqMwGsd2AUXX030HnlBmEbR119CwJdXHDeyoigWSHO2YIyUwt+5vjao8jfWbPAzAUPlPIo98uCXFHF+3LdVUWQM6qDXdF8yQdtEb5oueSNVoLWHO6NdkImg7p9BExmV8iCNrJ89jWe2COsi6QpIVFOHEbi3C1GvLHCTLWBxKw4G13tTrXERjqZXHMmyxUIXKzF1JGxcY6PSXy818rbjaUKVlkaToYFJlSNV4LJqjyCLL8jW8XF0YJkjBCs8fwE3GZNNkHd5P2beZcxStiusTYbTAnD9YyL6E68gAwfV/hYu8HR8SIcfFJh6ZECa0IlgFl6yH1peGTD/XwBnSwdps6XGR0ZH89lEcY0mNhHwD0gESU1HYyEdDKBaZG+A9n3ig4nkH2fBLBFalikRsKtIHvy9CmeSF1GuOYJ2sMHD3l8gEc8Tt28jTs3b2GOddr08A2tczEWUpq9y3ifkE0MDmCcgI32ClwduN7eioGWJvQ01KG5vBRl2RnIuByN+LBghPm444KHE4KpIBdbeDAyipNZndKDm7kp/B3t4WJmgpM6Un/thhljpOWp4zA6dhinCdoxutneTeuhw7i4h5DtImB7NtDVxOF27oa7ixsGBodxa0qaE3f+BpYfK4FqQQLXyK0ZpRvj0y8BG5nSiO71EjCBawx910YJ2Ah6r46iZ2AE3f3DBGxIU6NR3f0jKCurhi//veetDBHrZI4EF0ukEbJsT2vk0dUKzzmgmHCVBNLd/BxRQbjKAghfgBPqlXt5oTHMAzIrojncC20XCRoh645mTRNPN0gMxaBMWUqPUXMHbzAujvFElwVHxwU01koC2VhRJm/nKLjm6FxzdXQnFRG1MDEmzlKy8vAdcTCBTGCju8nskS4ZQmC9qJaEY2wUydr4At5oURpuSlQkZBN00JsCVkGiAmyiKEXBNkbIRsTRsqLpclHoSJD92HzhYukFW+dIOPpnwTEgBxbuKTB3SyJMiTByiIO1R5o2LmbQwWJVI8TWK0XJjMCJLJwiEX65AHVtVwlTL6qbCNV31PUDegnaUloKugatGlsEsisayB4xLj5mLfb4yRPcY1x8IK7G+kxqtXt35jA5OqaWY5uhe8kcwynGQmnNC2iaGmwQE1f7FGA36FzXZBYH4eqoqkAD42FpRhoyY6MRdT4QYb6ehMsZAQKXpTHszujB3uAE3C1NVBMkyM1JHW0MTqumh3QPXehyDsZnYKGvh7NHdaG7YysObt+CI3S1fYyMuzesxz5GRp1tW7B32zaEXQjF2M3pvwHlPysNWBoN35yhprWAUQuAES6JhxrAbrL+egmXBrBhDWB9w8rFOnqHFGBt3dfQ2jWooCvKL+O3tRUusDaNczBGCt0s3cUMOZ42dC8nlDA+ljA+lvg5oZT3ywPpYDJIG+qF+mAP1AS5qEHbZkLXHOKBNkLWGyP1mR/rtHMYSI3QuFimbGkUjxu5CarLJ+vTaxa+YWyUxoRsg8SYN1NTyvqKEZGQyQC1SACb1h7nWI9NMyZO1pfRuUpY2+WpGDqUncDarEB1LG8T1gnCJ4DJzA9ZiuB2CQEj4GP83TflimkCNsraTOozcbbxfM16ILVRYQhzPwdH2/OwdIiBiVMc7M9lwsEvEzbeqbDySIa5a7ICzc4rXcnEMY6PCWBpVCoc+XpjxxjlbFau8XDwjkd6YRNrM8ZGOlpVUw9hE3VRnd/RYnf7Ib0aKeuoeq0a+DsWpCCbvTsPDWgUj/dYn83fJ2BzdxVo03SxSUbFqWFCNjSEyUFNNJQB5qnBPgJ2Bbf6ezDS3Y7B1kb01NWgpawEFXSvnLhYJIQGI9zXCxF+Xrjk6wF/Z1u4WxnDyeQMY+JZ+NlbEjoBzJHxyYHAmREuaeMfgoPRWb7WDNYGpxgXDyqwDsjMe9ZqcltHBqC3bMZ+1mi76W5H9u9DcQE/ZMa9xZD8I9KApdGN8SnCNUm4Jl+41wJcCjDWWQPXCdj1BfcSuG4oiYN1EbLO3hsKsHYC1kbAWjuvooXq5GO5GbnwNjdBqPlpxFieRpK9IdKcTJHhYq5gE1eT7ppcNSwuVkWw5NqqSqqW7tZI4BoZIxuD3dHO+NhFyLouB6m6rC8pHP3JBC09WrmZgCaRUU5+FRvlshfpMhIMaWBMEZwJSq6cnpWOIiOiONhsm8bJZH6jgqyuTF0AeqexDLMNmilV0+pYigm+1+0KxkZGx2mZZiUXbRI4aX6Iq90uy+DvZXwsTKGDsl4jhEN5qcgPDoavgy+sbMPg6J1Jl8qCiUs8HSwR9n4ZsKZDyXiYIyOhREcBzIJw2ftmqja+PWOiDeOkBR3NlD8nshFn80yAuXMYfIITkFfRStD6UdnYTXWhqrHjhTSgCXjfryWBo+qoBcgWS0E2R6DuEKyHDx8Rskd49OgR7tLJ7t+7h7nZWdy9cwcTY2OYGB7BxLXrBKwf473dGO3qwFhPO8YI13BHCwZZe/XUVqGppAhldK+M6EjE0r0CnGzhZHQS/ramiPZ1Q5S/JyOjC4I9HRHq5YQQ6ry7IyFzYK1mDUfjszA/eRxW+idhZ2QAO943OXEMx/fuxuEd23FYplERsEN0NAHu4HZCtm0T9mxeD0c6QmdHF0YZ6xZD8g+JriVzFTUSuCao24TrNgaHCRel4GJE7GcN1seI+BKwYcIlgN0gYEMKMOVi3wFMxlI0bd7WrgGkJaXAk64dYnZabWJ+0egoLst1UwQtUy7tYIQs8bFTkBXzmO9mgWpGxzq5wJG1Wj1ha7voi45IAhYTxJosGL2Mi7IU25WkS2qsTGozWaZNJu6OFqRhuJAnv9Rm0g2UrW1lSW86mOy8OcnjNGPhDB1shoCJxMlmeX9Kuop0Mml6TDeUYaKOcNbLXmdFrMdEdDTqdmUu67J8VZvJ4PdULeFTt1m/8TjBo9zuzkhFlGcg7G0CYON6GdaedCenRJjQrTTjYISI7mRFeOx80hRkApeRfQwjYwrcWJM5EDJrxkYDOzqYSwLM+LyZa4IC09ojEfoW57H3mA3MHc8jJqUE5fXddDSC1kDARAq0zr+rJcGjaikB7VUpyB4+eoi7dKy79x4QtIcKMhUZ79/H3bk7hGwWM5OTmCRokzeG1ax5aWwMtTWjr74aV6jeuip0VJSivrAAJWkCWBRiLwQi0MkGjvpH4Kx/GM6nD8Pb9DTCXe0ImgfdzQWBrjasSSzgSzfzlmXULAzpXmdgffokzAmWGWEzoQyOHNK41+6dysFUZGQ83L91Iw5s3UBH45GPhV3gN3f/IIYFDEIioPyjErjEuYZGJ5QELg1g0iHUdAlfADYo3cPR7wAmcGkAu0630tRiCrCul4A1qQ6UpkhuautFclwiPE3OqsU8o8xOIsHOECkORuoCxWxXM7XmRQVrM7kyuIjQSVyUpdSUmwXLNCQ/dWFk92W5hCRESa5GvsIa52qaxsmuZV3GsEwULkjVTH8qzyUUrKEI2BRrMYFsuqGS0FQRJgJFN5sWES6RLCs3JSteyTxFupbsczbVwCPv35LOogwHELhJAiVjaHdkpr8s3iNOV0cABS5qhq8dLc1GWeRFBDqcg5NjBKwFDhHBMnFJYo2VAhtPiX8ZdLVUOhKB80mHvXcaY2ASLPhaed4lMI9ulg1jJ4ErGbY+BNIzTdVvJs5xdL0kAhmJA6fccOiUC4xtAnEhMgMltQRHgcbjj5FARvd7VbIcnUC2lBRkApTonkREauH+guboZNMTjIyEbIp12Xh/H653tGGgqQFd1eWMhoVoKMhFZVYmCpKSkBYZiTjafqCzA2z1GPn09sNFXxfOJ3n7+H44ntSFu4k+ztmaMB5awc9RADODu7TzTU6zHjsJsxOHYXhkPyOiDk4d2IcTOnugJxOGWafp7dutnOwgXUwg20cHkwszdQlgfEwM+geHlPO8dCGNNMD8rV593cvXapxLpAHrptKAqr1uat1rXAvY2Ev3IliiriuEq/eaptEhDibXGq9fRwgAACjJSURBVC0GTMZTVBeKBbN86/HDbuAxKiQUFxinkxxNNQt60sVy3C2Q62GJYllk5pysfeFI2BgbA13QoEDzQnOYN1ounkN7pD/apLt4OZgOFq6Ni5dYm0UpN5MN+YZyk1VbfaQ4A+NlebhZWYTbBO0W4+IE67HJOhn/ImgN1ZhsZDQUdxP3kilUIkIjgImbaTYULMFtAiTHO83lKkLOqaNcFFpC4Pi+0gipzseYjJkxoo4UZ6Pw4kW4W3vBwSkSzoTHms5j5sQ6StzrXDaBklkcrMH4mC2PbnQwGzeC5Z4E96B89Rqpw+x8MhRQ0hgRN7OiE5q7pRLYJIIXx2M8ztpH4JRFMPRM/HHSxBem9sHwC01BQUU7IetBRV0nKus7vl/K8b4LXTVVQ9U2ECgBbQkpyMTBpJsoQN0nZCK5LW19OYq7TU9N4fboMCaHh3Dzaj9udHegt6EW7VVlaCjKQ3lWOvIS4pFyKQJxISG44OYKa73DsD6yB/ayiQNBc9I7CIdjB2B7RC732M3n9qp15d3NzsCTgLmbGcCZ8Nka6MHi1GGYElDjowdhdOSgmlIl8xkNdPfj9IG90NuzE4cI2O51q7F1xXJs+OQjHN+vg4zkNAxcG1kSnsVgLdb3vW4hHi4F2QvAtC16TQfxJWQLgC1AJoCJBLAFyMTBGgmY5HYBTH1YPJaUVCLY1R5xDiZIZ1TM9rBGLl2r6BwBY1QsI1yiCmmK0NnKCF69rFUYIk5GyKIC0EpH64o9r4mKyRfV5uh90gCRLmNmHG7kpWBETa9iXVSSg7FyRrsqukwtgaCbTdZrAJsWJ2ukc7EGm26W+FjJOq0SM018jbiX1F8CEeGakChIzTTKhGOBUBshZYqVzMgX1WqOfTmpSPT1h5OFJyxsQhgR41iD0bUIkLnzZdh7pcLOk7UUYbJhPWZHB7MigPKYC2Ojo28WnPxz4OyfC0fKlM9Z8TmRKWOiFcEzpaOZuPDn6HSqPnOOhYljJAxZ7522PE9wI2DpFA6f88nIK2slRF2EicAtBRj1KmDfgWwJuETyuWohu08HYw1Gzc/ztvb+vPYxGT+7d38ek7duYmSwH8N9vbja3oordLL2qnLUF+ejNJMR8XIM4sPCEO7jBRtZSffgTtgQMlut7I7qwP7oftgd0YG17h5YHZLL8vfAkvctDuvAlI+ZHt4L8+MHYEXIrOh4ZscJmcxj1NmN4zu3Qlfi4ca12LVqOTZ/9B7WLXsba959Cxs+/gAGx44hKyMLfQNDjHW3cE0BIqAw7lELce9VDY0QKq3ktQuPC1gLcA0MjSv1q+6hduxLC5fs6NjTL4ANEy6JhwtwDVIaB2thzSVwLcwCUBGxhYBJG5gfhHwTVqkPuJ3RowMJ4eGIsjNFuqsFsj2tkCVjZ17WKAt0Rjndq5ROVupnxxrNBqW+EiEJ2gVXupkX2uhkPdq42C1xMTGckEXQwSQuxuF6diKG81NYj6UrwEZLczFOyKTZIWsxim7Xl+O2OBilcbByJeViEhUVXISIoMl9mck/KZOE64sw06BpgEyJCNykqtXk/fMVdM2p8Qh28YadpS9seNJbOsXAyplyiYW1W7wacLYidBZ8zMwxSt22JmjWdDIZC3P2y+Z9adEnKuey8kjTNEHoZtaEzFKcj7LyToclHU21/QmhLd/XzCkaxnYX+b4EzCWKvyMSFo4XERKdi3J+BhX1bazV/lYV/FwqGr6rSqqaEsiq6XJLqYbxUkEmDY571F3tcSnNzd3Fnbk53BwdwdXuLvS2NKGjrhpNlaWoYlTMT2FMjIlCpP85ODPuWevuIkTbYX2IoKnbOxVUApeNiDCJo9kKcDwa68jFjmtxZPMqtaCo/u4tOLFzIw5vWYeDm2Rh0+XYSqjWL3tL7cK4Rrtc25q338C6997GlhWfwFT/FLKzctDTdw1XCYTAsQCKQLdw+1UtBu7l4+Ja8h4ES7qG10a10g4sL4KrR9rzVzSDzB2svzp6B9Hec5VwDVBX6Vov42GT1r0WAJPMLh+EfCCVdfwwa9v4DdmO7PRMzRr4LhaEywb5vnZKZUEuaqxMICsmXAJYuZ8Dquhw1ZRcEtIc7qtWfOq+HKLGrnqSZO5iBJ2MkGUlKBe7wXpspCiT0S2XLpaHcdnHjE52S1ryjIw3pb4iQBMNAlQZJgiR2h2G0sRDjWShVHWkZnhbIuJcSwXdrhwzlAB2i4CJw42w9iuOCIO7pTOsLP1hbneJJ3i0AszcIRJmDlEw5VEGkC1dBLrLcPBOhtM51lau8WqmvdReApPMUTRnTSbjZFbuUqvJVKsMuATkqna/oWOscjAHAVJczZk/75EIY4cIGNqE8/1j6ZCX+fsuwdI5Ci6+ccgobCA8nSirbUX5q+Jns1gVlHxeIvlyXEoLoCnI7t69i3uUHH9Ik5NTGB8dxfDVAfS0NKOurATFrMMyExOQGBmBmEB/uBudVkuZ2R3eBZtD2wjZdsK1Q0FmSWfTSKDbTUfbpyQ73xvs3qQ25hbQTu3YgONb10F3g1yLJRv6yfZHn2DbR8uwcdmb2EDI1r3zBtaKCN2GD97FtlWfwsrYCPl5Bei5ck0DxvVRus8YBm5QWuh+rAZegUuNe10dxhWC1StgadV9RTPArAaZCVg73autW7qFGrV09qNZC5eooeWlgy0GTD6UCn6YFTUtVCuKiitwydsDKe4E7JwjSoJcUX7BAxWsvwSy8gBnFR3L6WAVApm/I+Tq4foLbnQzH7pZAOOiOFkYusXJUiJxNSse12U5AJGsk1+chdEyOhlP/tHyfIxUFGCUsI2xNhunm92qKyMgPAp0NQSQddVtwqeA42PS5BDApulwsy2aGHlH1vfgcYo12SSd7LY4GONib146Yn3OwdrIFnZ2F2BhHQZjy1CY20cSsljCFgMj24uMcNHKwQQ0MzqcvU8qbOhOdqzNnF80N+JgI2Nh0rZnTWZD0GxUO5+1mVe6ek5qMBlPk9sy80MaJ5Z0SWt3Pu7K3+cczd8RTkcj6IyN5g7hrM/SVSOklJ9DKT+HskV6FTr1WWm1ANurWoBNQTZLgO68AtSC7tDBxMXu3r2H2ZlZjI3wZOvuRkdzE1rqZC5iEXLT0pAaHQlf87N0qp0EjNLdDltdQsajQGZ5UKsDO9RO91baKGlN2Ez3bcNpgqW/bZ2C7Yy42Nb1OLaZzkYX010vC5Uux65P3sfW99/GJkbE9YyI694lbHSxDR8sww7WZi72/GYvKUNv33X0aQeDFSQLsFFLAfWqNNFwsXsRMgFMC9mVBcBeONgCYBINr2rh6lNq7qBeOJgGMhURmxkRmdkXvu3kQ1mArKy6GWWVDYgNDkaimy0KpJsY4Ioy1l3lF9xRSchkebQywlXGOq2cqqDEzeoUZN4Ksm66WG9ShCYqZsoM/GQlWYJgqECWicvAcEkWHSaPgGkgk83bFWSEa5yupm5XFVIFhEwDmqxEfLOagNG5FFitMpZWTeciaDxKpBQQJxknb9cVoinlMsJcvWFx1glGpr4wMAnAWdNAmFiHwoLOJXHRzC4SpgTLxj0OznQuW89EdSGmS0COxrFk0Jl1mJUHAeJ9e7qWBrJM1cq3pWtZ091E4noyn1EiokRMOxlb8yWsHqzbCJgZI6qxXRiBjmTtF886L46gR7IujERceiXK6jqWgOwlaIsB+9GQSQycvjOHGWqOtxdrmmDduj2Jm+O3cXPsFuPiGK4NMP7U16O0IB/pcbGICvCBn5UR7I/QnQ7vgC0hUw52YCuBEm2DuQ61fxtvb1fSxMedfHw7jPdsgcGuTTDk0WjvVpzmbVkn4wTd7Njm1Ti8XjZWF8g+wBZCtpGQbaCDrRfY3nsH699/V02v8nR1RWVlDQG4Tre5QSC0YFACyoBWVxn5Bq+PK12lFuqtBfUTSpFyL62D9fK91HsSrl7C1U24BLAFuP4GsI4rSs3tGrhkio04WF0L4ZLWrhawqjp+EPKhyAemAGtBSVWzmq2fEBGlliTIJUBFrMXKWHNVMA5W8HYpo2Oxt4yb2aBEjpRcoi8zP5oIWUfUebVd0ZXUKKV+uthVBVeqWoPxen4ahrSQDZfmYJhOJntMjxGyUUpgGyVgApkANUbIRAKbuJo4mkRFVaMRLjlOKpUrwKRWG6/KR0mkxEMHWJp54oyhN04b++GMcQBMrUNgxZNdYuJZOpoZHc2R0dCZjuPkmwYLF574boRCoHFLImDZysUcGf+k4SGR0IyvcSBs4lQClxXrNkvWb2aMmXZ0QHsfzRXT4oimrO0ELgHLxC6cMfEi42g07BgZHTzj4eRNUN1j4BGYiLyyFrpZm9qKaUGLgdOkDY3kc1tK8pkuSAPZnTuYlTb9LDU9qzQ7O6tqsBlxrzGefH1X0dnWidbGZjTV1aGsoADJl8IRaGsG55MHVTy0pYuJbOhc1gcJ0/4tdKnN1BaY7dtKETQCJpFRajU5mu4TyLbCmHCZEEQBTX/HepzcLtJAdmjdp9i34mPs+Pg9bHqPcNHFRGvffZtx8R2se38Z9m7ehHPevmrXe+nsdVM9dJjePg0YfQKa0gj6Cc7AoAa2AUpi4YL6ron7UYvhUl3DIdZeFMESdTGSSu0lYLV1DRAuaWwQMC1YMubV2NbzonuoOojiXosj4gJcVLl8kASrtLIJpVWaDy8hOkatHpzrY4sifweUqqaHMyFjTCR4smpTsZc1ZYNSvkZiowxKNxKy9ugL6E2QrmIErqTFoI+Q9ecl4hohk9WEb7Aeu6EF7AbrMoFsjI4lgI0SKoFsmPdFo5RsKjhWTcgImNyWo8AkGwwquHi8TeeS+muivhBDfO/MoEA4GNnBytoP5rYX6GB+lD/M6GBWrI1MJR4qJ4uFE6FwPpcKV79MWBMuQ9tLqoay5G25fEXqMCcC5nguS4ElUdDIjtGSbiVjZjJX0cpd2v8yDYti5BTQBFobtzjCFaXcSy7mNLEL5e8OYUS9BHsFWQLBlvG3RIIeg6TsKkLWjhJ+Hi+lhY2Sz+qFXoHuBXyM/AvAKcgEqAWJc01OTuPWzdsYo2uNE7Cb4zcxemMEQwODjImsF3JyEBUUAH9zA5w7exie+gfhdGwvbHQJl2p2bFegWdLFTPduhgllqiATV9O4mDRGJDaaETITAiaQnd2zGWd2atbCkNpMb+saHGZdtn/1x9hNF9v64bvYIBFR6S3VVVwjbvbRB9Dduw8xMfFo5UkuG3N3UJ2sj7oJQw+Bu6JgE3fT6CV0lDYSqlg4SOejemVKFF8vWmjJa+AlYNLcULWXwMXai84lalHRkIBJY6NV5q9ptACXAoxw1Ug7+IV7ETB+KAqwqiaUEbCisiaERybB1cEZsR6OyPGyQ6GPHUoIkTQ8ZKFPiYkKME8rBZusRShrYEhcbAr3RVv0eXSyHutKuoReWR+fkA3kpWCoKAPXZNluLWQ3BDKpySoZFbVxcYSQ3agkYJUa2EYENAI2WsOjQEaNMzbelOjIekuOY3St8eo8BVlPThIimCocTJ1hauZLqM7DyMIfxhYBMDYPhLXdJUIWBVMe7QiRo3cqPM/nELQU1kdSjzE6OkYzAibBlqBJ+16cSsbDzFlryTiaDEKbOkpLPoaOF08Huwxz1nZ2Xsl8nO/B95fHrFxY1xEiaW5I/WViH0bXDIMJIbN1jYLruWQ4eCcoCWj2nrEIi80lVO0oZqIo5meiJJ8PpaL8Islnt5Tkc12QgmxmZoaO9VLT0zOYvD2BG4N0g44uNNU3oiS/CImxcYiLjEHixTCEOVnivOlx+J3VhfvJ/XBgVFQOthgyupk5o6KZjnbv5f10N9ZlGm3n41rA6F5nd2/GaQImEgc7TsCObFyJA7Iv9Kcfqp1WNrH+Wv/uGwRMxJqMgK1jPbZp+ScwNzRGcUkV2niit7L+UbARgBew9Wpg6yUwIgXcIugWtADXwoCyOOKLMS9GQpln2KHcSxob342Fyr20gNUzFr6Ai871Ai7GkKXgKuUHKi6WklEEe0c/7Np7Aod0juCiiwPS3elmHlZqgwVZQbeErlXMmCgrNwloJXxcHpNxs9pgdzRdPIdWQtYeF6LWX+xIikRvZpzahOJqfioGWY8JaNcJmehGmQY05WgVeXSvAo2D1RRrVUjQGCcFNKUFZxMQ+fpKccIsxsMctGUkwN/GAaan7WBhFQRLuoeJZSCMzPxgahkEC953oLPYSoueEc6OENkTJgdvAYqwOF+m41wiEPKcXHjJ2Mj4J2NnZoTKmlDKrA8zhxgY20YoKE0J1FmrcN6OZd2liYxSf1nTpawJmqVzNJ1MXkv3tA+HtYvUX3x/t2jGxHj+fsZOupi9VyJrsyh4BiQgt7SJsZ1wVTa+kNzXfFbf1avgiRYDpyCbmp7G1NQ0pinpIN6+NYFxuth1Old7UysKsnMRHxWLjOQUFKQkIcbDHiEWJxBofIQuth+Ox/e+rMMIjxJvC0gSD+WowKJzCWgiAc94L2uw3RrAxMGk+SFaiIm662Xro0+w45P3seWDd5SLLYZsPaFby3psy+oVCDjnh9r6FtY+PWjmid7MqNbKE7+NDiOwdRKMrkXOtgCbBjiNeqkFuDSudU2pi2B1dhMwqoNq76SDaesugau5vVcLmDiXTBLtJGAysPwSsGopguleKhpq4Sqr1n5IdK/C0gYEhyXg1BkbbN52BOs2HMTWTfvgbmKCJFcrZDibqh0mC+lchQSrkO5VyDpsAbRSmdNIh6sJ9kADIWshZG1xYQQsAh3Jkeihm8lGFP25AloarjIyDoqrFWfiukiAK5X9zAhMZT4hyydYdDaCpCSQyax6aqRCnE+jodIMwpnOx7JQGxcJX2tHGJ9xgJm5P2wcwmFjHwprh1DY86R2cIuBo6woxZrLmuCY2kfx5KfT0H2k4WFN+GzoSiZ2kQSLEZGQ2YuTUQ7eKXBgJLT3TCQ48Qo8E7sIzeOUpXQoCZkFH7cmYLYExsZDxtqkWxnFn4lV42JmrMWsXaP5vhIT4xRg0sqXCcQ2hNzKlX9Hr1gkZlYSrGYUVTS8UClBW1KvQKc+00XAaSCbmsLkxJTa6vXmGKPh0DD6e3pRVVaJ7IxMBVlTTR1qCvIQ42mPMMuTCLXQg5/hYY2LHZWxrwXItilJJ9GCNZfApeksam4LXCYCF6Oh4e6N1OYXkOlLh5FRUW+rdBVX4cDaT7CLLrZV62IbCJdq21MCmkC2ctmbOLh7J5KTkukULWogt665Cw0tdGCe9K0EYAG2DtZN4kKdrKUWnO1VLcTCToGLrxMwNXAxKnfxS6fr6ncAe1F7tQlcXVrAOggXnUvrXi86TlrANB8Evxn5AUmDIyuvEo6ugdi15yQ2bzmCzVuPYf2GQ1i3ZjcMDh1DtKMFUh01cxfzCZlIICumeynQpPFxzk51HGuCPdVV0y0xF9DBmqxLNmtPi1WQSWTsI2QDhKxfgZZG0L4LnLjaCN3shgJNIBNXK+B9cSyKgA1X8DUE7EYZY2dpKgFNQXFEMJxNbGBoIB1EHxia+OCMoQcsWYs5SCxjHHNlHHMSoOg0lqyzjG0JGaOdQCNtexm7UoPPBEUcTVxKQFtwOxefNDpPMuzc42Etr+fz8loBU1r/tjzK61QXka+RsTYbHgVMcUprt1j+PgJM4MTl7L00DmpFwC34d1Jw8rVWhDAivkhBVlBej0KquKweJQRtKf098BRkkzL5d2ICY8MjuH51EH2d3WiurUNFcSkaamvQ2d6G0pwshDvbINxKH+GWJ3De5Di8z+jCRW8/7I7uVg0PcTBLxkORuJaCbNHRjA4mTRDjPZsI2SYCJtJAJjFR1WICGGPioXXL6WIfYNtH72Gz6ihKHUbAlItJ6/4trKVW0+EsTY2RX1DMCNasnEIcQ07wOrpIAx2lkSd/swBHIBa7myZKyqUmL6VgWhChUmB1Mh52DFCMiK/ApXGuRXA1tRMw+f3tL9xLFcGSz+WbTfsfL9GjhKDFpeTBxMIVW7YdJlgHsHHTYWzYqIt16w9i1eo92L1lLwKtzZHoaKbcLMfDAnkCmjiZr0BG2FiPlfjZq9kgNaFeaIjwRxMhk1WEO1Oj0C3r4qdfVpHxSra4WYqCTDRQwNvUgIAmjkbIhhgbr0t8rNA42hChul7Ox+VYls3nJWJKPSexMxlZwT5wNrOGqYk7Y6EP/z3ncPiYDU6edlZO5swT2plwudDBpMYyY70lYAlA4ljS9JATX+KagCGgaUCMoXsRGt52EbgY/ez4OifCYElYTGxlnEsTOW3dBQ7CQvBk1oi4oqaZks6aTq47k2vNGEl5Wwa35Spra/cE1nixsOV7WzGCWopr8raFSzT8wtKRX95E1aGgrI51ch2KBbYl9PfAU5BdudKN4RvXMXFrHIN9/JYmWLXlZWioqUJ1RTlqqiqQlxSDYKszuGh9CsHmevA3PArPU4fgeFSi4i7lZMrBXkC2ANqCkwlk22Cqs005mfHezZq4uGergkxcTAA7tnmViok6qz/Ezk/fU80OTUdxwcU0TQ8ZhF5N2LavW4OggEAUl9YodxB7VgWnwMaTXE722sZ21BOABdhaFmAjMO2d/a9ogLqqpAGLaidcfH0LXfFFNFwEmETDuiZxL4GrjXBpWreVUn/J30Va8pSCjCrmh5BXUoOQSwnQPW6CjVt0FWBr1+3HunWEa80+LF+5FyvW6GD9ut1wNDBCnJM1UmRzcndz5HgJZNbIZ11WQBX7OaBEmiGBLqgJ80Y9IWtkXGyND0W7rCycSjdTG1AQNLrZlZxkXMlLRV9+CpWs1M/bV7UbuktsvEbYrpfnaQHjY9S1skyl6+UCWgYBTUZagA+szpjC1NQdJua+0DdwxaGjljimZ0s384KVXQihYPTjiS9OYytuIU7Dk9uBJ77EORc56b3pNoxsFtJmJzgWMv1JIFLNEcY6Nzqb3UXYiGMRNCv+nLW2qeEsY2B8jdRyApqjTwofS4NHUA5c/TKUy4mzCXACmBOPboHZqkkidZ6FC93uXCbs+DOW/LvJIqku5+KQWVirXKygtI5xnqARuKX098BTkA30d6OhrhztLfUY6O1AX1crOhrr0FBdgXrqam878uNCEWxxEmFUkMkx+BgcguuJ/WpsTAagNQPOr0Im7fqXkMl9Mz6uQNunqcnOsiY7s2sTTm1jTNwszY4V2L/mY+xZ8T62f/IuNn/wFjbQxRbXYqqrSMCks6h/5AiSE1PVrivFFZp/nHx7iGNINJMTXeNs7QqEhiaNszUREAUcoREJRBoJUAvqU9I4l0RCjQSuF4DxPeu07lWtABMnpXOJ5PcTsipKIMsrqkZUfDp8gyJgZuOBXftOYN1GwkWtWX8AK1buwfIVu/HpagK2ej/WELjVa/fA4PAJRDlYIZmQZbiZIdvTErkCmbgZY2JJgCNKZXD6vBtqwn1RHxmgIGshZK2JFwlaJEGLUaB1Z8ShR7a8VaBppAFN3EziYwYGCdogHeuakgasa1rIBLYbFdnoK0xFkp83LPRNYWLiAQMjLzqXCw7pWuLQYXOYWvhQ5yDNDjvC4MiT10I6fk6szbwIGt3N3P4i70eyBkqAoyfjHW8LQC7STieA5vZy6QudSRoX9pdgRugEOHlMuobicnYKWGmKRKtuojQ+XPwzFVASG8W5pBGiIPNLhymBs+Rtp3MZqoHiIOuFUGpdEH8Zi5OBcILmFoWE9HIFTGEJYdO62ZLiaxb0AjSehwtSkA0PXSdgDcjPTkFeZhJKC7NRVpCL8uJ81JUVIi82HOE2ZxFiromJ0rb3OHUAjsf2webwTljqEiBpdLyAS9NJfCHCtXB7ATATxsazjIv622VzhnU4vnk1jmxYgYOsw/at+gC7li+ji72Fje8RsHdex7q3X8fat99QO16uppuJi21esRxuDo7IyytCAZ1BVFha++IfLsAp2MTdFmIkXaaWMNTT3RaAeylCpFWTWqOhG40v4iDFWq9eXIuuqHEujUsKXFUCF1VZ18LfJb+vBVX8nSXM8imp+TgXeIlRyhFH9Iyx9+BprN96kGDpYA0dTKODWL5qLz5ZsQcr1x7AKgFs/SHWZ0dxZP9xBJibIoF1WZrs/u9mjixPC+SKkxGyYpmZL9Ougj1QFeaDmkv+qI8OUuszNhG0FsbG1sQIdKREoYOu1sno2EVH685OQG9u0gvQ+ulMAtrVonQMFGvULzVbSQZjorhZNgHLQScj5yV3V5jpm8PAwJm1lyf0TjnhoK4FjjAmGtHBTFRs9IOVQziMrS7QkehCAgchM7UNZQTkye4kELFGcuZRO1FXbtu6sZZyjYGzDyEgbBILzR3kNbEqOlpJx5DvJfWW1HHSrhe4HORiTjWzg9GRrim3xbnsJHJqo6AZf86CoEqDRNZmtPVIUTNHZODayT8LDnQ+qc1k0DokOofnE52sWHNefa94vi2oiJ/3YuhECrKh/n5c72etUVuF0oJs5GWlITk+BgkxlxDp544AE0ZE0xMIMtXDOUPpKB6EC11MGh7iYpaqkygDzVu1omMRKImH6sj7pioqajuKqumxCWd2aGqw41tW4ygBkzpMZ/VH2PPp+9jx8TvYolyM7vUCstexRguYdBV19+zCpbCLKCgsR25hJXKLKpFXXIX8kmoNcPxHf9fdJEqKu7UoxxHYZPBagNOog+qkCJNcpiBNFLqUxqlE0imUCKqNhVq4BCwNXJr3FicTuJPT8uHiFgDdI4bYtec49uqcVK35jVsOESodbNjM2mvjIaxed4Bg7Sdge/GxQLZmPx8jYNtPYI+OIfbtPg7HM6cRbW/M2oyguZoxNlogh06Wf84BRYSs5LwrymReY6gPqmXZuMhA1LMua7wcgiamkOb4MOVqbUmX0C6gZQpodLWcBPQQNNEVqc/oUAKaSNxKIBPYrsma9gStKS0WfjY2OMV/k4GhKwxNfVTtdfS4HeswW5hb+sPWIQRnjb1haHYOVqzJzpj4wdDiAmycowiZuJVMCo4kbGEEJwomNmGwoFNZysx4abMTKhvGQ6/zuYx+qapzKGNp0iSRhoiZU6xyJBl8NnGIJkDJcPLNoCOlwjUgi0fWWFrnElez95blB6TBQdcTRyVkVh7xajxNXWntxd/BGtGSz0tctJBoSvj9wtKQU1SD/GKeTwRt4Yv8Vf0QdCIFWVxgADJiopGblIDslAQkX45GQmQ44kMCEepgjvOmjIjGevA9ewQepzUx0em4TO7drWKicirlXgv6LmTiXsbS8GAdJnCd3bVRASbrwSsHk0bH2uXYL4Ct+AA7P5Fa7B1sel9iIgF75y9qQvAaQrZaQGM9tnnFJzA3OovE+CTk5pchK78c2QUVSjkCG6X+c7T/CdIdEusurSBslRp3q6TjVBGOGkJRQ1hEteqoiX2LVSV1lqq1FkMljiXgSstW65iEOCOnFG5e51mbnCVQB7Bx80Hs3XcKu3afwKatuli7YT9Wrt5Ht+JxrQ5vUwRrBR9bzsi4kjXZ9l2nsGP3af78cWzZchjGx2SlYRNctjNkbDQlaBZ0M5ly5YACRsWiIBeUXPBAuYLMXy2IWhcVhAa6WT3VILApV9PsCNPB6NihBa07O56wMUIqR2OdVsB6jeoldD1UH3WVoFXEXYS7hQVOHDWCPsE6edoNp8960J1t+UVizWhIwBzDYGkTjDMKMj+cNvTGyTNeOKbvTshkdgejsn04oyNdRLp8BMiUjmLmIGNXrNMIgxrv4gkvA9CWLlLDpRCCREIhgMk4WhTOyhiZWwJMHehohMzRJ4NQZcKDYKruonIrwiluRtgEQGc6lcwCsRAH5Gvk8hmBT5ogEh0t6H4SJW2kVqSbegQlIiNfcx7lFfHLm8el9Cp0C+fcghRkl2SVKFtLnLOxQICzPQJdHfhtJRvSnSZgdDATOhgB81SAHYATY6L9kT2wootJ59Bc2zl8VSb7XtZehnSvBbj0t6/FSbqXrAd/ZMNK6Apgqz7CXgK2a/n72PaRBrANyzSArX37z8rNpLO4hlr/4TIc3LkNPp5eSE3NRGZOCTJzCZoorwzZhC5bQVeOHEInLqf+M9Q/WqJkndbdJE5KG71JgVJJybFcjgsA0ZmUCI8aXFQwyc+IM8rPL6hJZfHwyEQcP2VGpxJYdmHj1kPYLYDtOanGvlYQoFUES9xrBcH6lICtlmgobsbnVhM8AWzvfnG/M3S7I4TyII7t10OghSmibQyR4GCKZBdzpMv+yb5ayGQ1K5lAHOKNqot+CjTN0t5BWp1XsMla+i10tFZGx/b0GLRnXKarxaFLQMtNVI7WmydKVrpC2MThci+dh7WBMQ4fMsTxk46ExxNnjbxx/IQjHcxOAWbnfBGm1kE4Y3oO+kZ0uLNedDp/GJgGwNA8kE51SdVhxnQuaW5IPeXolay6gTJbQ6ZRyYReK3dKlg1w0AxAy+x6E8Jk7iTNiywFlZE9HZDPyW0b9xSCwhqMoEgzQ7qJMiQg72kp8xtVJzERroE5cPBNJ0is9/i4gOdAObIOcyKgDhItGVFtpd3PuszRJw5JmWVMR9WapLSQlgjcYr0KnTrXFgGnIMsJCUBO+Hmk07nSqHhfV7XbY6DxceVgfkbH4H3mMNxZhznpyYWXEhN3MSaKi2kBo1tJHBSZaCWb3Bktcq/TO9ZBn+6lANu0khHxUzrYJzhAB9u3koCpmMha7IO3WYtJTNQAtvbt1yjeltj4/tvYuvJTmJ09i6jIWKRl5CE9pxhpouxiZOQKcKUvJOAJcBrYNP8pC980UrstdIJKK+tfkQZAgWdBmpYsX7+gCoFVXtuIzLxSuHgEYtuuI4RnF4HZTUAOYseeE9i68zg2bzuK9Zt0GQl34aNPd6u6S7R2gy4fP0xXO6BA27rzBHbtO0MXO4Ut2/X43BFGSl0c2H0EXiZGuGRpgFhbQySKm7lbI9vHAXl+zigMdEPxeQ+UhXihIswXleHnCJs4WqCSuFq9dncYtQNMUgRaU6PQlhaDNnE1wqap0zQS6KRWa8tKRIyPJ0xOGuKQrhEOH7fHSQNP6J/xwEl9Vxw+aoszRl6wdQqjU12EifV5GFsGwcgiiMAFw8wmhGAxFrqwbpKpTdLAsJcOImOeqqlkwJg1Fmstc0rAMSJQMovexCGWsMkgcRLOWIarmku2SZJpVhITRbLex8JjUmfJRGBpdpjL3EXWYhIVXQiQC2stgcqGEFpJzcbfrXExuURGZvWnUilK1tIs4fMyXnbxch6TUTXPn0qNtKAt1qvQiRYDpyDLDQtE7sULSDnviwTWYME2RoyGR+FvdFy16n0MpNFxEM56smH4XgK2GxYyg54uJoCpZobUW+JaKhYKXDKrnnARMIOddLDt63Bq6xqckIsyN67A0fXL6WAfE7APoUPApJu4izFxO2Pi5vdeutiat17TSACTa8kI4eHduxDg64+k5AxClk+4ipCaVYQ0EUFLFxE6UQZdTsATaVzupbst/Ge8tHcpXAW+lwBKTackt5X4OJ8r4uuLqQLWgBejEnniWWD1esJDwNZu3K/qrR27TxKuY9hAuDS110Ik3KuaHHJ73cbDjITHCNdJOpg+tuw4gQ38mfVbj2DNxoN8n6Pq51d8uAaOp04gzFwfkRb6iGN9lupmhSxZ1tvPEQWBLoTMjZHRnaB5vwBtwdEUaISsXrZeYmxsTgxHc/Iltfe0qFU2dCdsXVpn6yRwlfGR8LW1U/XXyRN20CVgp856wsDEF2YCksk5HDvhpCAzt2HN5UQnY1Q8a0bnMgtUgFnYhautjMwZESUeGskFk3QYWQtRoJD6SpoS0laX+yastWQWvcQ5U6cYzWOMkuJ2MjtfjYfJ84RIBpdlhobM2JBZHXKVs3Qt7Vhv2cqwgRwFFtZYagxONUx4mzWbNERc/AW8JAWkNV/rQMDEzcRRJYpa8u/rfSEJ6XlawPJZimjPne/oFegUeDwvFvQ//sf/+B//D00z6sWGyW5NAAAAAElFTkSuQmCC">
            <a:extLst>
              <a:ext uri="{FF2B5EF4-FFF2-40B4-BE49-F238E27FC236}">
                <a16:creationId xmlns:a16="http://schemas.microsoft.com/office/drawing/2014/main" id="{2010C763-6A63-4E25-9E5F-E5AA02FC7958}"/>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56D02C6E-80C7-4D11-9436-F8CBD6F8A191}"/>
              </a:ext>
            </a:extLst>
          </p:cNvPr>
          <p:cNvSpPr/>
          <p:nvPr/>
        </p:nvSpPr>
        <p:spPr>
          <a:xfrm>
            <a:off x="419248" y="468374"/>
            <a:ext cx="10719007" cy="1200329"/>
          </a:xfrm>
          <a:prstGeom prst="rect">
            <a:avLst/>
          </a:prstGeom>
        </p:spPr>
        <p:txBody>
          <a:bodyPr wrap="square">
            <a:spAutoFit/>
          </a:bodyPr>
          <a:lstStyle/>
          <a:p>
            <a:r>
              <a:rPr lang="fr-BE" b="1"/>
              <a:t>En attendant le résultat du test/le renvoi chez le médecin</a:t>
            </a:r>
          </a:p>
          <a:p>
            <a:pPr marL="742950" lvl="1" indent="-285750">
              <a:buFont typeface="Arial" panose="020B0604020202020204" pitchFamily="34" charset="0"/>
              <a:buChar char="•"/>
            </a:pPr>
            <a:r>
              <a:rPr lang="fr-BE"/>
              <a:t>Quarantaine </a:t>
            </a:r>
          </a:p>
          <a:p>
            <a:pPr marL="742950" lvl="1" indent="-285750">
              <a:buFont typeface="Arial" panose="020B0604020202020204" pitchFamily="34" charset="0"/>
              <a:buChar char="•"/>
            </a:pPr>
            <a:r>
              <a:rPr lang="fr-BE"/>
              <a:t>Pas de quarantaine pour les cohabitants, sauf si ils ont également des symptômes.</a:t>
            </a:r>
            <a:endParaRPr lang="en-US"/>
          </a:p>
          <a:p>
            <a:pPr marL="742950" lvl="1" indent="-285750">
              <a:buFont typeface="Arial" panose="020B0604020202020204" pitchFamily="34" charset="0"/>
              <a:buChar char="•"/>
            </a:pPr>
            <a:r>
              <a:rPr lang="fr-BE"/>
              <a:t>Si possible, le patient liste déjà ses contacts des derniers jours.</a:t>
            </a:r>
            <a:endParaRPr lang="en-US"/>
          </a:p>
        </p:txBody>
      </p:sp>
      <p:sp>
        <p:nvSpPr>
          <p:cNvPr id="12" name="TextBox 11">
            <a:extLst>
              <a:ext uri="{FF2B5EF4-FFF2-40B4-BE49-F238E27FC236}">
                <a16:creationId xmlns:a16="http://schemas.microsoft.com/office/drawing/2014/main" id="{7A07DC15-AB8B-4170-8DEA-FAE33356B7FE}"/>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err="1"/>
          </a:p>
        </p:txBody>
      </p:sp>
      <p:pic>
        <p:nvPicPr>
          <p:cNvPr id="15" name="Picture 14">
            <a:extLst>
              <a:ext uri="{FF2B5EF4-FFF2-40B4-BE49-F238E27FC236}">
                <a16:creationId xmlns:a16="http://schemas.microsoft.com/office/drawing/2014/main" id="{73A22AF6-6F48-46D8-8AE6-99613C162845}"/>
              </a:ext>
            </a:extLst>
          </p:cNvPr>
          <p:cNvPicPr/>
          <p:nvPr/>
        </p:nvPicPr>
        <p:blipFill>
          <a:blip r:embed="rId2"/>
          <a:stretch>
            <a:fillRect/>
          </a:stretch>
        </p:blipFill>
        <p:spPr>
          <a:xfrm>
            <a:off x="1970405" y="2328545"/>
            <a:ext cx="4430395" cy="3562350"/>
          </a:xfrm>
          <a:prstGeom prst="rect">
            <a:avLst/>
          </a:prstGeom>
        </p:spPr>
      </p:pic>
    </p:spTree>
    <p:extLst>
      <p:ext uri="{BB962C8B-B14F-4D97-AF65-F5344CB8AC3E}">
        <p14:creationId xmlns:p14="http://schemas.microsoft.com/office/powerpoint/2010/main" val="20231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F13E803-5A05-4C92-A86A-AF9E32B981B4}"/>
              </a:ext>
            </a:extLst>
          </p:cNvPr>
          <p:cNvSpPr>
            <a:spLocks noGrp="1"/>
          </p:cNvSpPr>
          <p:nvPr>
            <p:ph type="sldNum" sz="quarter" idx="4"/>
          </p:nvPr>
        </p:nvSpPr>
        <p:spPr/>
        <p:txBody>
          <a:bodyPr/>
          <a:lstStyle/>
          <a:p>
            <a:fld id="{4B3ACF19-10A4-48FC-A151-38418F0A40EF}" type="slidenum">
              <a:rPr lang="nl-BE" smtClean="0"/>
              <a:pPr/>
              <a:t>42</a:t>
            </a:fld>
            <a:endParaRPr lang="nl-BE"/>
          </a:p>
        </p:txBody>
      </p:sp>
      <p:sp>
        <p:nvSpPr>
          <p:cNvPr id="8" name="TextBox 7">
            <a:extLst>
              <a:ext uri="{FF2B5EF4-FFF2-40B4-BE49-F238E27FC236}">
                <a16:creationId xmlns:a16="http://schemas.microsoft.com/office/drawing/2014/main" id="{5A901ED4-4183-41DC-A924-2DC8A3B0A22E}"/>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err="1"/>
          </a:p>
        </p:txBody>
      </p:sp>
      <p:pic>
        <p:nvPicPr>
          <p:cNvPr id="4" name="Picture 3">
            <a:extLst>
              <a:ext uri="{FF2B5EF4-FFF2-40B4-BE49-F238E27FC236}">
                <a16:creationId xmlns:a16="http://schemas.microsoft.com/office/drawing/2014/main" id="{E91A886C-E3BC-4775-8BBC-F1E8E8BA7842}"/>
              </a:ext>
            </a:extLst>
          </p:cNvPr>
          <p:cNvPicPr>
            <a:picLocks noChangeAspect="1"/>
          </p:cNvPicPr>
          <p:nvPr/>
        </p:nvPicPr>
        <p:blipFill>
          <a:blip r:embed="rId2"/>
          <a:stretch>
            <a:fillRect/>
          </a:stretch>
        </p:blipFill>
        <p:spPr>
          <a:xfrm>
            <a:off x="3201484" y="0"/>
            <a:ext cx="5789031" cy="6858000"/>
          </a:xfrm>
          <a:prstGeom prst="rect">
            <a:avLst/>
          </a:prstGeom>
        </p:spPr>
      </p:pic>
    </p:spTree>
    <p:extLst>
      <p:ext uri="{BB962C8B-B14F-4D97-AF65-F5344CB8AC3E}">
        <p14:creationId xmlns:p14="http://schemas.microsoft.com/office/powerpoint/2010/main" val="155854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5C18CF61-DF7D-4857-83EE-EF2CD127834D}"/>
              </a:ext>
            </a:extLst>
          </p:cNvPr>
          <p:cNvGraphicFramePr>
            <a:graphicFrameLocks noGrp="1"/>
          </p:cNvGraphicFramePr>
          <p:nvPr>
            <p:extLst>
              <p:ext uri="{D42A27DB-BD31-4B8C-83A1-F6EECF244321}">
                <p14:modId xmlns:p14="http://schemas.microsoft.com/office/powerpoint/2010/main" val="1202912528"/>
              </p:ext>
            </p:extLst>
          </p:nvPr>
        </p:nvGraphicFramePr>
        <p:xfrm>
          <a:off x="6200" y="0"/>
          <a:ext cx="12185800" cy="7381200"/>
        </p:xfrm>
        <a:graphic>
          <a:graphicData uri="http://schemas.openxmlformats.org/drawingml/2006/table">
            <a:tbl>
              <a:tblPr firstRow="1" firstCol="1" bandRow="1"/>
              <a:tblGrid>
                <a:gridCol w="6008491">
                  <a:extLst>
                    <a:ext uri="{9D8B030D-6E8A-4147-A177-3AD203B41FA5}">
                      <a16:colId xmlns:a16="http://schemas.microsoft.com/office/drawing/2014/main" val="1330943905"/>
                    </a:ext>
                  </a:extLst>
                </a:gridCol>
                <a:gridCol w="6177309">
                  <a:extLst>
                    <a:ext uri="{9D8B030D-6E8A-4147-A177-3AD203B41FA5}">
                      <a16:colId xmlns:a16="http://schemas.microsoft.com/office/drawing/2014/main" val="3151170935"/>
                    </a:ext>
                  </a:extLst>
                </a:gridCol>
              </a:tblGrid>
              <a:tr h="756000">
                <a:tc>
                  <a:txBody>
                    <a:bodyPr/>
                    <a:lstStyle/>
                    <a:p>
                      <a:pPr marL="457200" indent="0" algn="ctr">
                        <a:lnSpc>
                          <a:spcPct val="107000"/>
                        </a:lnSpc>
                        <a:spcBef>
                          <a:spcPts val="0"/>
                        </a:spcBef>
                        <a:spcAft>
                          <a:spcPts val="0"/>
                        </a:spcAft>
                        <a:buFont typeface="Arial" panose="020B0604020202020204" pitchFamily="34" charset="0"/>
                        <a:buNone/>
                      </a:pPr>
                      <a:r>
                        <a:rPr lang="fr-BE" sz="1400" b="1" dirty="0">
                          <a:solidFill>
                            <a:schemeClr val="accent1"/>
                          </a:solidFill>
                          <a:effectLst/>
                          <a:latin typeface="+mn-lt"/>
                          <a:ea typeface="Calibri" panose="020F0502020204030204" pitchFamily="34" charset="0"/>
                          <a:cs typeface="Calibri"/>
                        </a:rPr>
                        <a:t>ISOLEMENT</a:t>
                      </a:r>
                      <a:endParaRPr lang="en-US" sz="1400" b="1" dirty="0">
                        <a:solidFill>
                          <a:schemeClr val="accent1"/>
                        </a:solidFill>
                        <a:effectLst/>
                        <a:latin typeface="+mn-lt"/>
                        <a:ea typeface="Calibri" panose="020F0502020204030204" pitchFamily="34" charset="0"/>
                        <a:cs typeface="Calibri"/>
                      </a:endParaRPr>
                    </a:p>
                    <a:p>
                      <a:pPr marL="457200" indent="0" algn="ctr">
                        <a:lnSpc>
                          <a:spcPct val="107000"/>
                        </a:lnSpc>
                        <a:spcBef>
                          <a:spcPts val="0"/>
                        </a:spcBef>
                        <a:spcAft>
                          <a:spcPts val="0"/>
                        </a:spcAft>
                        <a:buFont typeface="Arial" panose="020B0604020202020204" pitchFamily="34" charset="0"/>
                        <a:buNone/>
                      </a:pPr>
                      <a:r>
                        <a:rPr lang="nl-BE" sz="1400" b="0" i="1" dirty="0">
                          <a:solidFill>
                            <a:schemeClr val="tx1">
                              <a:lumMod val="50000"/>
                            </a:schemeClr>
                          </a:solidFill>
                          <a:effectLst/>
                          <a:latin typeface="+mn-lt"/>
                          <a:ea typeface="Calibri" panose="020F0502020204030204" pitchFamily="34" charset="0"/>
                          <a:cs typeface="Calibri"/>
                        </a:rPr>
                        <a:t>Test </a:t>
                      </a:r>
                      <a:r>
                        <a:rPr lang="nl-BE" sz="1400" b="0" i="1" dirty="0" err="1">
                          <a:solidFill>
                            <a:schemeClr val="tx1">
                              <a:lumMod val="50000"/>
                            </a:schemeClr>
                          </a:solidFill>
                          <a:effectLst/>
                          <a:latin typeface="+mn-lt"/>
                          <a:ea typeface="Calibri" panose="020F0502020204030204" pitchFamily="34" charset="0"/>
                          <a:cs typeface="Calibri"/>
                        </a:rPr>
                        <a:t>Covid</a:t>
                      </a:r>
                      <a:r>
                        <a:rPr lang="nl-BE" sz="1400" b="0" i="1" dirty="0">
                          <a:solidFill>
                            <a:schemeClr val="tx1">
                              <a:lumMod val="50000"/>
                            </a:schemeClr>
                          </a:solidFill>
                          <a:effectLst/>
                          <a:latin typeface="+mn-lt"/>
                          <a:ea typeface="Calibri" panose="020F0502020204030204" pitchFamily="34" charset="0"/>
                          <a:cs typeface="Calibri"/>
                        </a:rPr>
                        <a:t> </a:t>
                      </a:r>
                      <a:r>
                        <a:rPr lang="nl-BE" sz="1400" b="0" i="1" dirty="0" err="1">
                          <a:solidFill>
                            <a:schemeClr val="tx1">
                              <a:lumMod val="50000"/>
                            </a:schemeClr>
                          </a:solidFill>
                          <a:effectLst/>
                          <a:latin typeface="+mn-lt"/>
                          <a:ea typeface="Calibri" panose="020F0502020204030204" pitchFamily="34" charset="0"/>
                          <a:cs typeface="Calibri"/>
                        </a:rPr>
                        <a:t>positif</a:t>
                      </a:r>
                      <a:endParaRPr lang="en-US" sz="1400" b="0" i="1" dirty="0">
                        <a:solidFill>
                          <a:schemeClr val="tx1">
                            <a:lumMod val="50000"/>
                          </a:schemeClr>
                        </a:solidFill>
                        <a:effectLst/>
                        <a:latin typeface="+mn-lt"/>
                        <a:ea typeface="Calibri" panose="020F0502020204030204" pitchFamily="34" charset="0"/>
                        <a:cs typeface="Calibri"/>
                      </a:endParaRPr>
                    </a:p>
                  </a:txBody>
                  <a:tcPr marL="26988" marR="2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lgn="ctr">
                        <a:lnSpc>
                          <a:spcPct val="107000"/>
                        </a:lnSpc>
                        <a:spcBef>
                          <a:spcPts val="0"/>
                        </a:spcBef>
                        <a:spcAft>
                          <a:spcPts val="0"/>
                        </a:spcAft>
                      </a:pPr>
                      <a:r>
                        <a:rPr lang="fr-BE" sz="1400" b="1" dirty="0">
                          <a:solidFill>
                            <a:schemeClr val="accent1"/>
                          </a:solidFill>
                          <a:effectLst/>
                          <a:latin typeface="+mn-lt"/>
                          <a:ea typeface="Calibri" panose="020F0502020204030204" pitchFamily="34" charset="0"/>
                          <a:cs typeface="Calibri"/>
                        </a:rPr>
                        <a:t>QUARANTAINE</a:t>
                      </a:r>
                      <a:endParaRPr lang="en-US" sz="1400" b="1" dirty="0">
                        <a:solidFill>
                          <a:schemeClr val="accent1"/>
                        </a:solidFill>
                        <a:effectLst/>
                        <a:latin typeface="+mn-lt"/>
                        <a:ea typeface="Calibri" panose="020F0502020204030204" pitchFamily="34" charset="0"/>
                        <a:cs typeface="Calibri"/>
                      </a:endParaRPr>
                    </a:p>
                    <a:p>
                      <a:pPr marL="457200" algn="ctr">
                        <a:lnSpc>
                          <a:spcPct val="107000"/>
                        </a:lnSpc>
                        <a:spcBef>
                          <a:spcPts val="0"/>
                        </a:spcBef>
                        <a:spcAft>
                          <a:spcPts val="0"/>
                        </a:spcAft>
                      </a:pPr>
                      <a:r>
                        <a:rPr lang="nl-BE" sz="1400" b="0" i="1" dirty="0">
                          <a:solidFill>
                            <a:schemeClr val="tx1">
                              <a:lumMod val="50000"/>
                            </a:schemeClr>
                          </a:solidFill>
                          <a:effectLst/>
                          <a:latin typeface="+mn-lt"/>
                          <a:ea typeface="Calibri" panose="020F0502020204030204" pitchFamily="34" charset="0"/>
                          <a:cs typeface="Calibri"/>
                        </a:rPr>
                        <a:t>Isolement </a:t>
                      </a:r>
                      <a:r>
                        <a:rPr lang="nl-BE" sz="1400" b="0" i="1" dirty="0" err="1">
                          <a:solidFill>
                            <a:schemeClr val="tx1">
                              <a:lumMod val="50000"/>
                            </a:schemeClr>
                          </a:solidFill>
                          <a:effectLst/>
                          <a:latin typeface="+mn-lt"/>
                          <a:ea typeface="Calibri" panose="020F0502020204030204" pitchFamily="34" charset="0"/>
                          <a:cs typeface="Calibri"/>
                        </a:rPr>
                        <a:t>préventif</a:t>
                      </a:r>
                      <a:r>
                        <a:rPr lang="nl-BE" sz="1400" b="0" i="1" dirty="0">
                          <a:solidFill>
                            <a:schemeClr val="tx1">
                              <a:lumMod val="50000"/>
                            </a:schemeClr>
                          </a:solidFill>
                          <a:effectLst/>
                          <a:latin typeface="+mn-lt"/>
                          <a:ea typeface="Calibri" panose="020F0502020204030204" pitchFamily="34" charset="0"/>
                          <a:cs typeface="Calibri"/>
                        </a:rPr>
                        <a:t> en </a:t>
                      </a:r>
                      <a:r>
                        <a:rPr lang="nl-BE" sz="1400" b="0" i="1" dirty="0" err="1">
                          <a:solidFill>
                            <a:schemeClr val="tx1">
                              <a:lumMod val="50000"/>
                            </a:schemeClr>
                          </a:solidFill>
                          <a:effectLst/>
                          <a:latin typeface="+mn-lt"/>
                          <a:ea typeface="Calibri" panose="020F0502020204030204" pitchFamily="34" charset="0"/>
                          <a:cs typeface="Calibri"/>
                        </a:rPr>
                        <a:t>attendant</a:t>
                      </a:r>
                      <a:r>
                        <a:rPr lang="nl-BE" sz="1400" b="0" i="1" dirty="0">
                          <a:solidFill>
                            <a:schemeClr val="tx1">
                              <a:lumMod val="50000"/>
                            </a:schemeClr>
                          </a:solidFill>
                          <a:effectLst/>
                          <a:latin typeface="+mn-lt"/>
                          <a:ea typeface="Calibri" panose="020F0502020204030204" pitchFamily="34" charset="0"/>
                          <a:cs typeface="Calibri"/>
                        </a:rPr>
                        <a:t> </a:t>
                      </a:r>
                      <a:r>
                        <a:rPr lang="nl-BE" sz="1400" b="0" i="1" dirty="0" err="1">
                          <a:solidFill>
                            <a:schemeClr val="tx1">
                              <a:lumMod val="50000"/>
                            </a:schemeClr>
                          </a:solidFill>
                          <a:effectLst/>
                          <a:latin typeface="+mn-lt"/>
                          <a:ea typeface="Calibri" panose="020F0502020204030204" pitchFamily="34" charset="0"/>
                          <a:cs typeface="Calibri"/>
                        </a:rPr>
                        <a:t>le</a:t>
                      </a:r>
                      <a:r>
                        <a:rPr lang="nl-BE" sz="1400" b="0" i="1" dirty="0">
                          <a:solidFill>
                            <a:schemeClr val="tx1">
                              <a:lumMod val="50000"/>
                            </a:schemeClr>
                          </a:solidFill>
                          <a:effectLst/>
                          <a:latin typeface="+mn-lt"/>
                          <a:ea typeface="Calibri" panose="020F0502020204030204" pitchFamily="34" charset="0"/>
                          <a:cs typeface="Calibri"/>
                        </a:rPr>
                        <a:t> </a:t>
                      </a:r>
                      <a:r>
                        <a:rPr lang="nl-BE" sz="1400" b="0" i="1" dirty="0" err="1">
                          <a:solidFill>
                            <a:schemeClr val="tx1">
                              <a:lumMod val="50000"/>
                            </a:schemeClr>
                          </a:solidFill>
                          <a:effectLst/>
                          <a:latin typeface="+mn-lt"/>
                          <a:ea typeface="Calibri" panose="020F0502020204030204" pitchFamily="34" charset="0"/>
                          <a:cs typeface="Calibri"/>
                        </a:rPr>
                        <a:t>résultat</a:t>
                      </a:r>
                      <a:r>
                        <a:rPr lang="nl-BE" sz="1400" b="0" i="1" dirty="0">
                          <a:solidFill>
                            <a:schemeClr val="tx1">
                              <a:lumMod val="50000"/>
                            </a:schemeClr>
                          </a:solidFill>
                          <a:effectLst/>
                          <a:latin typeface="+mn-lt"/>
                          <a:ea typeface="Calibri" panose="020F0502020204030204" pitchFamily="34" charset="0"/>
                          <a:cs typeface="Calibri"/>
                        </a:rPr>
                        <a:t> du test, </a:t>
                      </a:r>
                      <a:br>
                        <a:rPr lang="nl-BE" sz="1400" b="0" i="1" dirty="0">
                          <a:solidFill>
                            <a:srgbClr val="232323"/>
                          </a:solidFill>
                          <a:effectLst/>
                          <a:latin typeface="+mn-lt"/>
                          <a:ea typeface="Calibri" panose="020F0502020204030204" pitchFamily="34" charset="0"/>
                          <a:cs typeface="Calibri"/>
                        </a:rPr>
                      </a:br>
                      <a:r>
                        <a:rPr lang="nl-BE" sz="1400" b="0" i="1" dirty="0">
                          <a:solidFill>
                            <a:schemeClr val="tx1">
                              <a:lumMod val="50000"/>
                            </a:schemeClr>
                          </a:solidFill>
                          <a:effectLst/>
                          <a:latin typeface="+mn-lt"/>
                          <a:ea typeface="Calibri" panose="020F0502020204030204" pitchFamily="34" charset="0"/>
                          <a:cs typeface="Calibri"/>
                        </a:rPr>
                        <a:t>suite à contact à </a:t>
                      </a:r>
                      <a:r>
                        <a:rPr lang="nl-BE" sz="1400" b="0" i="1" dirty="0" err="1">
                          <a:solidFill>
                            <a:schemeClr val="tx1">
                              <a:lumMod val="50000"/>
                            </a:schemeClr>
                          </a:solidFill>
                          <a:effectLst/>
                          <a:latin typeface="+mn-lt"/>
                          <a:ea typeface="Calibri" panose="020F0502020204030204" pitchFamily="34" charset="0"/>
                          <a:cs typeface="Calibri"/>
                        </a:rPr>
                        <a:t>haut</a:t>
                      </a:r>
                      <a:r>
                        <a:rPr lang="nl-BE" sz="1400" b="0" i="1" dirty="0">
                          <a:solidFill>
                            <a:schemeClr val="tx1">
                              <a:lumMod val="50000"/>
                            </a:schemeClr>
                          </a:solidFill>
                          <a:effectLst/>
                          <a:latin typeface="+mn-lt"/>
                          <a:ea typeface="Calibri" panose="020F0502020204030204" pitchFamily="34" charset="0"/>
                          <a:cs typeface="Calibri"/>
                        </a:rPr>
                        <a:t> </a:t>
                      </a:r>
                      <a:r>
                        <a:rPr lang="nl-BE" sz="1400" b="0" i="1" dirty="0" err="1">
                          <a:solidFill>
                            <a:schemeClr val="tx1">
                              <a:lumMod val="50000"/>
                            </a:schemeClr>
                          </a:solidFill>
                          <a:effectLst/>
                          <a:latin typeface="+mn-lt"/>
                          <a:ea typeface="Calibri" panose="020F0502020204030204" pitchFamily="34" charset="0"/>
                          <a:cs typeface="Calibri"/>
                        </a:rPr>
                        <a:t>risque</a:t>
                      </a:r>
                      <a:r>
                        <a:rPr lang="nl-BE" sz="1400" b="0" i="1" dirty="0">
                          <a:solidFill>
                            <a:schemeClr val="tx1">
                              <a:lumMod val="50000"/>
                            </a:schemeClr>
                          </a:solidFill>
                          <a:effectLst/>
                          <a:latin typeface="+mn-lt"/>
                          <a:ea typeface="Calibri" panose="020F0502020204030204" pitchFamily="34" charset="0"/>
                          <a:cs typeface="Calibri"/>
                        </a:rPr>
                        <a:t> </a:t>
                      </a:r>
                      <a:r>
                        <a:rPr lang="nl-BE" sz="1400" b="0" i="1" dirty="0" err="1">
                          <a:solidFill>
                            <a:schemeClr val="tx1">
                              <a:lumMod val="50000"/>
                            </a:schemeClr>
                          </a:solidFill>
                          <a:effectLst/>
                          <a:latin typeface="+mn-lt"/>
                          <a:ea typeface="Calibri" panose="020F0502020204030204" pitchFamily="34" charset="0"/>
                          <a:cs typeface="Calibri"/>
                        </a:rPr>
                        <a:t>ou</a:t>
                      </a:r>
                      <a:r>
                        <a:rPr lang="nl-BE" sz="1400" b="0" i="1" dirty="0">
                          <a:solidFill>
                            <a:schemeClr val="tx1">
                              <a:lumMod val="50000"/>
                            </a:schemeClr>
                          </a:solidFill>
                          <a:effectLst/>
                          <a:latin typeface="+mn-lt"/>
                          <a:ea typeface="Calibri" panose="020F0502020204030204" pitchFamily="34" charset="0"/>
                          <a:cs typeface="Calibri"/>
                        </a:rPr>
                        <a:t> </a:t>
                      </a:r>
                      <a:r>
                        <a:rPr lang="nl-BE" sz="1400" b="0" i="1" dirty="0" err="1">
                          <a:solidFill>
                            <a:schemeClr val="tx1">
                              <a:lumMod val="50000"/>
                            </a:schemeClr>
                          </a:solidFill>
                          <a:effectLst/>
                          <a:latin typeface="+mn-lt"/>
                          <a:ea typeface="Calibri" panose="020F0502020204030204" pitchFamily="34" charset="0"/>
                          <a:cs typeface="Calibri"/>
                        </a:rPr>
                        <a:t>voyage</a:t>
                      </a:r>
                      <a:r>
                        <a:rPr lang="nl-BE" sz="1400" b="0" i="1" dirty="0">
                          <a:solidFill>
                            <a:schemeClr val="tx1">
                              <a:lumMod val="50000"/>
                            </a:schemeClr>
                          </a:solidFill>
                          <a:effectLst/>
                          <a:latin typeface="+mn-lt"/>
                          <a:ea typeface="Calibri" panose="020F0502020204030204" pitchFamily="34" charset="0"/>
                          <a:cs typeface="Calibri"/>
                        </a:rPr>
                        <a:t> en zone rouge</a:t>
                      </a:r>
                      <a:endParaRPr lang="nl-BE" sz="1400" b="0" i="1" dirty="0">
                        <a:solidFill>
                          <a:schemeClr val="tx1">
                            <a:lumMod val="50000"/>
                          </a:schemeClr>
                        </a:solidFill>
                        <a:effectLst/>
                        <a:latin typeface="+mn-lt"/>
                        <a:ea typeface="Calibri" panose="020F0502020204030204" pitchFamily="34" charset="0"/>
                        <a:cs typeface="Calibri" panose="020F0502020204030204" pitchFamily="34" charset="0"/>
                      </a:endParaRPr>
                    </a:p>
                  </a:txBody>
                  <a:tcPr marL="26988" marR="2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28053967"/>
                  </a:ext>
                </a:extLst>
              </a:tr>
              <a:tr h="1476000">
                <a:tc>
                  <a:txBody>
                    <a:bodyPr/>
                    <a:lstStyle/>
                    <a:p>
                      <a:pPr marL="355600" lvl="0" indent="-177800">
                        <a:spcBef>
                          <a:spcPts val="0"/>
                        </a:spcBef>
                        <a:spcAft>
                          <a:spcPts val="0"/>
                        </a:spcAft>
                        <a:buFont typeface="Arial" panose="020B0604020202020204" pitchFamily="34" charset="0"/>
                        <a:buChar char="•"/>
                      </a:pPr>
                      <a:r>
                        <a:rPr lang="fr-BE" sz="1300" kern="1200" baseline="0" dirty="0">
                          <a:solidFill>
                            <a:schemeClr val="tx1"/>
                          </a:solidFill>
                          <a:effectLst/>
                          <a:latin typeface="+mn-lt"/>
                          <a:ea typeface="+mn-ea"/>
                          <a:cs typeface="+mn-cs"/>
                        </a:rPr>
                        <a:t>Rester à la maison pendant au moins 10 jours. Fin de l’isolement après </a:t>
                      </a:r>
                      <a:br>
                        <a:rPr lang="fr-BE" sz="1300" kern="1200" baseline="0" dirty="0">
                          <a:solidFill>
                            <a:schemeClr val="tx1"/>
                          </a:solidFill>
                          <a:effectLst/>
                          <a:latin typeface="+mn-lt"/>
                          <a:ea typeface="+mn-ea"/>
                          <a:cs typeface="+mn-cs"/>
                        </a:rPr>
                      </a:br>
                      <a:r>
                        <a:rPr lang="fr-BE" sz="1300" kern="1200" baseline="0" dirty="0">
                          <a:solidFill>
                            <a:schemeClr val="tx1"/>
                          </a:solidFill>
                          <a:effectLst/>
                          <a:latin typeface="+mn-lt"/>
                          <a:ea typeface="+mn-ea"/>
                          <a:cs typeface="+mn-cs"/>
                        </a:rPr>
                        <a:t>10 jours si plus de fièvre depuis au moins 3 jours et amélioration suffisante des symptômes respiratoires.</a:t>
                      </a:r>
                      <a:endParaRPr lang="en-US" sz="1300" kern="1200" baseline="0" dirty="0">
                        <a:solidFill>
                          <a:schemeClr val="tx1"/>
                        </a:solidFill>
                        <a:effectLst/>
                        <a:latin typeface="+mn-lt"/>
                        <a:ea typeface="+mn-ea"/>
                        <a:cs typeface="+mn-cs"/>
                      </a:endParaRPr>
                    </a:p>
                    <a:p>
                      <a:pPr marL="355600" lvl="0" indent="-177800">
                        <a:spcBef>
                          <a:spcPts val="0"/>
                        </a:spcBef>
                        <a:spcAft>
                          <a:spcPts val="0"/>
                        </a:spcAft>
                        <a:buFont typeface="Arial" panose="020B0604020202020204" pitchFamily="34" charset="0"/>
                        <a:buChar char="•"/>
                      </a:pPr>
                      <a:r>
                        <a:rPr lang="fr-BE" sz="1300" b="0" kern="1200" baseline="0" dirty="0">
                          <a:solidFill>
                            <a:schemeClr val="tx1"/>
                          </a:solidFill>
                          <a:effectLst/>
                          <a:latin typeface="+mn-lt"/>
                          <a:ea typeface="+mn-ea"/>
                          <a:cs typeface="+mn-cs"/>
                        </a:rPr>
                        <a:t>Le</a:t>
                      </a:r>
                      <a:r>
                        <a:rPr lang="fr-BE" sz="1300" b="1" kern="1200" baseline="0" dirty="0">
                          <a:solidFill>
                            <a:schemeClr val="tx1"/>
                          </a:solidFill>
                          <a:effectLst/>
                          <a:latin typeface="+mn-lt"/>
                          <a:ea typeface="+mn-ea"/>
                          <a:cs typeface="+mn-cs"/>
                        </a:rPr>
                        <a:t> personnel de santé </a:t>
                      </a:r>
                      <a:r>
                        <a:rPr lang="fr-BE" sz="1300" kern="1200" baseline="0" dirty="0">
                          <a:solidFill>
                            <a:schemeClr val="tx1"/>
                          </a:solidFill>
                          <a:effectLst/>
                          <a:latin typeface="+mn-lt"/>
                          <a:ea typeface="+mn-ea"/>
                          <a:cs typeface="+mn-cs"/>
                        </a:rPr>
                        <a:t>doit porter un masque chirurgical en tout temps en cas de retour au travail jusqu'à disparition complète des symptômes ET pendant au moins 14 jours après l'apparition des symptômes. </a:t>
                      </a:r>
                      <a:endParaRPr lang="en-US" sz="1300" kern="1200" baseline="0" dirty="0">
                        <a:solidFill>
                          <a:schemeClr val="tx1"/>
                        </a:solidFill>
                        <a:effectLst/>
                        <a:latin typeface="+mn-lt"/>
                        <a:ea typeface="+mn-ea"/>
                        <a:cs typeface="+mn-cs"/>
                      </a:endParaRPr>
                    </a:p>
                    <a:p>
                      <a:pPr marL="355600" lvl="0" indent="-177800">
                        <a:spcBef>
                          <a:spcPts val="0"/>
                        </a:spcBef>
                        <a:spcAft>
                          <a:spcPts val="0"/>
                        </a:spcAft>
                        <a:buFont typeface="Arial" panose="020B0604020202020204" pitchFamily="34" charset="0"/>
                        <a:buChar char="•"/>
                      </a:pPr>
                      <a:r>
                        <a:rPr lang="fr-BE" sz="1300" b="1" kern="1200" baseline="0" dirty="0">
                          <a:solidFill>
                            <a:schemeClr val="tx1"/>
                          </a:solidFill>
                          <a:effectLst/>
                          <a:latin typeface="+mn-lt"/>
                          <a:ea typeface="+mn-ea"/>
                          <a:cs typeface="+mn-cs"/>
                        </a:rPr>
                        <a:t>Pas de nouveau test recommandé avant la fin de l’isolement.</a:t>
                      </a:r>
                      <a:endParaRPr lang="en-US" sz="1300" b="1" baseline="0" dirty="0">
                        <a:solidFill>
                          <a:schemeClr val="tx1"/>
                        </a:solidFill>
                        <a:effectLst/>
                        <a:latin typeface="+mn-lt"/>
                        <a:ea typeface="Calibri" panose="020F0502020204030204" pitchFamily="34" charset="0"/>
                        <a:cs typeface="Times New Roman" panose="02020603050405020304" pitchFamily="18" charset="0"/>
                      </a:endParaRPr>
                    </a:p>
                  </a:txBody>
                  <a:tcPr marL="26988" marR="2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lvl="0" indent="-190500" algn="l" rtl="0" eaLnBrk="1" latinLnBrk="0" hangingPunct="1">
                        <a:lnSpc>
                          <a:spcPct val="100000"/>
                        </a:lnSpc>
                        <a:spcBef>
                          <a:spcPts val="0"/>
                        </a:spcBef>
                        <a:spcAft>
                          <a:spcPts val="0"/>
                        </a:spcAft>
                        <a:buFont typeface="Arial" panose="020B0604020202020204" pitchFamily="34" charset="0"/>
                        <a:buChar char="•"/>
                      </a:pPr>
                      <a:r>
                        <a:rPr lang="fr-BE" sz="1300" kern="1200" baseline="0" noProof="0" dirty="0">
                          <a:solidFill>
                            <a:schemeClr val="tx1"/>
                          </a:solidFill>
                          <a:effectLst/>
                          <a:latin typeface="+mn-lt"/>
                          <a:ea typeface="+mn-ea"/>
                          <a:cs typeface="+mn-cs"/>
                        </a:rPr>
                        <a:t>Rester à la maison pendant 14 jours = 10 jours à compter du lendemain du dernier contact à haut risque ou du dernier jour passé en zone rouge (= jour 0) + vigilance pendant 4 jours.</a:t>
                      </a:r>
                      <a:endParaRPr lang="en-US" sz="1300" kern="1200" baseline="0" dirty="0">
                        <a:solidFill>
                          <a:schemeClr val="tx1"/>
                        </a:solidFill>
                        <a:effectLst/>
                        <a:latin typeface="+mn-lt"/>
                        <a:ea typeface="+mn-ea"/>
                        <a:cs typeface="+mn-cs"/>
                      </a:endParaRPr>
                    </a:p>
                    <a:p>
                      <a:pPr marL="285750" lvl="0" indent="-190500" algn="l" rtl="0" eaLnBrk="1" latinLnBrk="0" hangingPunct="1">
                        <a:lnSpc>
                          <a:spcPct val="100000"/>
                        </a:lnSpc>
                        <a:spcBef>
                          <a:spcPts val="0"/>
                        </a:spcBef>
                        <a:spcAft>
                          <a:spcPts val="0"/>
                        </a:spcAft>
                        <a:buFont typeface="Arial" panose="020B0604020202020204" pitchFamily="34" charset="0"/>
                        <a:buChar char="•"/>
                      </a:pPr>
                      <a:r>
                        <a:rPr lang="fr-BE" sz="1300" kern="1200" baseline="0" noProof="0" dirty="0">
                          <a:solidFill>
                            <a:schemeClr val="tx1"/>
                          </a:solidFill>
                          <a:effectLst/>
                          <a:latin typeface="+mn-lt"/>
                          <a:ea typeface="+mn-ea"/>
                          <a:cs typeface="+mn-cs"/>
                        </a:rPr>
                        <a:t>Contact à haut risque : test après 7 jours</a:t>
                      </a:r>
                    </a:p>
                    <a:p>
                      <a:pPr marL="285750" lvl="0" indent="-190500" algn="l" rtl="0" eaLnBrk="1" latinLnBrk="0" hangingPunct="1">
                        <a:lnSpc>
                          <a:spcPct val="100000"/>
                        </a:lnSpc>
                        <a:spcBef>
                          <a:spcPts val="0"/>
                        </a:spcBef>
                        <a:spcAft>
                          <a:spcPts val="0"/>
                        </a:spcAft>
                        <a:buFont typeface="Arial" panose="020B0604020202020204" pitchFamily="34" charset="0"/>
                        <a:buChar char="•"/>
                      </a:pPr>
                      <a:r>
                        <a:rPr lang="fr-BE" sz="1300" kern="1200" baseline="0" noProof="0" dirty="0">
                          <a:solidFill>
                            <a:schemeClr val="tx1"/>
                          </a:solidFill>
                          <a:effectLst/>
                          <a:latin typeface="+mn-lt"/>
                          <a:ea typeface="+mn-ea"/>
                          <a:cs typeface="+mn-cs"/>
                        </a:rPr>
                        <a:t>Voyageurs (zone rouge &gt; 48h) test 1 : jour 0-1</a:t>
                      </a:r>
                      <a:endParaRPr lang="fr-BE" sz="1300" kern="1200" baseline="0" dirty="0">
                        <a:solidFill>
                          <a:schemeClr val="tx1"/>
                        </a:solidFill>
                        <a:effectLst/>
                        <a:latin typeface="+mn-lt"/>
                        <a:ea typeface="+mn-ea"/>
                        <a:cs typeface="+mn-cs"/>
                      </a:endParaRPr>
                    </a:p>
                    <a:p>
                      <a:pPr marL="95250" lvl="0" indent="0" algn="l" rtl="0" eaLnBrk="1" latinLnBrk="0" hangingPunct="1">
                        <a:lnSpc>
                          <a:spcPct val="100000"/>
                        </a:lnSpc>
                        <a:spcBef>
                          <a:spcPts val="0"/>
                        </a:spcBef>
                        <a:spcAft>
                          <a:spcPts val="0"/>
                        </a:spcAft>
                        <a:buNone/>
                      </a:pPr>
                      <a:r>
                        <a:rPr lang="fr-BE" sz="1300" kern="1200" baseline="0" noProof="0" dirty="0">
                          <a:solidFill>
                            <a:schemeClr val="tx1"/>
                          </a:solidFill>
                          <a:effectLst/>
                          <a:latin typeface="+mn-lt"/>
                          <a:ea typeface="+mn-ea"/>
                          <a:cs typeface="+mn-cs"/>
                        </a:rPr>
                        <a:t>                                                      test 2 : après 7 jours </a:t>
                      </a:r>
                      <a:endParaRPr lang="fr-BE" sz="1300" kern="1200" baseline="0" dirty="0">
                        <a:solidFill>
                          <a:schemeClr val="tx1"/>
                        </a:solidFill>
                        <a:effectLst/>
                        <a:latin typeface="+mn-lt"/>
                        <a:ea typeface="+mn-ea"/>
                        <a:cs typeface="+mn-cs"/>
                      </a:endParaRPr>
                    </a:p>
                    <a:p>
                      <a:pPr marL="285750" lvl="0" indent="-190500" algn="l" rtl="0" eaLnBrk="1" latinLnBrk="0" hangingPunct="1">
                        <a:lnSpc>
                          <a:spcPct val="100000"/>
                        </a:lnSpc>
                        <a:spcBef>
                          <a:spcPts val="0"/>
                        </a:spcBef>
                        <a:spcAft>
                          <a:spcPts val="0"/>
                        </a:spcAft>
                        <a:buFont typeface="Arial" panose="020B0604020202020204" pitchFamily="34" charset="0"/>
                        <a:buChar char="•"/>
                      </a:pPr>
                      <a:r>
                        <a:rPr lang="nl-BE" sz="1300" kern="1200" baseline="0" noProof="0" dirty="0" err="1">
                          <a:solidFill>
                            <a:schemeClr val="tx1"/>
                          </a:solidFill>
                          <a:effectLst/>
                          <a:latin typeface="+mn-lt"/>
                          <a:ea typeface="+mn-ea"/>
                          <a:cs typeface="+mn-cs"/>
                        </a:rPr>
                        <a:t>Résultat</a:t>
                      </a:r>
                      <a:r>
                        <a:rPr lang="nl-BE" sz="1300" kern="1200" baseline="0" noProof="0" dirty="0">
                          <a:solidFill>
                            <a:schemeClr val="tx1"/>
                          </a:solidFill>
                          <a:effectLst/>
                          <a:latin typeface="+mn-lt"/>
                          <a:ea typeface="+mn-ea"/>
                          <a:cs typeface="+mn-cs"/>
                        </a:rPr>
                        <a:t> du test </a:t>
                      </a:r>
                      <a:r>
                        <a:rPr lang="nl-BE" sz="1300" kern="1200" baseline="0" noProof="0" dirty="0" err="1">
                          <a:solidFill>
                            <a:schemeClr val="tx1"/>
                          </a:solidFill>
                          <a:effectLst/>
                          <a:latin typeface="+mn-lt"/>
                          <a:ea typeface="+mn-ea"/>
                          <a:cs typeface="+mn-cs"/>
                        </a:rPr>
                        <a:t>après</a:t>
                      </a:r>
                      <a:r>
                        <a:rPr lang="nl-BE" sz="1300" kern="1200" baseline="0" noProof="0" dirty="0">
                          <a:solidFill>
                            <a:schemeClr val="tx1"/>
                          </a:solidFill>
                          <a:effectLst/>
                          <a:latin typeface="+mn-lt"/>
                          <a:ea typeface="+mn-ea"/>
                          <a:cs typeface="+mn-cs"/>
                        </a:rPr>
                        <a:t> 7 jours :</a:t>
                      </a:r>
                      <a:endParaRPr lang="fr-BE" sz="1300" kern="1200" baseline="0" dirty="0">
                        <a:solidFill>
                          <a:schemeClr val="tx1"/>
                        </a:solidFill>
                        <a:effectLst/>
                        <a:latin typeface="+mn-lt"/>
                        <a:ea typeface="+mn-ea"/>
                        <a:cs typeface="+mn-cs"/>
                      </a:endParaRPr>
                    </a:p>
                    <a:p>
                      <a:pPr marL="95250" lvl="0" indent="0" algn="l" rtl="0" eaLnBrk="1" latinLnBrk="0" hangingPunct="1">
                        <a:lnSpc>
                          <a:spcPct val="100000"/>
                        </a:lnSpc>
                        <a:spcBef>
                          <a:spcPts val="0"/>
                        </a:spcBef>
                        <a:spcAft>
                          <a:spcPts val="0"/>
                        </a:spcAft>
                        <a:buNone/>
                      </a:pPr>
                      <a:r>
                        <a:rPr lang="fr-BE" sz="1300" kern="1200" baseline="0" noProof="0" dirty="0">
                          <a:solidFill>
                            <a:schemeClr val="tx1"/>
                          </a:solidFill>
                          <a:effectLst/>
                          <a:latin typeface="+mn-lt"/>
                          <a:ea typeface="+mn-ea"/>
                          <a:cs typeface="+mn-cs"/>
                        </a:rPr>
                        <a:t>     - = fin de la quarantaine + vigilance pendant 7 jours  </a:t>
                      </a:r>
                      <a:endParaRPr lang="fr-BE" sz="1300" kern="1200" baseline="0" dirty="0">
                        <a:solidFill>
                          <a:schemeClr val="tx1"/>
                        </a:solidFill>
                        <a:effectLst/>
                        <a:latin typeface="+mn-lt"/>
                        <a:ea typeface="+mn-ea"/>
                        <a:cs typeface="+mn-cs"/>
                      </a:endParaRPr>
                    </a:p>
                    <a:p>
                      <a:pPr marL="95250" lvl="0" indent="0">
                        <a:spcBef>
                          <a:spcPts val="0"/>
                        </a:spcBef>
                        <a:spcAft>
                          <a:spcPts val="0"/>
                        </a:spcAft>
                        <a:buNone/>
                      </a:pPr>
                      <a:r>
                        <a:rPr lang="fr-BE" sz="1300" kern="1200" baseline="0" noProof="0" dirty="0">
                          <a:solidFill>
                            <a:schemeClr val="tx1"/>
                          </a:solidFill>
                          <a:effectLst/>
                          <a:latin typeface="+mn-lt"/>
                          <a:ea typeface="+mn-ea"/>
                          <a:cs typeface="+mn-cs"/>
                        </a:rPr>
                        <a:t>    + = isolement pendant au moins 10 jours supplémentaires </a:t>
                      </a:r>
                    </a:p>
                    <a:p>
                      <a:pPr marL="285750" indent="-190500">
                        <a:spcBef>
                          <a:spcPts val="0"/>
                        </a:spcBef>
                        <a:spcAft>
                          <a:spcPts val="0"/>
                        </a:spcAft>
                        <a:buFont typeface="Arial" panose="020B0604020202020204" pitchFamily="34" charset="0"/>
                        <a:buChar char="•"/>
                      </a:pPr>
                      <a:r>
                        <a:rPr lang="fr-BE" sz="1300" kern="1200" baseline="0" dirty="0">
                          <a:solidFill>
                            <a:schemeClr val="tx1"/>
                          </a:solidFill>
                          <a:effectLst/>
                          <a:latin typeface="+mn-lt"/>
                          <a:ea typeface="+mn-ea"/>
                          <a:cs typeface="+mn-cs"/>
                        </a:rPr>
                        <a:t>Pas de test = 10 jours de quarantaine + vigilance </a:t>
                      </a:r>
                      <a:r>
                        <a:rPr lang="fr-BE" sz="1300" b="0" kern="1200" baseline="0" dirty="0">
                          <a:solidFill>
                            <a:schemeClr val="tx1"/>
                          </a:solidFill>
                          <a:effectLst/>
                          <a:latin typeface="+mn-lt"/>
                          <a:ea typeface="+mn-ea"/>
                          <a:cs typeface="+mn-cs"/>
                        </a:rPr>
                        <a:t>pendant 4 jours</a:t>
                      </a:r>
                    </a:p>
                  </a:txBody>
                  <a:tcPr marL="26988" marR="2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57420790"/>
                  </a:ext>
                </a:extLst>
              </a:tr>
              <a:tr h="864000">
                <a:tc>
                  <a:txBody>
                    <a:bodyPr/>
                    <a:lstStyle/>
                    <a:p>
                      <a:pPr>
                        <a:spcBef>
                          <a:spcPts val="0"/>
                        </a:spcBef>
                        <a:spcAft>
                          <a:spcPts val="0"/>
                        </a:spcAft>
                      </a:pPr>
                      <a:r>
                        <a:rPr lang="fr-BE" sz="1300" b="1" kern="1200" dirty="0">
                          <a:solidFill>
                            <a:schemeClr val="tx1"/>
                          </a:solidFill>
                          <a:effectLst/>
                          <a:latin typeface="+mn-lt"/>
                          <a:ea typeface="+mn-ea"/>
                          <a:cs typeface="+mn-cs"/>
                        </a:rPr>
                        <a:t>Contactez le médecin par téléphone si : </a:t>
                      </a:r>
                      <a:endParaRPr lang="en-US" sz="1300" b="1" kern="1200">
                        <a:solidFill>
                          <a:schemeClr val="tx1"/>
                        </a:solidFill>
                        <a:effectLst/>
                        <a:latin typeface="+mn-lt"/>
                        <a:ea typeface="+mn-ea"/>
                        <a:cs typeface="+mn-cs"/>
                      </a:endParaRPr>
                    </a:p>
                    <a:p>
                      <a:pPr marL="355600" indent="-177800">
                        <a:spcBef>
                          <a:spcPts val="0"/>
                        </a:spcBef>
                        <a:spcAft>
                          <a:spcPts val="0"/>
                        </a:spcAft>
                        <a:buFont typeface="Arial" panose="020B0604020202020204" pitchFamily="34" charset="0"/>
                        <a:buChar char="•"/>
                      </a:pPr>
                      <a:r>
                        <a:rPr lang="nl-BE" sz="1300" kern="1200" dirty="0" err="1">
                          <a:solidFill>
                            <a:schemeClr val="tx1"/>
                          </a:solidFill>
                          <a:effectLst/>
                          <a:latin typeface="+mn-lt"/>
                          <a:ea typeface="+mn-ea"/>
                          <a:cs typeface="+mn-cs"/>
                        </a:rPr>
                        <a:t>Aggravation</a:t>
                      </a:r>
                      <a:r>
                        <a:rPr lang="nl-BE" sz="1300" kern="1200" dirty="0">
                          <a:solidFill>
                            <a:schemeClr val="tx1"/>
                          </a:solidFill>
                          <a:effectLst/>
                          <a:latin typeface="+mn-lt"/>
                          <a:ea typeface="+mn-ea"/>
                          <a:cs typeface="+mn-cs"/>
                        </a:rPr>
                        <a:t> des </a:t>
                      </a:r>
                      <a:r>
                        <a:rPr lang="nl-BE" sz="1300" kern="1200" dirty="0" err="1">
                          <a:solidFill>
                            <a:schemeClr val="tx1"/>
                          </a:solidFill>
                          <a:effectLst/>
                          <a:latin typeface="+mn-lt"/>
                          <a:ea typeface="+mn-ea"/>
                          <a:cs typeface="+mn-cs"/>
                        </a:rPr>
                        <a:t>symptômes</a:t>
                      </a:r>
                      <a:r>
                        <a:rPr lang="nl-BE" sz="1300" kern="1200" dirty="0">
                          <a:solidFill>
                            <a:schemeClr val="tx1"/>
                          </a:solidFill>
                          <a:effectLst/>
                          <a:latin typeface="+mn-lt"/>
                          <a:ea typeface="+mn-ea"/>
                          <a:cs typeface="+mn-cs"/>
                        </a:rPr>
                        <a:t> </a:t>
                      </a:r>
                      <a:r>
                        <a:rPr lang="nl-BE" sz="1300" kern="1200" dirty="0" err="1">
                          <a:solidFill>
                            <a:schemeClr val="tx1"/>
                          </a:solidFill>
                          <a:effectLst/>
                          <a:latin typeface="+mn-lt"/>
                          <a:ea typeface="+mn-ea"/>
                          <a:cs typeface="+mn-cs"/>
                        </a:rPr>
                        <a:t>ou</a:t>
                      </a:r>
                      <a:r>
                        <a:rPr lang="nl-BE" sz="1300" kern="1200" dirty="0">
                          <a:solidFill>
                            <a:schemeClr val="tx1"/>
                          </a:solidFill>
                          <a:effectLst/>
                          <a:latin typeface="+mn-lt"/>
                          <a:ea typeface="+mn-ea"/>
                          <a:cs typeface="+mn-cs"/>
                        </a:rPr>
                        <a:t> </a:t>
                      </a:r>
                      <a:r>
                        <a:rPr lang="nl-BE" sz="1300" kern="1200" dirty="0" err="1">
                          <a:solidFill>
                            <a:schemeClr val="tx1"/>
                          </a:solidFill>
                          <a:effectLst/>
                          <a:latin typeface="+mn-lt"/>
                          <a:ea typeface="+mn-ea"/>
                          <a:cs typeface="+mn-cs"/>
                        </a:rPr>
                        <a:t>apparition</a:t>
                      </a:r>
                      <a:r>
                        <a:rPr lang="nl-BE" sz="1300" kern="1200" dirty="0">
                          <a:solidFill>
                            <a:schemeClr val="tx1"/>
                          </a:solidFill>
                          <a:effectLst/>
                          <a:latin typeface="+mn-lt"/>
                          <a:ea typeface="+mn-ea"/>
                          <a:cs typeface="+mn-cs"/>
                        </a:rPr>
                        <a:t> de nouveaux </a:t>
                      </a:r>
                      <a:r>
                        <a:rPr lang="nl-BE" sz="1300" kern="1200" dirty="0" err="1">
                          <a:solidFill>
                            <a:schemeClr val="tx1"/>
                          </a:solidFill>
                          <a:effectLst/>
                          <a:latin typeface="+mn-lt"/>
                          <a:ea typeface="+mn-ea"/>
                          <a:cs typeface="+mn-cs"/>
                        </a:rPr>
                        <a:t>symptômes</a:t>
                      </a:r>
                      <a:r>
                        <a:rPr lang="nl-BE" sz="1300" kern="1200" dirty="0">
                          <a:solidFill>
                            <a:schemeClr val="tx1"/>
                          </a:solidFill>
                          <a:effectLst/>
                          <a:latin typeface="+mn-lt"/>
                          <a:ea typeface="+mn-ea"/>
                          <a:cs typeface="+mn-cs"/>
                        </a:rPr>
                        <a:t> </a:t>
                      </a:r>
                    </a:p>
                    <a:p>
                      <a:pPr marL="355600" indent="-177800">
                        <a:spcBef>
                          <a:spcPts val="0"/>
                        </a:spcBef>
                        <a:spcAft>
                          <a:spcPts val="0"/>
                        </a:spcAft>
                        <a:buFont typeface="Arial" panose="020B0604020202020204" pitchFamily="34" charset="0"/>
                        <a:buChar char="•"/>
                      </a:pPr>
                      <a:r>
                        <a:rPr lang="fr-BE" sz="1300" kern="1200" dirty="0">
                          <a:solidFill>
                            <a:schemeClr val="tx1"/>
                          </a:solidFill>
                          <a:effectLst/>
                          <a:latin typeface="+mn-lt"/>
                          <a:ea typeface="+mn-ea"/>
                          <a:cs typeface="+mn-cs"/>
                        </a:rPr>
                        <a:t>A la fin de la période d'incapacité de travail si les symptômes persistent, pour évaluer si l'isolement au domicile peut être levé.</a:t>
                      </a:r>
                      <a:endParaRPr lang="en-US" sz="1300" dirty="0">
                        <a:effectLst/>
                        <a:latin typeface="+mn-lt"/>
                        <a:ea typeface="Calibri" panose="020F0502020204030204" pitchFamily="34" charset="0"/>
                        <a:cs typeface="Times New Roman" panose="02020603050405020304" pitchFamily="18" charset="0"/>
                      </a:endParaRPr>
                    </a:p>
                  </a:txBody>
                  <a:tcPr marL="26988" marR="2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Bef>
                          <a:spcPts val="0"/>
                        </a:spcBef>
                        <a:spcAft>
                          <a:spcPts val="0"/>
                        </a:spcAft>
                      </a:pPr>
                      <a:r>
                        <a:rPr lang="fr-BE" sz="1300" b="1" kern="1200" dirty="0">
                          <a:solidFill>
                            <a:schemeClr val="tx1"/>
                          </a:solidFill>
                          <a:effectLst/>
                          <a:latin typeface="+mn-lt"/>
                          <a:ea typeface="+mn-ea"/>
                          <a:cs typeface="+mn-cs"/>
                        </a:rPr>
                        <a:t>Contacter le médecin par téléphone en cas de symptômes.</a:t>
                      </a:r>
                      <a:endParaRPr lang="nl-BE" sz="1300" kern="1200" dirty="0">
                        <a:solidFill>
                          <a:schemeClr val="tx1"/>
                        </a:solidFill>
                        <a:effectLst/>
                        <a:latin typeface="+mn-lt"/>
                        <a:ea typeface="+mn-ea"/>
                        <a:cs typeface="+mn-cs"/>
                      </a:endParaRPr>
                    </a:p>
                    <a:p>
                      <a:pPr marL="0" indent="0">
                        <a:spcBef>
                          <a:spcPts val="0"/>
                        </a:spcBef>
                        <a:spcAft>
                          <a:spcPts val="0"/>
                        </a:spcAft>
                        <a:buFont typeface="Arial" panose="020B0604020202020204" pitchFamily="34" charset="0"/>
                        <a:buNone/>
                      </a:pPr>
                      <a:endParaRPr lang="en-US" sz="1300" kern="1200">
                        <a:solidFill>
                          <a:schemeClr val="tx1"/>
                        </a:solidFill>
                        <a:effectLst/>
                        <a:latin typeface="+mn-lt"/>
                        <a:ea typeface="+mn-ea"/>
                        <a:cs typeface="+mn-cs"/>
                      </a:endParaRPr>
                    </a:p>
                  </a:txBody>
                  <a:tcPr marL="26988" marR="2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98489503"/>
                  </a:ext>
                </a:extLst>
              </a:tr>
              <a:tr h="864000">
                <a:tc>
                  <a:txBody>
                    <a:bodyPr/>
                    <a:lstStyle/>
                    <a:p>
                      <a:pPr marL="355600" lvl="0" indent="-177800">
                        <a:spcBef>
                          <a:spcPts val="0"/>
                        </a:spcBef>
                        <a:spcAft>
                          <a:spcPts val="0"/>
                        </a:spcAft>
                        <a:buFont typeface="Arial" panose="020B0604020202020204" pitchFamily="34" charset="0"/>
                        <a:buChar char="•"/>
                      </a:pPr>
                      <a:r>
                        <a:rPr lang="nl-BE" sz="1300" kern="1200" dirty="0">
                          <a:solidFill>
                            <a:srgbClr val="00B0F0"/>
                          </a:solidFill>
                          <a:effectLst/>
                          <a:latin typeface="+mn-lt"/>
                          <a:ea typeface="+mn-ea"/>
                          <a:cs typeface="+mn-cs"/>
                        </a:rPr>
                        <a:t>Ne pas </a:t>
                      </a:r>
                      <a:r>
                        <a:rPr lang="nl-BE" sz="1300" kern="1200" dirty="0" err="1">
                          <a:solidFill>
                            <a:srgbClr val="00B0F0"/>
                          </a:solidFill>
                          <a:effectLst/>
                          <a:latin typeface="+mn-lt"/>
                          <a:ea typeface="+mn-ea"/>
                          <a:cs typeface="+mn-cs"/>
                        </a:rPr>
                        <a:t>sortir</a:t>
                      </a:r>
                      <a:r>
                        <a:rPr lang="nl-BE" sz="1300" kern="1200" dirty="0">
                          <a:solidFill>
                            <a:srgbClr val="00B0F0"/>
                          </a:solidFill>
                          <a:effectLst/>
                          <a:latin typeface="+mn-lt"/>
                          <a:ea typeface="+mn-ea"/>
                          <a:cs typeface="+mn-cs"/>
                        </a:rPr>
                        <a:t>.</a:t>
                      </a:r>
                    </a:p>
                    <a:p>
                      <a:pPr marL="355600" lvl="0" indent="-177800">
                        <a:spcBef>
                          <a:spcPts val="0"/>
                        </a:spcBef>
                        <a:spcAft>
                          <a:spcPts val="0"/>
                        </a:spcAft>
                        <a:buFont typeface="Arial" panose="020B0604020202020204" pitchFamily="34" charset="0"/>
                        <a:buChar char="•"/>
                      </a:pPr>
                      <a:r>
                        <a:rPr lang="fr-BE" sz="1300" kern="1200" dirty="0">
                          <a:solidFill>
                            <a:srgbClr val="00B0F0"/>
                          </a:solidFill>
                          <a:effectLst/>
                          <a:latin typeface="+mn-lt"/>
                          <a:ea typeface="+mn-ea"/>
                          <a:cs typeface="+mn-cs"/>
                        </a:rPr>
                        <a:t>Se tenir à distance des personnes vivant sous le même toit.</a:t>
                      </a:r>
                    </a:p>
                    <a:p>
                      <a:pPr marL="355600" lvl="0" indent="-177800">
                        <a:spcBef>
                          <a:spcPts val="0"/>
                        </a:spcBef>
                        <a:spcAft>
                          <a:spcPts val="0"/>
                        </a:spcAft>
                        <a:buFont typeface="Arial" panose="020B0604020202020204" pitchFamily="34" charset="0"/>
                        <a:buChar char="•"/>
                      </a:pPr>
                      <a:r>
                        <a:rPr lang="fr-BE" sz="1300" kern="1200" dirty="0">
                          <a:solidFill>
                            <a:srgbClr val="00B0F0"/>
                          </a:solidFill>
                          <a:effectLst/>
                          <a:latin typeface="+mn-lt"/>
                          <a:ea typeface="+mn-ea"/>
                          <a:cs typeface="+mn-cs"/>
                        </a:rPr>
                        <a:t>Si possible, utiliser une autre chambre à coucher que celles utilisées par les autres personnes vivant sous le même toit. </a:t>
                      </a:r>
                      <a:endParaRPr lang="en-US" sz="1300" kern="1200">
                        <a:solidFill>
                          <a:srgbClr val="00B0F0"/>
                        </a:solidFill>
                        <a:effectLst/>
                        <a:latin typeface="+mn-lt"/>
                        <a:ea typeface="+mn-ea"/>
                        <a:cs typeface="+mn-cs"/>
                      </a:endParaRPr>
                    </a:p>
                  </a:txBody>
                  <a:tcPr marL="26988" marR="2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lvl="0" indent="-190500" algn="l" defTabSz="914400" rtl="0" eaLnBrk="1" latinLnBrk="0" hangingPunct="1">
                        <a:spcBef>
                          <a:spcPts val="0"/>
                        </a:spcBef>
                        <a:spcAft>
                          <a:spcPts val="0"/>
                        </a:spcAft>
                        <a:buFont typeface="Arial" panose="020B0604020202020204" pitchFamily="34" charset="0"/>
                        <a:buChar char="•"/>
                      </a:pPr>
                      <a:r>
                        <a:rPr lang="fr-BE" sz="1300" kern="1200" dirty="0">
                          <a:solidFill>
                            <a:srgbClr val="00B0F0"/>
                          </a:solidFill>
                          <a:effectLst/>
                          <a:latin typeface="+mn-lt"/>
                          <a:ea typeface="+mn-ea"/>
                          <a:cs typeface="+mn-cs"/>
                        </a:rPr>
                        <a:t>Porter toujours un masque</a:t>
                      </a:r>
                    </a:p>
                    <a:p>
                      <a:pPr marL="285750" lvl="0" indent="-190500" algn="l" defTabSz="914400" rtl="0" eaLnBrk="1" latinLnBrk="0" hangingPunct="1">
                        <a:spcBef>
                          <a:spcPts val="0"/>
                        </a:spcBef>
                        <a:spcAft>
                          <a:spcPts val="0"/>
                        </a:spcAft>
                        <a:buFont typeface="Arial" panose="020B0604020202020204" pitchFamily="34" charset="0"/>
                        <a:buChar char="•"/>
                      </a:pPr>
                      <a:r>
                        <a:rPr lang="fr-BE" sz="1300" kern="1200" dirty="0">
                          <a:solidFill>
                            <a:srgbClr val="00B0F0"/>
                          </a:solidFill>
                          <a:effectLst/>
                          <a:latin typeface="+mn-lt"/>
                          <a:ea typeface="+mn-ea"/>
                          <a:cs typeface="+mn-cs"/>
                        </a:rPr>
                        <a:t>Déplacements autorisés pour aller à la pharmacie, chez le médecin ou au supermarché</a:t>
                      </a:r>
                    </a:p>
                    <a:p>
                      <a:pPr marL="285750" lvl="0" indent="-190500" algn="l" defTabSz="914400" rtl="0" eaLnBrk="1" latinLnBrk="0" hangingPunct="1">
                        <a:spcBef>
                          <a:spcPts val="0"/>
                        </a:spcBef>
                        <a:spcAft>
                          <a:spcPts val="0"/>
                        </a:spcAft>
                        <a:buFont typeface="Arial" panose="020B0604020202020204" pitchFamily="34" charset="0"/>
                        <a:buChar char="•"/>
                      </a:pPr>
                      <a:r>
                        <a:rPr lang="fr-BE" sz="1300" kern="1200" dirty="0">
                          <a:solidFill>
                            <a:srgbClr val="00B0F0"/>
                          </a:solidFill>
                          <a:effectLst/>
                          <a:latin typeface="+mn-lt"/>
                          <a:ea typeface="+mn-ea"/>
                          <a:cs typeface="+mn-cs"/>
                        </a:rPr>
                        <a:t>Mesure de la température deux fois par jour.</a:t>
                      </a:r>
                      <a:endParaRPr lang="en-US" sz="1300" kern="1200" dirty="0">
                        <a:solidFill>
                          <a:srgbClr val="00B0F0"/>
                        </a:solidFill>
                        <a:effectLst/>
                        <a:latin typeface="+mn-lt"/>
                        <a:ea typeface="+mn-ea"/>
                        <a:cs typeface="+mn-cs"/>
                      </a:endParaRPr>
                    </a:p>
                  </a:txBody>
                  <a:tcPr marL="26988" marR="2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5479733"/>
                  </a:ext>
                </a:extLst>
              </a:tr>
              <a:tr h="1872000">
                <a:tc gridSpan="2">
                  <a:txBody>
                    <a:bodyPr/>
                    <a:lstStyle/>
                    <a:p>
                      <a:pPr marL="355600" lvl="4" indent="-177800" algn="l">
                        <a:spcBef>
                          <a:spcPts val="0"/>
                        </a:spcBef>
                        <a:spcAft>
                          <a:spcPts val="0"/>
                        </a:spcAft>
                        <a:buFont typeface="Arial" panose="020B0604020202020204" pitchFamily="34" charset="0"/>
                        <a:buChar char="•"/>
                      </a:pPr>
                      <a:r>
                        <a:rPr lang="fr-BE" sz="1300" kern="1200" dirty="0">
                          <a:solidFill>
                            <a:schemeClr val="tx1"/>
                          </a:solidFill>
                          <a:effectLst/>
                          <a:latin typeface="+mn-lt"/>
                          <a:ea typeface="+mn-ea"/>
                          <a:cs typeface="+mn-cs"/>
                        </a:rPr>
                        <a:t>Ne laisser personne entrer dans la maison.</a:t>
                      </a:r>
                      <a:endParaRPr lang="en-US" sz="1300" kern="1200" dirty="0">
                        <a:solidFill>
                          <a:schemeClr val="tx1"/>
                        </a:solidFill>
                        <a:effectLst/>
                        <a:latin typeface="+mn-lt"/>
                        <a:ea typeface="+mn-ea"/>
                        <a:cs typeface="+mn-cs"/>
                      </a:endParaRPr>
                    </a:p>
                    <a:p>
                      <a:pPr marL="355600" lvl="4" indent="-177800" algn="l">
                        <a:spcBef>
                          <a:spcPts val="0"/>
                        </a:spcBef>
                        <a:spcAft>
                          <a:spcPts val="0"/>
                        </a:spcAft>
                        <a:buFont typeface="Arial" panose="020B0604020202020204" pitchFamily="34" charset="0"/>
                        <a:buChar char="•"/>
                      </a:pPr>
                      <a:r>
                        <a:rPr lang="fr-BE" sz="1300" kern="1200" dirty="0">
                          <a:solidFill>
                            <a:schemeClr val="tx1"/>
                          </a:solidFill>
                          <a:effectLst/>
                          <a:latin typeface="+mn-lt"/>
                          <a:ea typeface="+mn-ea"/>
                          <a:cs typeface="+mn-cs"/>
                        </a:rPr>
                        <a:t>Ne pas rendre visite à d’autres personnes.</a:t>
                      </a:r>
                      <a:endParaRPr lang="en-US" sz="1300" kern="1200" dirty="0">
                        <a:solidFill>
                          <a:schemeClr val="tx1"/>
                        </a:solidFill>
                        <a:effectLst/>
                        <a:latin typeface="+mn-lt"/>
                        <a:ea typeface="+mn-ea"/>
                        <a:cs typeface="+mn-cs"/>
                      </a:endParaRPr>
                    </a:p>
                    <a:p>
                      <a:pPr marL="355600" lvl="4" indent="-177800" algn="l">
                        <a:spcBef>
                          <a:spcPts val="0"/>
                        </a:spcBef>
                        <a:spcAft>
                          <a:spcPts val="0"/>
                        </a:spcAft>
                        <a:buFont typeface="Arial" panose="020B0604020202020204" pitchFamily="34" charset="0"/>
                        <a:buChar char="•"/>
                      </a:pPr>
                      <a:r>
                        <a:rPr lang="fr-BE" sz="1300" kern="1200" dirty="0">
                          <a:solidFill>
                            <a:schemeClr val="tx1"/>
                          </a:solidFill>
                          <a:effectLst/>
                          <a:latin typeface="+mn-lt"/>
                          <a:ea typeface="+mn-ea"/>
                          <a:cs typeface="+mn-cs"/>
                        </a:rPr>
                        <a:t>Sorties dans le jardin ou sur la terrasse autorisées.</a:t>
                      </a:r>
                      <a:endParaRPr lang="en-US" sz="1300" kern="1200" dirty="0">
                        <a:solidFill>
                          <a:schemeClr val="tx1"/>
                        </a:solidFill>
                        <a:effectLst/>
                        <a:latin typeface="+mn-lt"/>
                        <a:ea typeface="+mn-ea"/>
                        <a:cs typeface="+mn-cs"/>
                      </a:endParaRPr>
                    </a:p>
                    <a:p>
                      <a:pPr marL="355600" lvl="4" indent="-177800" algn="l">
                        <a:spcBef>
                          <a:spcPts val="0"/>
                        </a:spcBef>
                        <a:spcAft>
                          <a:spcPts val="0"/>
                        </a:spcAft>
                        <a:buFont typeface="Arial" panose="020B0604020202020204" pitchFamily="34" charset="0"/>
                        <a:buChar char="•"/>
                      </a:pPr>
                      <a:r>
                        <a:rPr lang="nl-BE" sz="1300" kern="1200" dirty="0" err="1">
                          <a:solidFill>
                            <a:schemeClr val="tx1"/>
                          </a:solidFill>
                          <a:effectLst/>
                          <a:latin typeface="+mn-lt"/>
                          <a:ea typeface="+mn-ea"/>
                          <a:cs typeface="+mn-cs"/>
                        </a:rPr>
                        <a:t>Ouvrir</a:t>
                      </a:r>
                      <a:r>
                        <a:rPr lang="nl-BE" sz="1300" kern="1200" dirty="0">
                          <a:solidFill>
                            <a:schemeClr val="tx1"/>
                          </a:solidFill>
                          <a:effectLst/>
                          <a:latin typeface="+mn-lt"/>
                          <a:ea typeface="+mn-ea"/>
                          <a:cs typeface="+mn-cs"/>
                        </a:rPr>
                        <a:t> les </a:t>
                      </a:r>
                      <a:r>
                        <a:rPr lang="nl-BE" sz="1300" kern="1200" dirty="0" err="1">
                          <a:solidFill>
                            <a:schemeClr val="tx1"/>
                          </a:solidFill>
                          <a:effectLst/>
                          <a:latin typeface="+mn-lt"/>
                          <a:ea typeface="+mn-ea"/>
                          <a:cs typeface="+mn-cs"/>
                        </a:rPr>
                        <a:t>fenêtres</a:t>
                      </a:r>
                      <a:r>
                        <a:rPr lang="nl-BE" sz="1300" kern="1200" dirty="0">
                          <a:solidFill>
                            <a:schemeClr val="tx1"/>
                          </a:solidFill>
                          <a:effectLst/>
                          <a:latin typeface="+mn-lt"/>
                          <a:ea typeface="+mn-ea"/>
                          <a:cs typeface="+mn-cs"/>
                        </a:rPr>
                        <a:t>.</a:t>
                      </a:r>
                      <a:endParaRPr lang="en-US" sz="1300" kern="1200" dirty="0">
                        <a:solidFill>
                          <a:schemeClr val="tx1"/>
                        </a:solidFill>
                        <a:effectLst/>
                        <a:latin typeface="+mn-lt"/>
                        <a:ea typeface="+mn-ea"/>
                        <a:cs typeface="+mn-cs"/>
                      </a:endParaRPr>
                    </a:p>
                    <a:p>
                      <a:pPr marL="355600" lvl="4" indent="-177800" algn="l">
                        <a:spcBef>
                          <a:spcPts val="0"/>
                        </a:spcBef>
                        <a:spcAft>
                          <a:spcPts val="0"/>
                        </a:spcAft>
                        <a:buFont typeface="Arial" panose="020B0604020202020204" pitchFamily="34" charset="0"/>
                        <a:buChar char="•"/>
                      </a:pPr>
                      <a:r>
                        <a:rPr lang="fr-BE" sz="1300" kern="1200" dirty="0">
                          <a:solidFill>
                            <a:schemeClr val="tx1"/>
                          </a:solidFill>
                          <a:effectLst/>
                          <a:latin typeface="+mn-lt"/>
                          <a:ea typeface="+mn-ea"/>
                          <a:cs typeface="+mn-cs"/>
                        </a:rPr>
                        <a:t>Nettoyer chaque jour ce que la personne en isolement touche souvent (par exemple, poignées de porte, robinets, interrupteurs…).</a:t>
                      </a:r>
                      <a:endParaRPr lang="en-US" sz="1300" kern="1200" dirty="0">
                        <a:solidFill>
                          <a:schemeClr val="tx1"/>
                        </a:solidFill>
                        <a:effectLst/>
                        <a:latin typeface="+mn-lt"/>
                        <a:ea typeface="+mn-ea"/>
                        <a:cs typeface="+mn-cs"/>
                      </a:endParaRPr>
                    </a:p>
                    <a:p>
                      <a:pPr marL="355600" lvl="4" indent="-177800" algn="l">
                        <a:spcBef>
                          <a:spcPts val="0"/>
                        </a:spcBef>
                        <a:spcAft>
                          <a:spcPts val="0"/>
                        </a:spcAft>
                        <a:buFont typeface="Arial" panose="020B0604020202020204" pitchFamily="34" charset="0"/>
                        <a:buChar char="•"/>
                      </a:pPr>
                      <a:r>
                        <a:rPr lang="fr-BE" sz="1300" kern="1200" dirty="0">
                          <a:solidFill>
                            <a:schemeClr val="tx1"/>
                          </a:solidFill>
                          <a:effectLst/>
                          <a:latin typeface="+mn-lt"/>
                          <a:ea typeface="+mn-ea"/>
                          <a:cs typeface="+mn-cs"/>
                        </a:rPr>
                        <a:t>Utiliser des objets différents de ceux utilisés par  les autres personnes vivant sous le même toit (par exemple, assiettes, serviettes, draps...).</a:t>
                      </a:r>
                      <a:endParaRPr lang="en-US" sz="1300" kern="1200" dirty="0">
                        <a:solidFill>
                          <a:schemeClr val="tx1"/>
                        </a:solidFill>
                        <a:effectLst/>
                        <a:latin typeface="+mn-lt"/>
                        <a:ea typeface="+mn-ea"/>
                        <a:cs typeface="+mn-cs"/>
                      </a:endParaRPr>
                    </a:p>
                    <a:p>
                      <a:pPr marL="355600" lvl="4" indent="-177800" algn="l">
                        <a:spcBef>
                          <a:spcPts val="0"/>
                        </a:spcBef>
                        <a:spcAft>
                          <a:spcPts val="0"/>
                        </a:spcAft>
                        <a:buFont typeface="Arial" panose="020B0604020202020204" pitchFamily="34" charset="0"/>
                        <a:buChar char="•"/>
                      </a:pPr>
                      <a:r>
                        <a:rPr lang="fr-BE" sz="1300" kern="1200" dirty="0">
                          <a:solidFill>
                            <a:schemeClr val="tx1"/>
                          </a:solidFill>
                          <a:effectLst/>
                          <a:latin typeface="+mn-lt"/>
                          <a:ea typeface="+mn-ea"/>
                          <a:cs typeface="+mn-cs"/>
                        </a:rPr>
                        <a:t>Utiliser si possible des toilettes différentes de celles des autres personnes vivant sous le même toit.</a:t>
                      </a:r>
                    </a:p>
                    <a:p>
                      <a:pPr marL="355600" lvl="4" indent="-177800" algn="l">
                        <a:spcBef>
                          <a:spcPts val="0"/>
                        </a:spcBef>
                        <a:spcAft>
                          <a:spcPts val="0"/>
                        </a:spcAft>
                        <a:buFont typeface="Arial" panose="020B0604020202020204" pitchFamily="34" charset="0"/>
                        <a:buChar char="•"/>
                      </a:pPr>
                      <a:r>
                        <a:rPr lang="fr-BE" sz="1300" kern="1200" dirty="0">
                          <a:solidFill>
                            <a:schemeClr val="tx1"/>
                          </a:solidFill>
                          <a:effectLst/>
                          <a:latin typeface="+mn-lt"/>
                          <a:ea typeface="+mn-ea"/>
                          <a:cs typeface="+mn-cs"/>
                        </a:rPr>
                        <a:t>Utilisez si possible une salle de bain différente de celle des autres personnes vivant sous le même toit.</a:t>
                      </a:r>
                      <a:endParaRPr lang="en-US" sz="1300" kern="1200" dirty="0">
                        <a:solidFill>
                          <a:schemeClr val="tx1"/>
                        </a:solidFill>
                        <a:effectLst/>
                        <a:latin typeface="+mn-lt"/>
                        <a:ea typeface="+mn-ea"/>
                        <a:cs typeface="+mn-cs"/>
                      </a:endParaRPr>
                    </a:p>
                    <a:p>
                      <a:pPr marL="355600" lvl="4" indent="-177800" algn="l">
                        <a:spcBef>
                          <a:spcPts val="0"/>
                        </a:spcBef>
                        <a:spcAft>
                          <a:spcPts val="0"/>
                        </a:spcAft>
                        <a:buFont typeface="Arial" panose="020B0604020202020204" pitchFamily="34" charset="0"/>
                        <a:buChar char="•"/>
                      </a:pPr>
                      <a:r>
                        <a:rPr lang="fr-BE" sz="1300" kern="1200" dirty="0">
                          <a:solidFill>
                            <a:schemeClr val="tx1"/>
                          </a:solidFill>
                          <a:effectLst/>
                          <a:latin typeface="+mn-lt"/>
                          <a:ea typeface="+mn-ea"/>
                          <a:cs typeface="+mn-cs"/>
                        </a:rPr>
                        <a:t>Le non-respect des règles d’isolement peut être assorti d’une sanction ou d’une amende.</a:t>
                      </a:r>
                      <a:endParaRPr lang="en-US" sz="1300" kern="1200" dirty="0">
                        <a:solidFill>
                          <a:schemeClr val="tx1"/>
                        </a:solidFill>
                        <a:effectLst/>
                        <a:latin typeface="+mn-lt"/>
                        <a:ea typeface="+mn-ea"/>
                        <a:cs typeface="+mn-cs"/>
                      </a:endParaRPr>
                    </a:p>
                  </a:txBody>
                  <a:tcPr marL="26988" marR="2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228600" lvl="0" indent="-228600">
                        <a:lnSpc>
                          <a:spcPct val="107000"/>
                        </a:lnSpc>
                        <a:spcAft>
                          <a:spcPts val="0"/>
                        </a:spcAft>
                        <a:buFont typeface="Wingdings" panose="05000000000000000000" pitchFamily="2" charset="2"/>
                        <a:buChar char=""/>
                      </a:pP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26988" marR="2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45142427"/>
                  </a:ext>
                </a:extLst>
              </a:tr>
              <a:tr h="1044000">
                <a:tc gridSpan="2">
                  <a:txBody>
                    <a:bodyPr/>
                    <a:lstStyle/>
                    <a:p>
                      <a:pPr marL="355600" indent="-177800" algn="l">
                        <a:spcBef>
                          <a:spcPts val="0"/>
                        </a:spcBef>
                        <a:spcAft>
                          <a:spcPts val="0"/>
                        </a:spcAft>
                        <a:buFont typeface="Arial" panose="020B0604020202020204" pitchFamily="34" charset="0"/>
                        <a:buChar char="•"/>
                      </a:pPr>
                      <a:r>
                        <a:rPr lang="fr-BE" sz="1300" kern="1200" dirty="0">
                          <a:solidFill>
                            <a:schemeClr val="tx1"/>
                          </a:solidFill>
                          <a:effectLst/>
                          <a:latin typeface="+mn-lt"/>
                          <a:ea typeface="+mn-ea"/>
                          <a:cs typeface="+mn-cs"/>
                        </a:rPr>
                        <a:t>Si  le travail à domicile est possible, il est obligatoire. La personne en isolement ne peut se rendre sur son lieu de travail. </a:t>
                      </a:r>
                    </a:p>
                    <a:p>
                      <a:pPr marL="355600" indent="-177800" algn="l">
                        <a:spcBef>
                          <a:spcPts val="0"/>
                        </a:spcBef>
                        <a:spcAft>
                          <a:spcPts val="0"/>
                        </a:spcAft>
                        <a:buFont typeface="Arial" panose="020B0604020202020204" pitchFamily="34" charset="0"/>
                        <a:buChar char="•"/>
                      </a:pPr>
                      <a:r>
                        <a:rPr lang="fr-BE" sz="1300" kern="1200" dirty="0">
                          <a:solidFill>
                            <a:schemeClr val="tx1"/>
                          </a:solidFill>
                          <a:effectLst/>
                          <a:latin typeface="+mn-lt"/>
                          <a:ea typeface="+mn-ea"/>
                          <a:cs typeface="+mn-cs"/>
                        </a:rPr>
                        <a:t>Si le travail à domicile n’est pas possible :</a:t>
                      </a:r>
                    </a:p>
                    <a:p>
                      <a:pPr marL="626745" indent="-175895" algn="l">
                        <a:spcBef>
                          <a:spcPts val="0"/>
                        </a:spcBef>
                        <a:spcAft>
                          <a:spcPts val="0"/>
                        </a:spcAft>
                        <a:buFont typeface="Wingdings" panose="05000000000000000000" pitchFamily="2" charset="2"/>
                        <a:buChar char="§"/>
                      </a:pPr>
                      <a:r>
                        <a:rPr lang="fr-BE" sz="1300" kern="1200" dirty="0">
                          <a:solidFill>
                            <a:schemeClr val="tx1"/>
                          </a:solidFill>
                          <a:effectLst/>
                          <a:latin typeface="+mn-lt"/>
                          <a:ea typeface="+mn-ea"/>
                          <a:cs typeface="+mn-cs"/>
                        </a:rPr>
                        <a:t>Certificat d’incapacité de travail ou certificat de quarantaine établi par le suivi des contacts envoyé par courrier électronique ou via </a:t>
                      </a:r>
                      <a:r>
                        <a:rPr lang="fr-BE" sz="1300" kern="1200" dirty="0">
                          <a:solidFill>
                            <a:schemeClr val="tx1"/>
                          </a:solidFill>
                          <a:effectLst/>
                          <a:latin typeface="+mn-lt"/>
                          <a:ea typeface="+mn-ea"/>
                          <a:cs typeface="+mn-cs"/>
                          <a:hlinkClick r:id="rId3"/>
                        </a:rPr>
                        <a:t>www.myebox.be</a:t>
                      </a:r>
                      <a:r>
                        <a:rPr lang="fr-BE" sz="1300" kern="1200" dirty="0">
                          <a:solidFill>
                            <a:schemeClr val="tx1"/>
                          </a:solidFill>
                          <a:effectLst/>
                          <a:latin typeface="+mn-lt"/>
                          <a:ea typeface="+mn-ea"/>
                          <a:cs typeface="+mn-cs"/>
                        </a:rPr>
                        <a:t>, demande via </a:t>
                      </a:r>
                      <a:r>
                        <a:rPr lang="nl-BE" sz="1300" u="sng" strike="noStrike" dirty="0">
                          <a:solidFill>
                            <a:schemeClr val="accent1"/>
                          </a:solidFill>
                          <a:effectLst/>
                          <a:latin typeface="+mn-lt"/>
                          <a:ea typeface="Calibri" panose="020F0502020204030204" pitchFamily="34" charset="0"/>
                          <a:cs typeface="Calibri" panose="020F0502020204030204" pitchFamily="34" charset="0"/>
                          <a:hlinkClick r:id="rId4"/>
                        </a:rPr>
                        <a:t>https://quarantaine.info-coronavirus.be/fr/quarantaine</a:t>
                      </a:r>
                      <a:r>
                        <a:rPr lang="nl-BE" sz="1300" u="none" strike="noStrike" dirty="0">
                          <a:solidFill>
                            <a:srgbClr val="0563C1"/>
                          </a:solidFill>
                          <a:effectLst/>
                          <a:latin typeface="+mn-lt"/>
                          <a:ea typeface="Calibri" panose="020F0502020204030204" pitchFamily="34" charset="0"/>
                          <a:cs typeface="Calibri" panose="020F0502020204030204" pitchFamily="34" charset="0"/>
                        </a:rPr>
                        <a:t> </a:t>
                      </a:r>
                      <a:r>
                        <a:rPr lang="nl-BE" sz="1300" u="none" strike="noStrike" dirty="0" err="1">
                          <a:solidFill>
                            <a:schemeClr val="tx1"/>
                          </a:solidFill>
                          <a:effectLst/>
                          <a:latin typeface="+mn-lt"/>
                          <a:ea typeface="Calibri" panose="020F0502020204030204" pitchFamily="34" charset="0"/>
                          <a:cs typeface="Calibri" panose="020F0502020204030204" pitchFamily="34" charset="0"/>
                        </a:rPr>
                        <a:t>avec</a:t>
                      </a:r>
                      <a:r>
                        <a:rPr lang="nl-BE" sz="1300" u="none" strike="noStrike" dirty="0">
                          <a:solidFill>
                            <a:srgbClr val="0563C1"/>
                          </a:solidFill>
                          <a:effectLst/>
                          <a:latin typeface="+mn-lt"/>
                          <a:ea typeface="Calibri" panose="020F0502020204030204" pitchFamily="34" charset="0"/>
                          <a:cs typeface="Calibri" panose="020F0502020204030204" pitchFamily="34" charset="0"/>
                        </a:rPr>
                        <a:t> </a:t>
                      </a:r>
                      <a:r>
                        <a:rPr lang="fr-BE" sz="1300" dirty="0">
                          <a:effectLst/>
                          <a:latin typeface="+mn-lt"/>
                          <a:ea typeface="Calibri" panose="020F0502020204030204" pitchFamily="34" charset="0"/>
                          <a:cs typeface="Calibri" panose="020F0502020204030204" pitchFamily="34" charset="0"/>
                        </a:rPr>
                        <a:t>SMS ou établi par le médecin.</a:t>
                      </a:r>
                      <a:endParaRPr lang="en-US" sz="1300" dirty="0">
                        <a:effectLst/>
                        <a:latin typeface="+mn-lt"/>
                        <a:ea typeface="Calibri" panose="020F0502020204030204" pitchFamily="34" charset="0"/>
                        <a:cs typeface="Times New Roman" panose="02020603050405020304" pitchFamily="18" charset="0"/>
                      </a:endParaRPr>
                    </a:p>
                    <a:p>
                      <a:pPr marL="626745" marR="0" lvl="1" indent="-17589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BE" sz="1300" dirty="0" err="1">
                          <a:effectLst/>
                          <a:latin typeface="+mn-lt"/>
                          <a:ea typeface="Calibri" panose="020F0502020204030204" pitchFamily="34" charset="0"/>
                          <a:cs typeface="Calibri" panose="020F0502020204030204" pitchFamily="34" charset="0"/>
                        </a:rPr>
                        <a:t>Exception</a:t>
                      </a:r>
                      <a:r>
                        <a:rPr lang="nl-BE" sz="1300" dirty="0">
                          <a:effectLst/>
                          <a:latin typeface="+mn-lt"/>
                          <a:ea typeface="Calibri" panose="020F0502020204030204" pitchFamily="34" charset="0"/>
                          <a:cs typeface="Calibri" panose="020F0502020204030204" pitchFamily="34" charset="0"/>
                        </a:rPr>
                        <a:t> : les </a:t>
                      </a:r>
                      <a:r>
                        <a:rPr lang="nl-BE" sz="1300" dirty="0" err="1">
                          <a:effectLst/>
                          <a:latin typeface="+mn-lt"/>
                          <a:ea typeface="Calibri" panose="020F0502020204030204" pitchFamily="34" charset="0"/>
                          <a:cs typeface="Calibri" panose="020F0502020204030204" pitchFamily="34" charset="0"/>
                        </a:rPr>
                        <a:t>prestataires</a:t>
                      </a:r>
                      <a:r>
                        <a:rPr lang="nl-BE" sz="1300" dirty="0">
                          <a:effectLst/>
                          <a:latin typeface="+mn-lt"/>
                          <a:ea typeface="Calibri" panose="020F0502020204030204" pitchFamily="34" charset="0"/>
                          <a:cs typeface="Calibri" panose="020F0502020204030204" pitchFamily="34" charset="0"/>
                        </a:rPr>
                        <a:t> de </a:t>
                      </a:r>
                      <a:r>
                        <a:rPr lang="nl-BE" sz="1300" dirty="0" err="1">
                          <a:effectLst/>
                          <a:latin typeface="+mn-lt"/>
                          <a:ea typeface="Calibri" panose="020F0502020204030204" pitchFamily="34" charset="0"/>
                          <a:cs typeface="Calibri" panose="020F0502020204030204" pitchFamily="34" charset="0"/>
                        </a:rPr>
                        <a:t>soins</a:t>
                      </a:r>
                      <a:r>
                        <a:rPr lang="nl-BE" sz="1300" dirty="0">
                          <a:effectLst/>
                          <a:latin typeface="+mn-lt"/>
                          <a:ea typeface="Calibri" panose="020F0502020204030204" pitchFamily="34" charset="0"/>
                          <a:cs typeface="Calibri" panose="020F0502020204030204" pitchFamily="34" charset="0"/>
                        </a:rPr>
                        <a:t> dans </a:t>
                      </a:r>
                      <a:r>
                        <a:rPr lang="nl-BE" sz="1300" dirty="0" err="1">
                          <a:effectLst/>
                          <a:latin typeface="+mn-lt"/>
                          <a:ea typeface="Calibri" panose="020F0502020204030204" pitchFamily="34" charset="0"/>
                          <a:cs typeface="Calibri" panose="020F0502020204030204" pitchFamily="34" charset="0"/>
                        </a:rPr>
                        <a:t>certaines</a:t>
                      </a:r>
                      <a:r>
                        <a:rPr lang="nl-BE" sz="1300" dirty="0">
                          <a:effectLst/>
                          <a:latin typeface="+mn-lt"/>
                          <a:ea typeface="Calibri" panose="020F0502020204030204" pitchFamily="34" charset="0"/>
                          <a:cs typeface="Calibri" panose="020F0502020204030204" pitchFamily="34" charset="0"/>
                        </a:rPr>
                        <a:t> </a:t>
                      </a:r>
                      <a:r>
                        <a:rPr lang="nl-BE" sz="1300" dirty="0" err="1">
                          <a:effectLst/>
                          <a:latin typeface="+mn-lt"/>
                          <a:ea typeface="Calibri" panose="020F0502020204030204" pitchFamily="34" charset="0"/>
                          <a:cs typeface="Calibri" panose="020F0502020204030204" pitchFamily="34" charset="0"/>
                        </a:rPr>
                        <a:t>situations</a:t>
                      </a:r>
                      <a:r>
                        <a:rPr lang="nl-BE" sz="1300" dirty="0">
                          <a:effectLst/>
                          <a:latin typeface="+mn-lt"/>
                          <a:ea typeface="Calibri" panose="020F0502020204030204" pitchFamily="34" charset="0"/>
                          <a:cs typeface="Calibri" panose="020F0502020204030204" pitchFamily="34" charset="0"/>
                        </a:rPr>
                        <a:t> </a:t>
                      </a:r>
                      <a:r>
                        <a:rPr lang="nl-BE" sz="1300" dirty="0" err="1">
                          <a:effectLst/>
                          <a:latin typeface="+mn-lt"/>
                          <a:ea typeface="Calibri" panose="020F0502020204030204" pitchFamily="34" charset="0"/>
                          <a:cs typeface="Calibri" panose="020F0502020204030204" pitchFamily="34" charset="0"/>
                        </a:rPr>
                        <a:t>exceptionnelles</a:t>
                      </a:r>
                      <a:r>
                        <a:rPr lang="nl-BE" sz="1300" dirty="0">
                          <a:effectLst/>
                          <a:latin typeface="+mn-lt"/>
                          <a:ea typeface="Calibri" panose="020F0502020204030204" pitchFamily="34" charset="0"/>
                          <a:cs typeface="Calibri" panose="020F0502020204030204" pitchFamily="34" charset="0"/>
                        </a:rPr>
                        <a:t>.</a:t>
                      </a:r>
                      <a:endParaRPr lang="en-US" sz="1300" dirty="0">
                        <a:effectLst/>
                        <a:latin typeface="+mn-lt"/>
                        <a:ea typeface="Calibri" panose="020F0502020204030204" pitchFamily="34" charset="0"/>
                        <a:cs typeface="Times New Roman" panose="02020603050405020304" pitchFamily="18" charset="0"/>
                      </a:endParaRPr>
                    </a:p>
                  </a:txBody>
                  <a:tcPr marL="26988" marR="2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685800" lvl="1" indent="-228600">
                        <a:lnSpc>
                          <a:spcPct val="107000"/>
                        </a:lnSpc>
                        <a:spcAft>
                          <a:spcPts val="0"/>
                        </a:spcAft>
                        <a:buFont typeface="Wingdings" panose="05000000000000000000" pitchFamily="2" charset="2"/>
                        <a:buChar char=""/>
                      </a:pPr>
                      <a:endParaRPr lang="nl-BE" sz="1300">
                        <a:effectLst/>
                        <a:latin typeface="Calibri" panose="020F0502020204030204" pitchFamily="34" charset="0"/>
                        <a:ea typeface="Calibri" panose="020F0502020204030204" pitchFamily="34" charset="0"/>
                        <a:cs typeface="Calibri" panose="020F0502020204030204" pitchFamily="34" charset="0"/>
                      </a:endParaRPr>
                    </a:p>
                  </a:txBody>
                  <a:tcPr marL="26988" marR="2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53872185"/>
                  </a:ext>
                </a:extLst>
              </a:tr>
            </a:tbl>
          </a:graphicData>
        </a:graphic>
      </p:graphicFrame>
    </p:spTree>
    <p:extLst>
      <p:ext uri="{BB962C8B-B14F-4D97-AF65-F5344CB8AC3E}">
        <p14:creationId xmlns:p14="http://schemas.microsoft.com/office/powerpoint/2010/main" val="173909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9656-A35C-4571-A8BE-B900432ECC45}"/>
              </a:ext>
            </a:extLst>
          </p:cNvPr>
          <p:cNvSpPr>
            <a:spLocks noGrp="1"/>
          </p:cNvSpPr>
          <p:nvPr>
            <p:ph type="title" idx="4294967295"/>
          </p:nvPr>
        </p:nvSpPr>
        <p:spPr>
          <a:xfrm>
            <a:off x="565150" y="2933224"/>
            <a:ext cx="11061700" cy="646112"/>
          </a:xfrm>
        </p:spPr>
        <p:txBody>
          <a:bodyPr/>
          <a:lstStyle/>
          <a:p>
            <a:r>
              <a:rPr lang="fr-BE" sz="5000">
                <a:solidFill>
                  <a:schemeClr val="bg1"/>
                </a:solidFill>
              </a:rPr>
              <a:t>LECTURE DU RESULTAT DU TEST</a:t>
            </a:r>
            <a:endParaRPr lang="en-US" sz="5000">
              <a:solidFill>
                <a:schemeClr val="bg1"/>
              </a:solidFill>
            </a:endParaRPr>
          </a:p>
        </p:txBody>
      </p:sp>
    </p:spTree>
    <p:extLst>
      <p:ext uri="{BB962C8B-B14F-4D97-AF65-F5344CB8AC3E}">
        <p14:creationId xmlns:p14="http://schemas.microsoft.com/office/powerpoint/2010/main" val="144663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B42C597-46E0-424C-9579-8434960F1209}"/>
              </a:ext>
            </a:extLst>
          </p:cNvPr>
          <p:cNvSpPr>
            <a:spLocks noGrp="1"/>
          </p:cNvSpPr>
          <p:nvPr>
            <p:ph type="sldNum" sz="quarter" idx="4"/>
          </p:nvPr>
        </p:nvSpPr>
        <p:spPr/>
        <p:txBody>
          <a:bodyPr/>
          <a:lstStyle/>
          <a:p>
            <a:fld id="{4B3ACF19-10A4-48FC-A151-38418F0A40EF}" type="slidenum">
              <a:rPr lang="nl-BE" smtClean="0"/>
              <a:pPr/>
              <a:t>45</a:t>
            </a:fld>
            <a:endParaRPr lang="nl-BE"/>
          </a:p>
        </p:txBody>
      </p:sp>
      <p:sp>
        <p:nvSpPr>
          <p:cNvPr id="7" name="AutoShape 2"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7F5A1DF8-AEC8-4746-A956-1C2457042C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7436CD9E-3D39-4C79-8CEA-410A58FCC34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276FDB79-2466-4DE0-AC60-C2505EEA81BC}"/>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0"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15A40CE8-3C73-4CDA-90B9-EBC0406C03E6}"/>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2" descr="data:image/png;base64,iVBORw0KGgoAAAANSUhEUgAAANkAAACoCAYAAABtwEsSAAAAAXNSR0IArs4c6QAAAARnQU1BAACxjwv8YQUAAAAJcEhZcwAADsMAAA7DAcdvqGQAAP+lSURBVHhe7P13VJXrtu6J1n/3j9tutVu3Tp06dc6pvfZea+Y5zRlFEUSQKEgQc84ZxYQJFRRRAZGgZMkgOaggoAiCijmAiCIoSAazzvDcp7+DoUPm0OkMa+9T1Yo2e/tGYjBwfj+ep/e3v/37nzqf/wi98eJHdL346f+Woff3/Yuj49nbz4ifeqL36+W+9rn30d79o5542xP6nvsRrV1v9MQrFS2dEi9VtD99g7buN3jU/BRNbS/Q3CGvecP3eIv6xk40tbxAS8dbvvY1WvlYC5+T72/ukNd+Op60P//T0dT27E9HY+tTRve/a/xP8iX/uLr/gzufS+g/cST0nbT/Vwt9v9dfHbr/pp+O34as/SmBkdADkf7QQNfW9VaBosB4B9hrwvRagSUnwePmLtQ1tOHu/SZU32tE7cMWNDR1ofJaFfKLSpGVdxonC0pQeaUKt+48xMNH7Xjc8pTwEEJCKaAJBM0dAqtAJ/HyV5A8aRfYNCEQS+g+rwuD7uP6nv/tEJh6h34IPhaPWyS6dEL/634reiB7zf+BEgLbe+D0nTi6oe/k/b9K6Pt9/ur4EJpPhbxWP2S/D6xfR5soDgGTE1vgEvVq69aoT2NzN+ofteHe/UakpOZg63YveO31RfSxJBw/noWgoKNYvXINZk6bifVrN8DvwCGEHY1ELJ8/caIYFytvUeE6qG6vUVvfirrHHXjU8kz9PAFNIJafIye9BhSBSuB7ycd0IZPb8th7SHTh0obu89oQeLTHPwrTx0KgesQ/QL1D32s/FgKngkz+qkloYRPQ2nVg04Y+hdN3Av+++Lkn9D33z4vev8c/I3r/+/2++Gsg06qY5kTWnLz36puRX1yGzOyTyMk+hYBDwVjvtgGLFy3GsqXLsGThYqxcuhyrFi+Gi709JllYwMXWBo5WVpgy0Q5zXaZizeLl2LJhCw74+CMu/jjyC84ptYuJT0d23hlUXq/G/YYW9TObO2kzCbeAJ4DJUQBrbBVwtKH5fO9D+7juY+/jr4TpY/ExyHRDq3BaldPelse1r1GQaf255q/ce9jeq9uHJ4B+2D4HOIHpl56j9vY/I7TvL6Hvc/zfEzJRLe1R4p097NRYurrHbbh68y6KS8pxJDQSHjt2Ybv7FrguX4bVSwnW4gVYzVg2bxZWLpiDpbOmYrbTRLhYm8PFygzOFqaYaDwa9uOMMdnSAk4MZxtbOFjbYOGsudjkthFr12yAq+tGbN22W8F3vvwqrty4i+raR4TjOe3rmx7gn/OklNAokRYorRppHtNVJ23Iyax7+/fFewg+L3SB+qOhINMkvmIltKFJgNtV8H/cU+3/9F+fOL1PLH0ntCb0wfDvEZ+GTaL37/BXRe9/q98Xvx8ybfSGTB5r5v/j6vuPkJaeg+DDwQgPCoLv7l3YvGIZtq1ahp1rV2LzsgVYO28G1s2fibWMNXOnYsVMZyxyoXpNssbMiRMwizHX3hozbMwx084Ss+ypcBPGw9poDOzGm2Ci2XjYmJnD1pwQ2jlgxeIVWLt6PZXSHSEhEbh46Tpu360j7DW4+6BJWUrtH3iB7zHtpuR7WpC0yvUeQP3wfG78VeD8nlCQaRJVSYQJGP/qqVD/gz5SsdKrbh+eYB+eyHKS6wPg3zM+Dlvvz/5XRe9/o98X8u/c69/9M0IKHQoyHpv5/7Olp8hRV/8EV6/eRH7eCRz28cZhjy0I9nDH3jVL4blqIfzdXbF/wwp4rVmEPa5LsGP5PGxbMkcdNy2ahY0LCd+8KVg21Q7LXCZiKcGbP8kK8x1tMYcAOk8YB0dTIziaGcOaajdhtCHGGRjAhGE03ACmhkawMrPAzKkz4b5pK3Z6eGHfPj+kZuTh3PlK3Ky6j/qmTjyRPI35mb4c7M+rl34I/tmhINMmoxrYJGHVAKdRN6paz/+49/8z+dfxnZX8EDh9J9v/GJD9Ojqf/8z4HxSyP6RgP2rK6gIZv79NcqAnHai5XYMLxSUoOJ6KvNhoJB3ah+jdm3Bs50bEeW1G+PZ1iPHcpAnej9u7BVG7NiDSYz1C+VzQVlcEMvatXYTdq+Zh+9JZ2Ll8LjbOn4bVVLqV0x2x0MkW06zGEbaxmDRuDGzGGsJ8lAHMR4+E8fBhMBo6lMCNwMhBg2E4lPdHGcJ4jBEmmE3AnFnz4O6+A36HglBx8Rpq65pxj6GxlE/xSAcS/dEbqvfP6Tvpf080POn8Veh73adCQaap8nwImi5sWtshfloTmr+ObR/kbZ+C7f+B7PfG71UxZQ8ZApio16NHLaiqvIbzJ04gPz4W+ZGhOBV6GIXhh1Ac7of8IG+cCvTicS+yfT2QdXAHTgZ4oSDYG4UhPjh52AsnAjz53E5k8fm0/duQ5L0ZMbvWKxiPbFmNA+uWYBeVbvOCaVg/dwpWTnPAAgcrzKalnGop+ZshTIcPhvEwiSEwGzUSowcPxPD+/WA8agSMDIZj2ID+GDFoEIxHj4G5qSlmTJ+Nnbu8cabkAtW3hapGFSNofwUwfyT0QaYb+r6ndyjINFUebUm1B7iOHuDUYqUmV3sPnBzFRwts2txN1E3nRPmgOCIn8v94oGkg042/FjhdaH5PtEvoAemTwfxNcrgm/o+/XXkD5zKzUBgTiaLoEJyNDEJ5VCAuRQfickwgriaE4HJ8MC4cC0BF9CFcYFzk7cpYPpfI5+IC1f3SsP0oDd+P4iAvnD68W0Wa10akem3CcW93RO1YiyPuq3B4w3L4uy3DnhXzsHEOLeVkO0yjfXQQyIYNgPGQfjAa3B/jhg/BuBFDMWbIQIwdMQSjhw6EIaEby8dGDOyP4YP6Y1A/vpbWctWKNTjkH4TThaVqHU9yt9+bT30cgu5fwfJXhP6f1QPZ42ZJNul5WzQVn6ZWLXAaddNVOFkTea9wGug+sJLyF5ihPWE0J5wGMm3oO+H/I0P3s/0VoOkC8/uj599QF6BPBV/b+exntPCP490b1SjPzUNxTBTORISgLCoYFceCcCk2GDfij+B24lHcSQpF9fEIVB0Px62kIyqqU8NxNz0S1WkRqE6PwJ20cNxODcOV2MOojPZD6dG9OBvkiZLgPSg8RGXbuwkZVLVET1rKrasRsWWVUrgQ99XYvWwuVk6xx0xrqpKVKaxHDYHpUAI2bCDMRg6DxWjmaVS24X2/x4h+P8CEgJkaUtVG0EIyxlLdDAYTxtHGmDdzLhYvXI6IqATUNbTw/JNzUYojtJBPBBRt/JbiyPO6r/+c79FGh07oe/596ANMQkEmP1RaaSTewcbQqpsucLo28r2y9dhJHdg6dFWNJ46cCB+ezP+jWkhd6ASaz4fuQ1j+aAg4P30I0kdClKuTr39Y14iLhWdwJi4WJZEhKI0IxPkIASQI12OP4CYBq0oMxd2kMNSkRODe8Ug8yIjCg8xo1GUdw8PsGBV1ObEq7vG5GoHueBhuJQbjaowfLhO2yihfnAvxQq7PZqTv2YjsA9uQts8dCbvdkOi1AaHb1hCy2Vg0aQJmWI7D9AkmmGw6BhYGtIuD+8KM6mUzdhTGGwzByP4/YOSAPlS1ATAcRLUTwEYMZwyjwg2B8ciRsBpvjolWtphk54QN67cgNS0XN27Xor6xnULwnOfr58LyxyGrb+p4F/qe/1j8CrL6Jv7AJs0Pf/SkBzatuv2WsvUC7n2RhMFcTZOvaU4IdVL8Dw6Zbrz/rPK5fxs2/dD83iBAnwFZBz9Pe9dL3L56A8XHk1EUcQRlYYdxMYK2L/Iwrh8Lxu3Yo6iKC0VVfCjuJYehNiUS9wlYXSojPQr1BOxRThwe5yXgUW4cGni7IS8O9bkEjap2LzUCdwladYooYDCB9Ud52F6cCdyNwh77WMC8LpXKFrOD9m7dImyc7YRpZmNgNWIgrAmX8zgjTBo3GpaGw2FOuOzGjYHlGFGzgSrGMgxpFU0I2LhRBgRsMAyHDKJ9HIChA/phxODBGDl0GEYM4febTqCyLUNwcDiqaxt4rr36TAB6Aybx+yH77Z/z63gH2cPGTkgIbAq4ng/yDjbGx6xkb9h0le39gracPO/78HRBk9B3gr8PfOQxfY//tdH7c74P/cDph+b3BiH6JGRiwX9Cc2sXLpw5g4JjkSiJYM5F5bpEwK4x9xK47vREddxR1CSE4n5yOOoI2UNCVk/IHqZF4lFWDBqzY9FIuBrz4vE4N17BJtAJcKJ096lq9zMiUZNKWJNDcC0uAJeP+eECVa00dB+Kg/ci22cbAtfMx74VczHfZjxMB3wH00E/YPyQ/rClPZxszvzMdCysedti1DClZMZDB2D0gB8wemAfjOjzHYb+8C1GEy5RsVGDB6Hft19jYJ/vMYyg9fv2Gwzp2x+Gw0bAcPhIGI4wxJw5C3A8NRsPH7epXK2edu5hU7s6sbUwvD9qzutfx68h+pzQAvS5oSCTnrPeoEnowqZrJd+BptYz3oOmhU0DGY/dPR0kPTZSF7TesOk7yTWhD6g/Ctnv+x7dz6c/PoRNPzS/NwjSRyF7i67nb9HY1ILSEyeRH868KyIYl6KCcIXW8Crzr5uxIbibENYTVLBEKhjjflI4HtIq1jMaCNkjKllTFgEjZI8zY9AkoAlktIsNtI6P+Hi9WMgeO/kgMwp3CdqNhMO4Qsgqj/njfJgP8v09EL/dFfuXzcJaFzvYGTIHG9yHgPVjDIANwXIabwx7k9GwHjMS5iP5/IjBGDd8EEEjOATNaPAA5mjfYdC3X2HwD9+p3Gxo3x8wgPeHMW8b/MP3VLfBzN1GqUrkoD59MZDQmY2bgJAjEXjwsInnqwYwCS0I748fntcfhn6QPie0P++3QkH24FE7HjxuVw2e72DrAa43aBKNemxkc7s+RdMctZBJ/DWQ/dHQvtdvv5/uZ/vtkN/lPXBaWN5Hb5A+HqL6mn8vbWgqt7IG1sWf8fjxE5SdyENR5FGqVyDtYSCuRgfjBuG6FcfcK+EoamkN76sIxwPCVacFi9HA24/TotAoYAlkPD7KoG3M1MRjqpsonEDWoICLVeqmYGPcz5CiSQjBPoiSIC+kSy62cSm2z3HEPCsTOI41wCTjUbAaNRTWtIiyZuZiYYrJjElmY2ExegTMCJqomYQUQyzHjOJxOIZR0fp99QUMqWSypjbo+68J2fcY0b8fVY6Q0U4aDR/Gx/qi/3ffUdVGwMbCBl6ee3Gu9CIe1DfznHyqTuw65m0PGRog/jmQ9Q5dsHRDQXa/oQ0PGgiaBIET2HSB01W4D2ykFjaC9g42XUV71zny6wqkPtB0Q9+J/88KfT//z8WHv5c+mD4W7y32hyGdKY8fNeNsdiZOR4SgIioYlaJgjOsxIbgTfxR3k0JRkxxKyEKZdxEswiRwPU6PJkwEiMfH6ccIVwweEywJgaxR7gtY70AjWFlxKh5nM08jXKJuElIwqaV9vBS+H/kHtyHZwxUHl8/CuqkTsWiSBebZW2Khkx1czE0wyUQAGw+H8WMx2coMDnzMlo9ZGY2E5GXWY0fDztQYLtYWmMKwHTcWY2gZxw4bAocJ5jCjCo6myg39nko2aCAmjBkN2/GmGMXbA2ghh/brh5GDh8LIYBQcJk6Cq+t6pGeewGNC1dAo5y9P/kYtTHIO64Pt17D86ehViVSQyTYFifv1n4ZN+8F0le1drvYR0N6rWi/QGB20RR+DTR8M/6zo/bP/6vg9avZrwN7wPd6i/uFjFGem4XR4EM5HBuEic68rPQp2h+pVQ+W6d5zKRbgEsIcCmEAlEFGNmqhKTXIkNM1iDQUyPt/U87yyjT2gNWYzP8uKJ3zxfJ9o3IkLUlGVGELVPITLUYdQfNgTSWITF03Dpun2WO5si4WTbLDUxRFLpzphho0FplmaYTqPLpbjYU/QHCaMw0QTIyqaKSYSKCcLMwXYPGdHLJw6GY4TzGAzzgR2ZuMxZaINZjraUfmYgzEvM6B6jaO6CXwWY8ZgNEEb3rcvDAYOIGiDMXzgIIwcMhxTXaYhM+skau438txt43nLc5bR+xx+H3og6QnJ8UQNe4e+1/aOX0F272ELJN7BRmXTqlvdo98G7YPCSC/Q3qlaD2i6kCnQPqFo+oD4Z4a+z/BXxOdC9ivAnr3h5/oJD+seoTA9DQXMv2RR+WJkIFUskAoWrOyhAFabGo77aZF4mBGtUaQey9eUl4AnJxLRdCJB5VxNjOZcPkbY3uVkfK3kZE/4nETLiWTeT1SgVccfQUXgHpz03IDT+7cii/YwZvMKwjUVW6heKyaOx0LGDAsTuJiZKLAkpkwwxQzrCZjnMBEz7a2Vkk2xscRkS3M4EDJH8/GYNtEaU22tMM3OBrOd7AkeczcCNs3eDpMI3CxHe/Uas1EjVNfIeEJmbWwEaxNjjB9pgHEjhitVk4KJycgRGEsraTqGENs54nAg89EHjTw3NemO9pzWnr/a8/nTIef9nwftA8h6w6YFTp+y6cKmayEFNAltUUQLnK6q/aoXUsc+KuB01tT0wfDvFbqg/Jl4/7t9GrYPAXvN732Dugf1KExLRUFYEEqO+qE81JdWzZ+Kcpg5WDBtYgjuJh/FfarXg/QoBVkDoZFqoYDVJICdTEIjj5rqoQY0gUlz5GsEMMLYwtc0Szk/M5aWMxx3meNdPnIQp/dsRt4uNxx3X4lQ13nYv3Aq1jtbYZGlMWZPMMLU8UaYaTUe063NMZX2UGCzG2uo7OIMQjR70kRMt7PGHKdJcLYgZObMz8aPg4uVBeY4O8DefBym2FrCxcZKbZ+Z4+zEx0xhZTwGzmIjaSnFSk4wNIANLablGGk+HqHs49hhQzGyf1+Y8TmxlpK7jRg0GLbWNoiMjle9kPU8Z1XdgfHwMfM1HdH4dHwcMm3og6t3KMhqpCGzF2i6sPUGTT6o9oPogibxqQqkrqIp2HRA07WOCjSdk1QfAP8eofsZ/kzo/l6fAk1XwToZ96prkJ+ciPzQAJQc8UVZ8H5cOOqDy+G+uH7sMG4TsqqEEJWHCWQCWD0BU5ARoPdB1SI8Al6jKFsPUBICm4AlR1G1eoJalxqFalnEjgjApSAf5O1cj5wdaxG7bjECV86B1/wp2DDVHiudrDHXmnBNMMFs2wm0iLIVxhKzCZQomTNhcyBMkm/Zjzfh0RLOVDLZGmNvypyNz88meC4E0ZHqN5lHZ2vZGGoLR4sJMBkxhKo1Bo5W5uo1spVGvncioTOlclkYjYGpgQEVbAjMmb+Np+KNGSrLAIMxaugQzJo+C+vdNuHIUVremkfqvJXtNVrYPgRKX/zVkNX9GjJ9oN0X2OQvgwr+VWAy+VDkl4DVC2iiaD2gvbOPBE2fdfwVaDono+5Jqg+Af4/Q/Qx/JnR/L03I7/rh7yv3laK/kO95g6obt3EqLganQvxxNuQASkMEsP24HHEQV6P8cONYgMqT7iYdxb2UUGUXHxKQhp5K4eOePEtso9xWVrAHsOYewDRw8T6PTQRRAHuQEoE7tKHn/b1weu825OzahLRtrsjevREJm1fh8PK52E3IXJmDLbA1o00kRBOMFVwClVQRZxGyBZMnYcZEQtMDlQ1VSYoccluUzJa5mdWYUbR/fNxsHKZT7ZwJoQPhcrG1pm00pTL1h9HQgXzeRD0voNmMM1JAispZjjVS9lJUzMyQVpJAjh9lQAANaCMHwJCgjTUcBfPxE+DjE4Bbd+pQQwupTYF0Qz90nwPZb4P2DjJtfAo0FYStln8JJO7zw0k84Ad6QNjqemB7Zx91qo+9FU0Xtg/sY2/rqHOy6gPhnx26P//PhO7v9LHoJGCiaDcqLyMvKhT5wb44E7QfJYHeKAvZh8qwA7ga4YtrkX64GR2AqrhA3EsKobU7oqkoHpeCRyTqqWiSZ70vZmiqh43MwcQaClQCmlbFWk4k4UlOPGoTj6Iy2AdZ29YiYe1ShK2Yj6OrFiBwxTwcXDITBxbPwo4ZDtg8bRJcJ0/EYgcrTLc0hQtBkwqiLS2idHRMNBmtCh2TrSYoO+hgYaaUzNpotIJLqoqSf00iIBZ8TGye5GBS7JhqZ4vJYhH5OkujUYRmuFIoOzO+nuoocNmajuV9U1UkmWo3UdlJUTKBURRO4BM7ObzfDzAcMgBjCN3YMeOwe7c3Kipv4j7PYwFLNwXSH/J827vQB1nv+MOQSWghuyfHHsj0gSaqpiDTAe2D9TSton3QaNyr8vgnQet+Cb2h77WfE7o//8+E7u/UO+TntHW9RGV5BXIiQlAQfAAltIclQd4oObwHFUf24XLoflwR0MIPEjJ/QnYY9xKDFWgS96loAlmD5GVSnu9RMynJa4sbAlfryWQFVqsoGpWsNY95G19zI/QgSny2IW3TCkSunI9AgrV/wXTsYWyYbIvVdhOw2MYUS3hc7mSDldMcsdDRFvbGhrAnXJN48jtJ9705bSLVSsASABypZqJoUlG05/3JlhP4ugl8zEJT5DA3IxiiaKYEUpTPjACOU0USex5t+D22fC8bfr8FwbMyZl5GUB35/TMcZAbJeAWeKKCl8VgVE2lTpTdyeL/vVbvWyCFDYWdjB5/9/ii/cB2PeW72rjXoj/eg6YNKX/wmZB8DTReye49EzTSK9gFkDK191OZo70AjZL8CrQcybfxVaqYPMAl9r/3c0P0MfzR0fyfd6Hr5M1o7nqOipAQ5kQSM+ddZ2sPSEB/mYd44H0wVI2RXCdm18AO4Qct4i5axOjYAd+MDUUPQRM3eQ6YB7XH2MYJF9RKrKDCdTELbqWRN8LbA1UwFk7WyO1TG0oM7kO+5Aac8NyJs2Wx4z6JqOVtj0xR7bJzuiJWONlhGuBbaW2Iuc7A5jGlUF8uRQ2E5ahiVbJRmBgiBkLL8NJ70UhWUndLT7ZlnST5FhRKVmmhiwteNx2QbazhbWRISwkR1k8rhBFo8y9FURT6mgCOEVgRnwhhDBZeEmeFIgmSKmQ6TqHxWsOb3TrGfiBlODphAYCcRUHm9dPqLdTQeMRxGI0dikr0DvPbsJ2hX1VraA57HD3rso37gPlSzz4HtsyDrHbqw1cixgaD1hBa2Wn4YXdh0q4/vrKNuQUQPbB8o2idA04Y+GCT0ASah77WfG/p+/h8J3d9Jfkd57/aOZzhfVIg8KtjZsEMoOXIAZUeYgxGqi1LoYC52nXDdiiRckQdwO+ogqo754y6VrIaQiZrVpRzFw9QwNKRH4HFmFBVMAIshXLFULynL9+Rh6kjYGKJismZWlxLO9/dFsc8WZHu4ImnTUhxzWwS/JTPgPnUi3CbbY6XzRKye4YQ1M12oYE6YZ2eFWdYayCaOGanUzHG8MZyoYBPF0vFE1xY8xg4ZCCsjQ6VOYvfGjxoJc4KkjoRJFElgE/URq2dpNAbmo0bBwtAQU2xt4MLnROVkW4zkXvI6VfSgDZRCiVhGGz5mJ5aTyujAxyxNxsKZ36fK/fw50t0/kp/DmD/X3tYO8+cuQlJyBh4+onWUFEhqEhSQX4P2a8g+BzTd+DzIdIoiAlmNDmQa0HrZR/6FqNMB7V1nv06Opg80bY72zjYy/hBkLwiVntD32k+Fvp/5V4Tu79Te+QKXzpzFCeZgJZGBKAv1RTlt2yWe9Fci/GgNDxAA2sNIX9yK2I/bkftRRchqYg+hNv4wIwD3E4MUZA1p4XhMFfsAsDyxiJJ7iU0kWMouJio1E7v4OPMYQQ3B1bCDKAvYjSxCFuU6DyErZuPwirnYNXcKNhGsJbSFjuNGYwpBmW1jSbjGq+MiRzssYMywtVTl+hlULxdaPjue5FOYk8liswBmZjCM4GjWuyRvMhO1IlCy3iXzQOzNNarmRFUTcETlLMaMVpBIMURgkwKJlYmmUCLle1MqkwAq4+qsmZ+Z8TGTkYTIwgIOfJ/JfHyqnR0htYEDlW2coYF6zUTaVTMTUzg5uuDIkQjcvHVPDWyVXE3c2udAJqEPKH3xWZBJfKBmYhk/AO19MUQLmkAmFRrdEv8niyHaQT6fyM96n6z6wPgro/fP+7Oh/T2kkqge4+95uewCTsZG41xsKEojmC8QqMpIP1xhXCNkAtgNFfuZM3nj2tG9KqqP+eJenP87yB4eP4JHVLGmrGjaw1g8yRObKFVFjZIJYO35KWgvELsoaqYp4z+mkkkFsj49Wi0HnA/ei1SPdfBbNA0eMxywYYodczDmTpJnUa0mMeyoXHZGPMF5wsu62Gw7G8y0s8UUnryTLcyoaMyneJzJxx1lTUzgIGiyWVNUTXZHS7XRkie8jbGsgUm+RftIWyhAiX10srJQiiXKJ8URW1MpctioHG8i8y9nPi/fY0VQJzG/s6b9HGcwCmOHj4CFVB0FdCrb5Im2cCK8jtaWsOP721ARbQm0Hb/fYryZ2j7jucuboNXizt0GNUH5cwCT0AeUvviLIPtQzd6BxtCCps86voNNH2hd70F7f3L+PkX7s6HvZ/2Z0P09up//iJtXbiAvJhpnY8JwLvwQzjD/Kg3xRjnzr0oqixQ4JK4pyHxwI8wb1wmaRFX0QdyNJWjx/niYHEwVC8MjqtgTUTClXgIRg6rVmp9MwI6jg9HO260nEwhWFB5nHVMVRum8l4XsirADOHlgOxK3r4Pv0jlYaWcOlzHD4GA4FI6EaobVeMxzsMG8SbRwtImyhWWmjYVaF5suCkbIRMWcJfciHFNoJ50tzTBx3BjCplkvk8qi8dBBamFZ8i5T2jiBzVrlXJqjWEMLQimAyUK1lOyldC+ASb423mA4HAiK5HHaMr7lGCOMHTYchoMGw2joYGURpdFYGootma9JnmZFKCfxMzpQ/Sby+8dSRaXJ2GSsCbZt80R2zmlU3dWsp9XxHNZApg39oGlDH1za+GOQKdB+Ddu7/KwHMllL01U0ZR0J2Qc5mtY69swUUfmZdqyB1jr+Rn6mD5C/Inr/nL8i5PM/ZX74oLYOOXHHcDL8MIpoEU/6eeLkwZ0o9NuJc4c9UUHgLtM2XhHQjvpQvbxxO8IHdyQfi/ZVkNUQsvuJh9BwPERBJlZRlOuJKJcUNwqOE7AUFXK7rYC3xTISsqbcGDxMi8CNKH+c9N6EoKXT4DndFlsnW8HV3hzLbcdjrtkYzLUah3k25phna4GFApg9baElrR1PeCdZKObJ70KlciYY9rSIdiZGsCMcsgvacvRwgmWuSvqTzIwx28FOVRknjDKAOUExleE6tJHjqWxK1UTRaA+ld1Egs+b7SdXQypggETapLorqST4neZu8XuVvzN3MDEZizJAhGNG3H4b3+UET/fpg5ID+MOLPkY2gZmOowhPMMZk53DQHe4JHMKW8z+83MTKB27rNuFh5W3WI3G/g+SvVx3cVSP1w6YY+wCT+EGQSdyUI2l2Cppuj/arqyFCQ9XRD61pHfWqmVTRtfva5hRB9kPzZ6P0z/orofvEzHtY3ITclGfG+e5C4bzuS92xBxt6tyPfdhUJfD5Qc2o3zQXtx4ch+VMoC9BGxid4qJ6s+5qfysZpYf9yPP4S65CDaxFA0ZtIq5lCZ8ph/iTU8nYrO4nS0ClinCRjvN59KQQujnY89zo5hHnYAGdtW4cjiKdhHwLxm2NMiTsKmKbbYNscFa6dOwmJ7Kyyicq1wmYSVUx2xjMc5NsyRzExU0UMD2ljaRnNMpQUTy2hJlTIbMRhWhiMwma+ZZEoVkjK/WD1COEkqgXyds6gRT3xnWkuxjwKN2EXJyyQXk8KG5G4S8vgkAiLqNYFgSVe+PC4FEFkTk7FzshA9huo1imAJZCP69VU7rscMGYxhvD9y4AAYE0ZLk3G0kDawMDah0o2AuZGRemzR/MXILziLBzzf79xrYn6macCQPE2O+sDSDX2ASfxhyCRE0TSgaZTtvaq9rzhqIdOGrm38GGi919C0tvFToOmD5M+G7vv/FSH72Nq7XiE1IQH+OzbjoNty7FsxHztmT4bvstlI3rkeufu2ofiQl1obKwnwRDkVrVIgC92H25EHcDfGj7lYAB5IsSMpCPWpR9GYJTYxWtlDpVyEqL0wHe3FGWgtykDbGQZvt/Cx5oJUWsVY1CQfxXWqmCxsVzAPy/HahKNrFuDAkhnwmOOETdPtsMLBGksdbLGYkC2aZI1V05yx3MUBc2j75k60xnx7Gx6taBktMXuiDebYT+yxjQSOEEkxZAqtnkDmRCidmZ9JMWS6rZWyltLTOEXA5PfP5G378aYKLlEyezNzAjICY4cOU8fxowwJFFWSz9nxdQKPqJTx8KGqlC+2UW4LfPK4PG88XGaJ9MHoQf1h0K+fAm3oDz9gHOG1oC2VmSKjh1JFZV2N+dqsqTOQlJiGm7cf4PylKlTVNr0791Wnk1I1/YB9LD4Lst5gfSw+WtpXUvvboH2stK9VNH2g/fok1g+LNt6V8z+30vj819H7Z/6eeP4GuFfbAJ9tW7B7OeGaPx3rp03CKkdLbJpqh12znXB49XzEbF2DbO8tKDiwA6WErTJ0P65HSNnej5D5KyW7nxioih2PqWBPqGACWDstYQdh6ijOJGCZPYBloaMkG23nctBWkoOWokw8zI7FncQQVMm0qtggtRaXw58Xtm4xPOc6wc3JAqsdGU42WO44UUE2x0paqEwwdfxYzGMOttjJXoVUF+cTrqlUrBmEZcFkJ8ylFZthY8XbDlg6fTLmTLJVpf1JpiaYRZjmONor9ZKtLtJl7zTBTHXlT6SS2RIy23G0hlQWAct4mKjUCCrUEB6Hq5K/hIAlVUrJv2SNTJROANUMUpW8bCC/ZwAM+/fFSJmM1ed7jKKSCYQmfB9TmQHJ143kfVmstuJ7TLSwxDrXDYiOTkJWbhGuEjbV4UQl06rZA95/IGV/PUDpi9+ETB9MnwrdHE0XMl010+ZmvW3jb0GmrxDS+yTWC4pO/FVrZvqi92fpHfJ5X/4IXKy4jJ2rl8NzyRy4z3LGphmOCrTlkyZgqY0JNk6xwc55zgh0nY/UXeuVot2QFqrYw2pdrDbhMB5QwR4kB+MhVawhQ2xirMq3OqhUnWey0XEmB+1nNdFVehLd50+hvfQEWs+dQHNxNupyE1CTFoUr0bIvzAsnCXPCNlcErppHyCZj51wX7Jg3Beum2MF1ij3WEpRlhG3hREssdiB0TpOUii2dLPbRCQvsbRVsrnNnYtPShVi3cD6WTZ+KxVOcsWLWNCxwcVZKNZUqN9txkro/g3mRLDRLAUO2uwhwFqNHwUrWv6hcE0bTPhI0axNRt3EKHrF9olhmUjAhYKJU45j7WdBySvlfGoslf5Pq5ch+mrEGYwbKiIO+GD2wryq2jCVYylISuCHffYvB331H0AaorTLmY8fCwdYerqvXIzIqARev3iFcPK97eBDI1JaZRy16gdIXfzlkYhs/VDOdIoiukvXA9is1I2SfBdpH1Ezfya8b/5GQSQhk586cg8+GNTiweiG2zHSCOyFbZmuGmeMMMIsxd/xILLU2wnqqSSBV7eQBD1yNOoTqhGDco/rUpRyhRQxFQ3o46jPCVVeH5GCSb7WdTqeKEbKzeegsOYnOsnx0l59Gd0UhOnhs4/1HpzPxKD8NdXlJuBwbjEvHAlEZE4SiIB8k7NyAg8vmwm/VQgSuX45D61fAi4q7YZYLNs2djk1yMYpZU7GECiW7n+dTsRY6Ua0I2uqZ07CWkK2cORXLZkzDspnTCZam0CFqNXOSPWba29Ma0k5aWREuM0xkfiVleynPWzNXm0zr6GJlzbzNlGpG5TO3oG1k7mZtS7ikACLtUqaqmmhuOJIwDoUFwZGtLxOpfmIlpVCiKabQZg6TWSJDMJawGRMu2SYja3VjaB8lbxvy/bcY+M1XGPjt10rRpBJpSzXbvmUHfP2CkZF7GtX3H+N2zSO1VvzOMvLc1iiaxj5q4uPq9pdDpsnPtKB9WASR+Oj6Wc/GTy1kv2Ub/4ia6UL2V4PW+3P0jo5nP+MF7eL5s+dwdPdWRGxbo7bt76JqbJhsA/eZDvDg7Y1TbLHCxhiLzEdhC28nbl+rFqerE4+qXc/16ZFoyIzSFDgYT2gTm08ma4oaBczDzuSi89xJdJw7ha7yIjy9cAadFUVoKT2FJyUn0EQAGwoycTcrAbfTonE54SjOhvqi6MhBnDi8F0l7tiB002r4uy7G4Y0rEbTVDfvWLsfWRbOxRhSNgMnis6yNzaZNnEOQFk12xmKCNl+2rRAqG1nXIhBi/WzUcaxqkbKWAsPo0eoomy+lUCGtT47MzxyZq8mu5ym2tlgwZRqm2U8iXLSpzi6Y5eRIIMfDhc9Nt7fDFGsr1Zolc0HGESRz5lgmzK2MZBrxkIFqN7UdYZNiyngCZywTi/mcQGfKvE2WEASy0VS0od9/h35f/EPNETHic442Nli70hU7tnshKjYF127X4kZVnTq/BbJ3275+FfoBk1CQ9Yblj4YWMgXaO0XrBRoB06rau1mPApnO2pkWMi1oH6iZnmqj9kRWeZMeALTRG7I/0gXysdAFSl/I55QLb1w6X4GEA15I37sJcVtXIMp9JY6sW4SoLasQ57EeIW5LsG/xdLgTsM1OlghcMUfZuZtxVLGe/WKPsqWCmKwqhU1UpOaTVDFaxbYiyb9OoOt8AaMQTy+WoKviDNp4+wmV7VFRNmrzUnAzNQYV0cHIO+SJrIO7kL5/B1K8tyJtvwdyCFqGrydCt6zF3mXzsJZWdsHECZhjbc6cjHkUT1wnwuPA/Mle+g95nDFxImYTtilW5rA1MsQEVZ4fRkVhrkN7J2V3e0ImTcH2pqZUKuZdBE+2pkhZXrr0pWtjkrm5yrekk0MWl81pGSeOH6+qipMmWPB1FgpCF0ImqidNyKJM40cMV+8r7ynwyZYaaecSCyqbPUXBbPm5LQmfqJ+AKCMNjGg/xw4dgkFUsqE/fKd2WEvnyCTCvWge1TwwFGdKL+LGnQcUnSfvcjP9oOkHTOKfB5me/ExX0TTNxL/OzbT52TvIdKZgaQfz9IbsA9D0AKCNX0HG0Pe6PxK6QOkPed3PqCRkWYEHcfoQT+i965HjvREpHqsZa5G5dzPSZFDo1jUIXLMA++ZNxn5GwtZVqAj3xcPsODymNWwU5co/riqFLQVphCuDeZjYRKpYGXOw8gI8pXp1lxejo6wQ7YSshcpWm5uMi8eCkH9oDyHfilSClem7Ezly/8BOZPl5IcXHA0c2r8b+VfOxcboDZpgawmH0cMJliCk8cV3GExaBxtgYExmOZmaYYmkBR8IgC9CWhiNgRkWwoEo58Dlp3pXdzs4EZLK0OlkyeJzC/Gz+1MmYw7xO8ilpj5KNmtpmYVmY1u5+FsicLK2UdXSi1Zw3eTLmUz3Fgs51dsBUGyvmeHZYOmM6VsyZSSV0VruwlzAvlPuzmDPaUDGln1JUzpwKOIZ52NjBAtlglZsN/OZrGFDNZEqWqSGhpG1cOH8xQQtDxaUbuFPTgLsPnrxrMfw1bGIZ9edq/zTItPEetPf5mS5k72xjs/4iiK6aaRXtU2omoQ8Cif8oyDSf/Q26ul/hUkE+Co76ovjwTpw+uAUFjCyvdcjcvQ45Mvp6zyak796AhO2uCHNbjENLZyKSxwK/nbgvQ2+oWs0Eq5nWUJSr/UwO2hiSh4mKdRCyzjJaxfP56KBFbGe0EbDGwixcSwhFjs929d6pezYjfd8WZFLJTgUfQE6AN6K2r4cv87EDDPdZTlg80QzLHK2xkfmY6wwXLHSYiHm0iAuYh81zdMBMntiiYg7Mk6xGj4I1QxaZLaguckLLwJxJVBgBS5RGQJtGJZJ9ZLKfTNRoilQXCZiTBVVQ1I32Ukr0UimU0QJS6JBcy2qsMcxGjSZ0Y9SWlmWzZmLhFBdV/peO/+kTbXnbhnmfHaZSFR1l0ZnvO5WQOzPvk88moNlQaY1pHUdTycZKAaRfP4wiXMN/+F6V+GWwqowIHzfGCC7OU7B3D/9t8k7jyq17CrLq+5qyvoKsvk0T72CTo8DXooDTxj8dsneK1kvNHkgTcQ9kErpNxL8FmT410z2p9UGgjX8WaLo//4Ogej1qeYq7TKCrLl/B2dhQlEf44kyAB9J2rCJkW5HlqYEs12s9TnhuwEkqWqbXJiR6rEMsbWTs5uXI5mO3ko5SyQjZ6UxN3kWo2ghXq1QTS/LQTbA0cBE2Rhsfk2piY0EGqtOPoZS51/Fd69V7Jux0Q+q+rcgL2IsEzy2I2LoW+5bOgc+KBfBePh9uUydh3XRHrJ3uDLdZU+E2exrmT7JVi84uE8yYj9kq0EStTGnXJowcwRPZEHbMtSbRrk2eMJ5WklaNOZgdgZlqbU3VccSiaVOU+khBZDoBE0ikr9HBTOykGWQGoxQy5DJLRrKzmaBJ76IjlUVyNDszmVZF8KicU0UBzcerLTRiR80Jh4R078vRmN9vSIjMR4yApZTpCZotraM1f4Y5P7OZVDFHjaKtHQGDvn00tpHH4QMGwHDYcLg4TEZE2DEF2aVrVbhR/RA37jao5SqtddSGqjoy3t//d4RMQlfNtJBJp77KzXTUTCB7B9pvVRp71EzfWDl9EPSOfyZkHfLYK+Dpa6hiR0tLO85TwU6FHcbZoL24EnkAlRH7Eek6F7tdLOEzxwERrvORs9sN+XsZe9Yjj6qW6bkRqbvXEwwCwTgb5I1Hp46jpTgHncy7OhjNtIhPRNHOEbJyDWAtZ3PQQvBaeXxSmIkH2Qm4HncURQF7ELN5JVJ2b8SJAC+UHgtENi1igOsS7F06Gx5zp2LHvOkEzIFwOVLBpmHrorlUsSmYJe1Row0whXnOFAIiMZlqIZZR+glllMAkKpEAJo3B06ypTrSX06lWq2dOx7YVy+G+bAl2rFmJjUsX0e45YfnMaZjjYKeKJbJuJsN1JHcS4CzUetgoVU1UxRNaVGv+LEsjI1ipn2moWrGk6GEneaFscSHwApcUXCRvc6H1dGKeZ031k+tcL+TPXCDj5xhTxZbyvSRvlPcRIAd/942aYDyCkI0ZYQB764nw9NyLvJOncf7SdZRfrcLt2kZUU8mqe1RNFzQJ4UBzWwolzf/ekOnPy3TXznQh09eprwvabzUQ/54iiL7nPzc6dYJuEE8JVfdLWsSWbtRV1eL62bMoiY/GKf+9OHtoFy6EeOGm9B4mBdMmrscy46GY2Off4GprgpiNSzSQea1FgfcGFPl5IMvbHRm0dicO7kTeAQ/cTI6gOhEgsYYVhWg9l0+oaBVLxSaeJGyEjICJgomNbCFktenRqIz0V931kRuWIt2bNtHXA4le7ti7cDo85rhg18KZWEVruNTeEmunOWHtLBeso3qtnjkFk03HKsDsqDjSuTHVirkRQXCgeogdnEQ1kYXmmVSmhS5OWDVnBlbOmoZFkydhLW97rV2NPevWwH3xArjNn63GxMm4AoFLmoanM6eSpmJb49EEhfneeGO1UVPytOl2E6lYNiqPk8VqsZOOtJ1iB51pQ9WSAFVytthX5mhznByxeu4crJ4zB8tnzcCaeTwScvlcS6e5YAUfm+84CY787I6yFEAoxS5Kjja8z/fo99WXGPTddxg9fLiave9g74jo2ASUV17HdSpZFeG6de8R7tRqSvu6cOlW5WvrxVJq4i+DTLfFqne8VzJKqh7IVKVRpwDyq+bhj6iZFrI/axv1Pf85oeAiWM/fAs94bGvpwr3rt3AhNxeFEUcJhheyd21Ewa4NqDi4A5cP78b1I/s0Gy1Tw1AZHYCgVfMxj6A5Dv0em12scXyHK4r2b0Khz0YUHthKW7kbp3x34UywDyoiA3A1/ijqTxxnrkW7SMjaygrUIrMsNivIRMl6IGtl1OckoDo5FGVBXkjYtAxpuzchiTlf2KblOLB8Ni3ibAStX4F9KxfCc8VCVa7fvHAONsyfiZXTJ2OmzQQ4jKPlMxoFC4MhMBnSXxU3xHJZjR6pKnizHe1p/Wwwz2mSWoReTjCX8XtXEzSBaseKJdiyZCE2zJuFRcznHMbJzujRmGxjAZntIeV+sYk2JjIkh3aUsMpGzGnMsyREpUSZnCwmqPsa8AgXQ143k4AJXEtnzqBKLsGauQSZIC2bMRWr5s6igjlivpM980drteQgUJsNHwbjQYMwsk8fjOzXF0a8LQNUpd/RcPBgjBoylDEMtpbW8PMPRAWV7FZNA67cvk/Y6mkd6z+ATOCqospJqALJw78QMoHrU4BJaMv5v2oe1ipZ42+vmWlB02cZPwbZp0D7o5AJWF38HlGsZ4Srq/MF6m/X4MrJUyiLjcLZQD+U+u1Fhe9uXDiwHeXem1Gxzx2VvoSMSnbr6H7UJgbjQXoELVww0jw3YecMB1j0+wrOY4YhcO1S5Pm4o/igO2Fzx1n/nbR5njh92BNFgd6ojAlGLe1fK/MtWftqPXdKWUexi20luWgjcK20kJKniZLVZcUR6HCc8fdAAnO7pB3rEOq2BCHrlyB4wzKEb1uLGK8tiPfZBd+Na7CGOZjMUJxlY0bAzNWAUhfzcZhIyCxHDmPeNQKTCInkW2LtJB+aRcs3Q1qrrC3VvrIFzLlWzZmOtfNnKci2Ll+ElTzhpVPfSdqnaCslz5J1MumilzDhSS8d+NK1oW2RkhK7DDQVhVpJdVoyY7oqatiNG6dUTOCS18s62mSq2TQBjkBKniaFkGWEThbFpzHvk3kh8rMlJxNba0W7OYa2cHT//jCj5RS7KFXGoT98D6Nhw2DCXE0s4xiDUViwYDHSMvNQduEaLt+8h0s3alB8/iqu36nDLeZocrxyoxa37z5SgGnUTECTsv+fhOy34OoduqBJyEg5rZJp8zItaL2VTBcybXygaH+i0qjveX1BntDNPOspVauJXvvm2VKCFYOykABcCz2Mu1FBuBcZiJqIQNwOOYjrh7xwaf92nN8roG3BxYPbcYWwVEX7q7n1YuEKqFIe0yfBcnB/bFiyGPvXr0UU86bCA5txzm8rzh3aSTXbpXI52W9WQkhvykUjijLRSsikNN8mVURRM4bYxg65TdA6JDc7nYaalDCUUhFj3BbhqOsC1UkSsWU1MqV0f2gv/Klk66Y5YPJY5jMjh8By2EBY8zjRyAAOVBxRHmczAmBhqoCz5/1JtHSq4CAFC57AMinKhSezqJq0UK2cPQOrZgtos9XRgfmZFfMsVa6nKmkbdKW4ITujBSoJmd8hudg4PifQzbC3xxLCsmH5MiyePp1qZqF2TAukUwj0DIdJVDN7tY4m47sNBw6ACSGx5G1nC0t+zvE8Uh1l06bsAhjLxwmbE/M3AW1sD8jGQ4b0FD++6VmYHk7IRijQ7GztcPRoBE4XnkPRuQvILTiHk8XnUVByEWUXb+Ly9Xu4dvsB7tx7/A4yDWia+EOQvVMvCT0wfSw0nfrv1ax3T6MWsnd2safK+DHQPoCM8c+E7Bnhek64mvmX6XrhGZSGh+HCYeZW4YfxMC4UDxPCUMfjg5ijqI0KQXWoH64SoIo97ji3yw3ndrvhApWpMmAnroTsxbnDXijy3418351Y52QNr40bkRKXghDvAwh2W4kMj9UooZqV+m9DWeBulBKyMgJ2gWBeoQI+PJWK9nJaRQLWxBxNih+ayKCKZaGTytZamIHGE8lqRv45gnp822o1vz6Z6pl3eB+SfTzgsWA6ppuMhKPhULiYjIKLXIWFAE23NFMDSufa22CWLU9WqpZca8yGVtFO5nnwOSlQyNg3sXgTCdEUO7FvNsyZNM2/kmdNph20o+rJBk1r6Q20tMJEAmFuNJaKMRxjeTLLBkvpsJcWK6OhtG0D+sGCMMx2dsLyObMxf+pUBZKZ4WiMoY0zloVu2VPG18iitY2JjIcbz/vGfJ+xahF7LPMpqULK2puEWEsphCycMhlLp0+DPQE2HTYUhgP6Y2TfvgRzqJorMqJfHwxjbjactnEkLaSANnaUIWZNm4ED+/3gFxCC8OgEHM86hRMErfzyHQXYreoGBVnVvUZU1zZ9ANsfhkwfRL8V2nK+PsgkeitZb8uo//JMv6406kKmD7TfBRhf84zWsL31Ke6cPYdLMVFULapVZBAeMT9qTA5HQ1IYGpIjUZ8UhQdx4QqyW4E+uLBnK8p2bsBZ5llndhAar3Uo3b8Z+XvcEL9xqZqjEcC8KIBKUn7yJEpPFSEl5KiC7Ni6eSjatwHnfLfgQvBuXI08iMtRfrhyLAA3pMUqLxnttImtjBYqV/OZbOZhmWgqTEdTQapaoH6Sf1xBdpc52TXCWUFIT/l6IJvwJ3pvx+bpDphlaogVzhNVbJwzFa7TnLFmxhQsYR6zfLqLsnnzqEzTeYJOJTiyI3q6rYXqphfFEjWzkc4N5lMyLkByLGue/NI7OGHkcJgMHay6MqSJV/oPxxmMVABYmwgUJrAkJBOkzYqQmI8eTYCGqnWyWY6OyjY60wbKeAEBRrrxjYbSVvb0KQqcZlQjWUOTjn3TkaNUY/EEwzGqa9+cRyn9C2SyFicj6Wz4GSyl+ZifUUbTiVUcM2igUjNTAi8L0tJqNURC9qQN7M/cbLCCbdqU6djsvgNHwmOQXXAW5y/fwpWbtbh6676CTKqN1Q8YPApk2vhdkP0R9eod7/aaKbuoo2Q6mzplzUz3IhbaCuPHlOz3Lk7rQvYp0KRa+OzlL7h/pwYVyYm4GhGs1KohkVAxHifTth2PVNf7epwWg/rUGNQlR6P22FHcCPDBlf07UeG5GSXb16Bw6wrkb1uBkx6rkLRpMQKXTMU2pwnY6GgOn6VzELTBDYfWrkXwutUIXjEPoUtckMvXlvltwfmAHfzZPrgW7YubcYGopjLV5sSrgkenVBhL85VVlJxMVKxZtVhlqI6QxyeSUJfJz5URi2vHApG3fxvidrph62wnLLIZT5voiC0LZ8HffS38N7nCa9USeKxYCNc507Bu3kzMoTo5MIeZQbu1yHkSFk92UFtXptpYqLUuizGjFFDWY43Uya9GAjDHkm56KcMbD5UJUwIDcxyerGo8wJBhMGWuI8CZ8YSXDgsb2jpbU1NaOglaUgIrA3NUCX+cqNU4pVCiVjJoZwbztEm0fGIrZWf0jEm0jbYT4WA+AbZ8rQlVUpRzkqkZbAixLDXIcB8pcBhTDaVKKQ3LUu4X0GS9zJA52mDmZQO+/gqDvvkaQ374Tl2MUBaoDQn3dJdpCAg4gui448g/ewHnaBVvVD1UeZmomIKsJ6QAor392ZD9FYDp2sXekCnQdC3jJyDTgva5kP0WaL2fk5A1rq5nb3G7/CIuxUejKjYU9clRaDx+jKoVhYaUSDw6HkO4YvE4PRaP0uN4jEdDaizqkiKVmlUxL7u8fwfOeawlZMtxcssyZG5ZjsRNSxGxbgGOriFMjKh1SxDrthxpW9fiJO1l+tbVCF88GYmusxRkFYe343KobHnxRbXMWCTUD3MSVIFDih5tzMPaZGH6TA7az2QystDBkJYracWSqEmNxMUIfyR5uGHf4plYO9kGa5mHrZZF55mTsX3JPNVpv3n+TCybbI/FznaYZjEO1qOGwnbMCDiZjqWKjcNUSyqX0UielCNU862qChIwyX2kc156DUU5RDFEGYykg6KnqCE5l6iNwGXKMCdc4wwMMJ4wTtR2hhBUKYxYGY1SCqjp0KfiES5rvr8DlcnFxoaAW6guEqk6SmVxLq3lgikuqgAz2cqKSjtJbaeZ6+iA+U5OtK4TFGQCm3TsC1Tyma2okKZUSOl/lOKLbPgU0Pp/9SX6fvEPdV/GFowmtAJZZGQszpZeUgWQy1QxgUwAU1axp7oocYe28Q6Psq722ZD9WcC0obWLGshke/Z7wLShaxk/6P7omQOiIPvI0B0taH8GMnnsKQGrLCxGeXQoahMJFeF6nBaHJxkJaCJMKjIT0ZSdhEYeGzMT8DiDJ/RxAkAI65ijVckVWAhZ6e71KNq+EicIWNrmpYhxW4hI1wVIdF+J9J2uyNm1Fqc83VC4Zz3OHnDnbVfEr56BY8tdcMZnAy4GeeBq+F7cPHYQt2IPoTrpiKoaNuanoqU4C61KwXLQWpSJNlrGNgGNt5+cOq6UTNbJ7iSGoiR4L46sW4wtMxzgNtUOC6hkMycYw3X6ZHgsX4hdK5dghYsDnMeNxixrM8yyMadNZH41XkYGyIRgKoI0AI8cphafpRlXLhxhzccENFEO2YIiquZobg5bntAW0vFBaycjBUSR1KxFgiaWTVTLnPcn8j0mUymdad/k/WR8gTnVcRytozQNi30UCKdQqWSYqXTiy3BUWTebZmsDWSuTXdUCnIDmunABdrq5YdPy5Vg8ZaqCbArBk+KH9EyKeo2mopmOGMnPIQvShJ5/ECQvk+ueSYVxGEPK+VKYUfvX+HtMdZqMXR5eKD5bjptVdargcbuGgKl4pI5y/xaB043fhOyvUDDd0FUzUTLdXdO9IVPl/I90f3yOmvWGrTdIeiHj/RdUsaul5SgJD8GDlGiqlKhVPJqzktCWx3wnlyd37nG05KWhmfebspPRmCWQxSrI6uSyQ9GHcTVwDy4c2IZyb3cUexCmTcuoTvMRvmwmIlbNRdJmKtvONTjpuQ7FPhtRyvxLVOtCINXvwCakb1qAAi9XXD6yGzcivXEnzhfXowhazCE8SI9UO5wb8hLx5HQaYctUNrGZNlF2P7cXZaGtMFNVF+tpLW/FByN3nzv2LZyKlfYT4Dplktof5uvuhiifvfBz30DbOBdLne3VHI8Fk5gLjTVUxQ65DJL1GAM1JdjR1FiNGJA9YlL4sGM+JqVxGSUgeZpUHafzxJe+QVtjuajEaFrK0cqSaXc+240jfLSPZga0dARUZn/IWAIpokjBRAolFoR1EsGRXkf5HmmbktuiYNLZoaqGvC0L1VLWXzF7NlbOmaMA27pmNTYuX6Zeb0cYbamC40St+BlMmXuJOo0cIDNCRvN9Zb4ILSMVdWTfPqo7fxht4qBvv2J+1pd/FGT0wShVDZ1EyBctXIK9+w7iXMUV3Kx++K6ML3GTcaPm1/GbkP2VgEl8qGQayHqPjtMFTbf7Q6I3ZLqgadXs90Cm+5jEcwL26MFjFB6LxJ34CDyiHXxCuFpzU9Cck4yWHMJFyJ5kayBrP8WTm8ApJUuPUZePrUs8iqpwP1wL9MJlPw9c8NmKM7vckLlhCWKWE7DlsxDnthhp21Yhb/c6FO0jYH5bCZcHKo/sUkDdityHs1Sx4r1uuHrEE7ej96M63g93Yv3UDPz7x0NxX8Zx58YrkLTjBloKZZ5HNjqKcwlaNpqoZg+z4nE58hASt7li15zJ2DRjMvasWgavNSvgvd4VWxYvwFLpWne0w0xRLqqWxfDBGNv/B4wbPED1I0rp20pGYxvJiWms1sicaR+n20xQV9OUK7nMJpjLZ0zBPEd71YgrIReZmCgnqGw9mWCm1tLm8vkl06ZQZSZjoctkNa5AAJ0isz+spWOfr+PtmbR+UnEUOMTWCaSiWLJlRhaopRN/6Uza21kzlcLNEpWjRZRuEOnkEKs6jgolgJkMN2A+OAgj+vbF8D59YThwMHNHufqnuWoLG0XVkj1nRoP6EzLZMf0VFe0bjOZj8vPN+fs7TKQVdZ4Ct/XuSEjJwI3qB8ouysK0hCxS64uPQqYUTA8kfzakwvgxyPSp2QeQtX+oZn85ZLz/nMfK04W4wJzqEaFpyelRrxOiXiloySZsWckEj8CJmjGaM5PQlBaDR8zT6pPCUBd/BPeiD+FWiDeuHdqt1sfO7HZD6rqFiKaKRVPFUmgV82gRi/dvZt61jQrmgStH9+B6uDduRu3DnSgfXA7eiYtUtlsR3qiJ81MzFu8lBKBWRg+kh+NhZiQtYTJaT6cr0CRaZeNmoUCWo6L5VBqqkyNRduQgQt2WYfvsKXCfO4O52GQsn+yIlTzK6IB5drRd5qbMwYbDTC5XxJzIiTDZECwHKo+U42UalczumClKRlikw2PJVGc1y2O6rSXmEJRFU5z5Ws2obtlfNl3WzibZYul02rj5s7GdYO9z34QQ7z3Y5baOsE3DbEI2baKNuniE2Dm5bJLsfpapwpLHSXnfaixtKRXJkYCprTLW1go6saJShVRHWksrWSvr319VC8VSqn5GmRVC2AQYuSa1bKGRnFDe14wwSgVU/iDIPrjh33+DIVSxQd9+iZED+yk1k6E84wjiJCrjrJmzMHf+QvgeCsala7dV0/A1gvap+BVkf6U9FKB0Q1RMV8nu90yzUrDpQCaAvYNM2/2h7WXUUwDRgvanxxO8Ajo6X6D0eApuxBxlzhWHrvx0dBVQrXJSqGbH0cpjC3OwJ7SPjcepXEkEKyGcEariUXIYj4Qsyh/VYQdwg5bxku8OFFGxktfMw7GVsxFP2GTm/GkfWXDWAHYpeDcqQzxxlaDdDJfJVPt49ObRB/cI2IOEQxrIEgNwX0YQ0C425sSiNZ+fqQewFsnRpEv/hIx9S4NckvZWdDDO+Hkhfosr9sybhvXTHLFgoiXm0+4tpqJoR247UK2ku96FJ/Y05kYrqUgSskY2m6qykCAtl9EC0v83fQrWzJmBJczlRJXmOk4iYJPgxBPdxVLWx0xVyDXKllE1l05zhuu8mdizwRU+W2hLVy2H64L5BHIKVdGUeRHtJHMzUS3J3aRCKaMGZNybbHWRjZzWxmI1GXxcGoY1u6upRPweqUbKc5IHikUUCymKJgvfAqmZFFuGDVMbNifwj4YokwnVbQLzMckbbfkzZLF8/LAhGPjF3zHo6y/UWALZOT126FD18ydS8RypZIsXLsTiJUupZltUB4jsmpZWqyu3H3wQV2kjtaEfMj3A/N7oPS9fN7SQaUDTtFhpIesNmm6V8bcgU6BJbvZHIaNVbG9/hrMJ8bhxTMZeH8MTnqjNecnKKjZnJaKR9rEhMRKPaCUb4mnXYglWXCjqjgWjNuoQ6mID8ZD5Ty2V7A4hu3J4N8qpZKd3rUXi6jmIo4qlMhc76bkeRT7uhGw7zh/agfKAHbhMyG6GywDTA0rJZHjpg6QA5niBuE+4BLLaRFpFQvYwPQKNMin4pAwxpXoxD2umNXySR2tL0JpyEnAlzE9dyC/F3RUHF8zAvqXzsH3xHCrYJGUPZzMHmkb1mkawphKweZPssELmc0x1UetkApkrYdq8ZAE2LZ7Px51VCX8ZoZFeQAHKwVQahq2oWDaqk0LGc8vF/+Yzt1s5expc507H6tlTsWb2dH6/k1I2yeWmUBFl1ocUSVTHPSGTDZqyk1qOksfJZk0ZjDOBuZOjuQUtp5mCS14vnfOiZvOdqZxUMgcFOP8gSAcIQRMlVFOEBw1UdnHs4CE8ynhwqpf8LL7nFGsbquwkNQNSejGNqFxDv/0aBv36aMr4332D8VQw6fqXJYaZkydjHnO/zZu3YPt2T8QmpuFs+RVUXKnCpRv3UHmTcasWl29poJNpV7JQ/Q4ygeuvtIifgux918fHIdO1jAqynkqjFjItaL+CrEfN/sgWGNVF/+wNStNScTH8MOqZX8llhQS0tjwqRGY87SDhSoxAfWwYHkQdwf3IINTytfejAnE3/CAVzBcP5Wor0X64fsQbF/w9UHZgK/J3uiJh9Wwkrp2HnB2refJvRAkfP++3AxcCdtIaeuJGmGa2ombG/SECdhh1DDk+TJZ59yGoO36UKkbAsqMJGD8XFayDeVg7LeMTUTHpBMnPwEPa1+vhh3DOV5qU3ZGz3xMZfvuwbeEctXVlNRVpob0tVhGc9XNmYeP8udi6dDFWETLXOTOxfsFcBcYqqtfSKU6Y78CcyYI2TooghjIBWC6VNBqWchIayvXJCBst5CzpXSTEK2bSli5biG0rFxHS+QrSxS6yxYRAyKI1QRMwZHuLLArLRk7ZlyYVPqlSSvuUdNcLMNOpII4ETHZfS0ledkDLY7JpdArBWjzFBesXL1QDfJwJpjQRSxe/FDlEhaz4flKyt6XtlfU7sZmywXP13LlYxJxQNnVOkIJInx8w4KsvqWCDMfDbb9Dni39gFO3leCrtBFpVO2nTsp2IbVu2Y/9+fxwODkdyeh7OXbqpAUzK+goyxo1a1c8ooSD7Z+Rfn4ZM1zL2QMbQQvYxNdO3mVMLmnY0gb5y/u8BTSqLd8ovoOSIPy4c8kTRHsmZPFF9LAiPUqNU7vWEataUEkPQwglasAqB7NphT9wOZf4U7YtbYT64EuipVOzcPncU7FyLtPWLkLFpCQqYi50jYBcOEa4gL1w7InAdRI1UDRMD1dDSuiQqIhXsARVMbjemh6khpo8YjTkxBCxezbiXMXACWVt+GvOzVOZkGWhh/liXSsgiDuP8YR9cCg/CuYgQRHlshRst3rqZ07COILlToQ5sXIcDG9biyG4PhHl7YjNhWDt3FtzmzcYywrWYiiSWcbKZiVork2qjjBeQTZAyklv2aQksUkpfINtJaCXFVm5dtRSe61bx/eZiveq+n8T3EcWTtTCesFJR5G0ZHSDFDgfmYVKNlIu1z54kXf22VETpuGceZG/HXJDAWcpzdoR4sho3IJDJdpUFTk5YTvBk5qNUJKV5WBauTQwMlOWUJQBHgiQ2UyCTnG6OI23zZGcqr7laTJdF6pHM5QZ8/Q0Gf0/Yvv0Wg3iU1ipjvs8EI9pXGVFnZoFli1fAw8MLB/yDkHWiGGfKr+LCtbu4SDW7eL1Go2o8akNBpg+SPxu/Ddn7HkYJyct+BZkM2ukZS6BK+R+B7B1oombd+rfAfC5o3YyO1m6ci4tBvudmHJlpD48JhohfOQe3w33RnBGDVtrGtuxklZc1JUczoghZAMr3bcaVAA/cImhXg71wiRAJZCXem1FEsE7tWEPbuA7npVE4eA+uhezla/fj7jG5DFIQGlJoPVPDaA+DCVgw6lNCqKZiW0PxOCOckBHy3Bg00SY+oYq1ELK2glQFWUdRFjqLc9B1Nhctp9Lw4PgxXAk9hPKggygM8EHKnp3wXrYI66ZNhtusadizfg2CPHcg3GcPwvZ6IpSxc9UyLKXayD6w2bR8csWWqVSv6dbm6sIS0pHvYDIG9oTLiVA4q2rhBLXT2XXhPCwmYDLMdP0i2tLVy2kTp2EO30csqRxlhJxMuJox0QaLqKQyg0O2pAgcS3h/npODyvEWuTirkv583l/I2zKjQ64UI1VOWVBWQ3L4sydPmKAWr0XNptnIHrXxamPnqAGDMOT7PqqbfoKRJt+TSqOMGxCllGqiqJmmxcoQBlQwGT0wvG8/DPrmO/T58it8/48vMLz/AM0GzmHD1XhvMymUjB0HR3snrF23CcGh0Th7/jKKSitRWnkLFwiUwCZxSWC7RsgYfxlk2gtQaO/rA+vDeN/58Q6yXl35EgLYuyqjqJlUGX+rAKJdM2Pog+xToMnAmxdvgdobd5AfcAB521wRPscR4XMdkb9tDeoTjqJD+gbzjqOVoEkRpDkjDvdjqBp7N+DSwW24TngqAzS5WNn+rQqys3s3qWOF73ZcI4C3aA3vhO+nevkTpqOEixClReIxLWo9YVNxXK7UEkXAogiY5pJIciGJZkZLvlxAQqqJtIunM9FdcgLPSvMZp6hwGbh/PBqFPjuR47kVWd4eCHRdjs20iZt44nvxdqiPJ/x2bCFs67B+/hwsmGSLmZbmmGdvgxUEZTlhlBxM2qoENoHMkUpm3VPGl9xLoFg23QWrqYoCifQ0LmG+tnbBbMJkjWnM2eT75kzsacmi0i2eyvelkq4RO0qLuoK3Zcey7AGT/V9SrVzGny3fv4zQypiDKVQb2b4iSiez9NU0KqqhNW2cWMgZE+0InjlkCKqt6XjIJZRGDRzYU7gYonoTxw4ZorazyGBTqRbK6G85ymskpMtjENVr4Dff4vu//x1f/+1f8cOXX+KHr77CCKqZIYE1HmUIkzFjMXa0MaZOm61GxhWXXkJhyUWUXLiBiqvVKi5c6wm5zfjrINML0qfjw20vH7GMVDNd0LSQ9QZNC9k70H6r0viJndNS2n/B/OxmaRmyeDKW7t+Js7vWI3vdQkK0Ay1Z8egs4IldkIUuntBtucm4G+2P0j3r+TwhCvLEBT8PKtY2lB3cqnIyiUuHdlHh9tBS+uAqX1MVsR8NyUfwhBA9yTqGBrkU7fEI1QvZJNd8lsE5suAseWFeItqpWmrGvShXcTa6ZUd0YTZhy0bnmRNUsZN87BStYwZVzB8n92xFJvOxkDVLsENap5hjbaKKrWW+JBZurpzAVAR7nrzOtIMbF86lhVyI9TzhV9PyrSBAAocomYMprSFVzGHcWMJmovaNCVjaeffO5iaEzByLpjhQ4cZR6YxVLif7yVby581zkJkgdpoRAFOcsVAmSjnQ8tESipotIoDy/BIqqYAt7+dAqEW91MUpJoyneo1XO6mn0mbKxsuZzMtEyWyYL0kzsMmIkQow1a3PvEqNfBsmV3rRbMaU9q5xBjIjfwTGDBmm1s2G9enD5/qpaqJsc5HG4G/+9V/xr//lv+Cbf/s3/PD11xjE14wdOQojhw6H4UhDzJw+G25u7tiyfQ/yCs6hqOwyzlZcw/nLt3vijk7c/msg+yOASeiD7LPXzH5DzXrnZ/pAU7DpgUyFrJkxP6u+eg0nDh9E6b7tKKXVK9m5DtXh/oQsA6/OnVLRxdtV4QdR5rUelVSqy4G7UM6jKFmF7w5c9PdQ+dn1EG+q10HUxgSgOtIPtbGH0UgFaxaIspjnZRIoyft4uzknAS1ydUxZB8sXS5iJLtpBWWDupCV8SsV6SuUSsNqLctFWmIsOgtZZfIJQJqI80Aen9m5D4uY18FsyB/uYG4VsWosoTw/4Mw/buWIJltOKSZe9VBQX8/bq2TN4kjuryuJiwiXFDgFNuvGnETQZGzCfYKi1LwIqC9GTCYN05ou9XDpV5uDbEEoz5nQzsWPlYkI7j89Zwnm8DNVhHmc8Bi4WEwgO8ytaR7GHsni9iHAtkNn6ArWVOWzGGFAtTdUGUHmd/EyZGyJH6TiZZTeR72Oh5jtKm5ajhaXa5jJ68BAYMLcSJZOGZAFt6Pc9k6gG0vpRtQz53Ih+0qP4HeN79T2jaAulnUpg++7v/4Z//Lf/jm+paH2/+Qb9+DpRsuF8naW5BbZv3YmU49lISMmmVbyMcxdvELLryjK+i0s9wdt/GjJ98Hx2/F7ItAWQz4RMQgvZxxTtUyEDcZ79CDy4fRu5B/Yw59qKyn3uKN+zEQ1xR9B1MoVqlo4nxyNx3W8XKrw3odJ/OyoPSy62TeVeSr2CqF5hB1ROdy8mSC1YN6SE0xLySHvYkhOPJ9lxPCbwKHDRDoolPZWKTsLVLVOBCVhbUQ5B0ozg7i4tQBch6yw5hRaqWWthDl93gvlYJu4mROKs7x5k79qMpC2uiN3qhnR+/sLII0g6uBf7Vi/Dprkz4L5oAdwWzKNFm0xVsccSqsvqWdOVAgkwMil4lgJEhpkaqb1lS/jcbB6dzcaqPGsG4ZtFS7jEhdZRLq001QHr5k3HVmk4XjgDC+wnwMmEEJgYwonvIdtlZtpaEdwp2Lx0ITYtWaCWCaSSKe8tKjadeZ5UKGXD56IpjhrIJlqrOSIyak6G48i8R2n2lTU2abGSeSAy/FRUbNxwAzU+Tjo6JKQJWbr/R1KxJDcbRQgHM/cSa2g4iOBQCaUjRNSuzz/+jm+pYP2+Jlx8vi8tpMQIfv8oKuA4dR2zTUjPOoWM3CKcPleprKJAJlVGFRclbvQcb/4HQ8bQB5kuaNopw6rK2JOXvVsz+40tMBKfk599LDoY7QTt9S9AeW42lYEqRXBKPVbjis9m1EUcxKNjAbgbuAdXvd1RuX8LKg/toJLtVqV7KXwIYDeP+qAmOgC1ccGoSwzV2EFRrqw4pVgCU+uJFDTnata42vPTVLWwqygTz6lYz8+fViPgBKoOQtV2VkbBUbVKT6O9JB8tVLKOYsJXlEcVS8LdxChcDgvA5fBDqAj1Q87+3Uij7U328cJ2wrWC1m05VWPVtClYKANoaP2mSeWPSiGqJNZRqoky08PKcLiCTFRt1aypcGVOt5RAzbAYh9lWZphOayhXfJltPR4L7Cyw3MEKrs626mIarlNs4SLzS0YPVdecXjXdmbmeMzYumocdq5ZR6ZZiAy2qzNBXm0MJ7aLJVC7mh3MdqXJUTSe+vwuhU9OAaR1lC4wsOku1UEItA0i+ZipX5JQmZFNlB6XTXyqMctQARnUjZLL7ecCXX2AIwZE9ZybDJDczoJoNVttbvv/Hv6HvV19i8A990P/b7xRg/alkwwcOgqmRMUYSxqVLVyD3RBHyTpcpwHrH2Qpt3FTxpyDT7eL4o6GF7D5DH2S9538oyCTaekD7DTX7wDLqWTv7VAhkYhvbOl+gMC0F2fuYZ/lswaW9G3DRax1uHtiCKtrCWz5bcZUKd0nyLlnzCvJCJe3htWBN9bA6wpeABaE2IQQPqWCNtIVNzOuashPRcjIVzXnH34WscbWfzlSleLGGT8WOlslE4GK8uHQW3RVFagR3p0RpIToYnecK0F6ci+b8TDzKOY7G3FQ8zIjD7fhQnDm8D7lUtWPbN2HvkvlYy5NY8rKdyxZSyeZjxVQXtQg9TQaNSs+gBVWBls7BeLQaNSDFD82i9HQeJ2Opsx2hMsWsCWOxaCLt4qihcBjUF8sJw97ZU3Fs3Qpk75CNqduQvn0DDi2ejZ0znLCZ4TbHBW6ioIvnwWPlMmxZukgtGYglFSs6V+Di0UX6J/l+0ihszc8igEnImG3pmZQZ91L8kEqjrfRSjpeJWWaqu0PWxTR7zEapfWbGw5hH0R5Kq5XsMTMUm0iYRtA+jiF84wiZAChWsf9XX6iiR9+vvsYAAiZl/L5ffQUD5m4SY5jzjaFCLly4FBk5BThVXIESKlbJhesqRM0kzpRL3HgX/8NDptRMB7LeaqYFTQuZPtC0kP1eNZMCyJPWZ0iOjkXAxjVI3LYaZ33ccZUqdXnfFlzeswmXPTfiitcmXOJtTT7miSuES0BTgEX5M/cKwgMCdjc2WHWRSLtTIwFryktRlcCmPIJ2gupVkKX6DtsYzQWZeEJoOmkLuwnY04tn8bzyHLovlqD7gsRZwibAFatjW/EJvp7vdTKdkUrYklAZEYDzR32R4LEJh1yXwYsWbv0MF2yYMw3badXceYJvmD8HG+bNwcrp07BmJq2iKAnznrm0gCtp1ZbRti11soPrzMnYMHcqti+ciTWO1nBzscUyi7GYP3IQgufPRKnPHtTQjrYcj0NnRkJPJKE5PRF3oo8gY5c7ts90wga+z6YFMxW0Apeo2ApCvHLmNMxnPjbDTtbNZOOl7F4erTo+RL1EseR602r4qeFIWI4coSYCS8eJdPxLe5XsWZMFbbnwhFxUQmYyymWYpLo4joBJK5Vc7lYUS00MZj5mRLs4dvBQDO/bl5B9jW/+9q/o+7Vc5YXKRgXrx9tD+/RVZXwjg1Ew4HHxkpXIPFGMorIrKDp/BWcqrvXAda0n/iLI/mix42PxSTXrycs+ULPPKIB8VNE+AzQBrPPZW2SmpMFt5lTsmumIKLdFyN3lhmJaw5K97jjrsQ6lO9ahfOd6XCBolw/txuXgPWqGxyVayCoCdo9giUWU7S91yRFUrwQ8zk4iWHKJ2UwCxVzrtCZUAYN5VxtVqYvq1HnuNLrLz6CLQHVfKsGzylJ0E7QuAY33X1w9T/BK0Ubb2CKQFWSjiWA2nkzD/XQqWUIECv33Yv+imdjCk3ue5TjMtRyP+XaWWCT2T3oQBSwpesycgXVzZsF94TxspZ3btmgOtsybAVcXe2ymQvmtXwk/t2U4unkNQjeugNcsR3gw3yqmhX4UF472lBh0p8WjPSkSDbSpD0P90Rwbimf8Xd/y93nKz3T5iC8OLpimuRa1rTmBnkR1dMECJ6lgWkGuuinbXWTRWM0EMRqjuj9kMdlpgrlmEdvESHPxd4Jnz/xMGpElV5O9ZNJeJWDJ5ZRkw6dAqTrxh8mllEZgGGHp/9U3kILHcNpG2TNm0KcfRg+QcXD90e/Lr/Dtv4pd/FotRIuKiaLJ7WF8XpTMYNhI1bd4olCs4nUUl18lSFq4tHEDxef5XE/8JmQfXqb2nxfvF6d11s0+ApmubfwtyHRB0weZPtDkMkcyker2rRrsXrsG7lPsELRiLmI3ya7m5Uh1X4Xs7WuR7+GGMsJ2Yd82XDywTa2NCWSXqWSVhOzusUDcjz+KBzKuIDUaTZliEZPRSJV5wpOulYrV3lPIkIJGG6P9zEm0nz2FbirUUwImkHVSyTrkEkgXqWSXSvGU0X3pHJ5dLlMAtpedRiu/pzFfBprmoZWw1lJJrsQcwbGNq+HuMhFzTEdjuaMN1kwT2zYdy5wdlFVcybxs5XQq1Ipl2LlqObbQQm6ZPws+VL5DbqtwaK2A5Yq4XZuRfmAXSiMDkbtvOyKXz0HR3m1oTo3Fkxj+EQk+gCu7N6N08ypc2LYWlR7rcYl/fK7w3+d+6EG8YL75pjgbt6ODsIsqOMvEgDndeJX7yeK2NP7KBs/xBgaq2Ve66aWoIaMDZNa+AKipatqoZQMXuXInAbOiLZQNo9J+NdnKWm1xkWuSmY8arpkzMmqUmkQ1lGAN6FGlcYRlFHOsQQTo+7/9G3M0wvQlVexf/obv/v4PBZUUPvp8+SXh6qfyswEqLxsMk7GmOOgXjIIzFwiTFjA5XiVQ13riPWCfBZlEbyD+GaFbztd252vVTB9k7xqHPwO03pC1P/u4msn97pe/oK39OWKCQ7CFFslnwRSEui6kki3BsfWLEb9hGdK2rMEJnkjFXu44v38HLvjSQkqL1NF9qk3qaogPIQvGvThClhROmxindlE35SYrm9h8Kh3NVLF2KWCcy6dynUZHCa0hrZ/2aiydvN1RxtvnqWYErOtiqYrnVyoIWDmeVpahg6/VQJaP1jOn1Hu1nzmBuzz5C/y8EL1hFXbPZU41eSI2SV5F9ZDexbW0ZxtpFaX4ISq2ddkSNXzUddpkpWAHVi9BMNUrapsbEnZvwslAb9ylCldJJ0nYIdyOOozHacfQmhaLe4EHkL9yPorWLsJt/12ojwtGQ1IoakJ9cfMgLbTXRtzkv9Hz7Hj8WHoC1yIOYZ3lWFgN/h4TjUZSocaqXka5KKC1kTGsZdb9OBMsJfyrZs1QVlIqn1LtXEhLOZuWUooxzuNN4GgmLVNUOTNzWkYLNUpg7JBBqoF4PIGTbg/thdqHERajoTKGbphqnxLl6s/o848v8f2/9SxAf/GlUi+pMH7/j3/AkIAOoZX8geo2kKrn4jwVycezUXiuUtnFYtrF9/FrwD4fsr8g9/q80F/S15bytbC9A613tbEXaLqwKcv4kUpj73j++hdUlJTCY+kC7Fk4FSGr5yGcVjFy/SIkbl2F1B1uSN+2DplbXHFq5wac2bMFZQd20Cbuw41wnliR/rgZdQh3447gAS3io4w4PMpMxCPZPZ2bgsZTabR2mWim4rQUy0UhTqKNkLUQktaSfAVW27lCtAlwF0rx7FKZClGxLkanKNnl8wo0sY7tBLKN3ydq1kHr+ITw3iXUZ4IOImPPDuxbNAubZjhj86yp2LpgNtwZW5mPuc2ajuUuTlg3exbWMy/bTOg8ly+E98pFOLh6MWKYy+WLQiVFoCYvGfUF6XjEfK/lxHG0ys4EqtMT/pxrfnuQv3YpztM63+fv3noiGV1U52a+to5qWhPIfxfvbbi9bwde0Ca/YZ6Zsnk1LL77V1iOGKi6OOSqLrLVRRp3F7lMgYfrGgTt9aSTWKWWFJZN1UwkXijd/+bjVD+l9ELKepvaLT1Brspprra1yAwP2e0s8xzlghVDCdiI/v1hMGAADPoPxEDmYv2/+QYDv/8efalgQwhfP8nH/vVf1XMS39A2CnCGQ4ZSyX7A11S4oQOHYM2qdcjJK0YxASs8d/ldXqZCbpddQ1HpVRWfDZnYRTXrWy8Uf318FmQ6V4D5PZD1Bk1Fz/qZHCXkwoAtTR1ICT0K31Xz1bCbyHULESmQMZK2rUYqFSzFfTXSeKKcJGSnPTej7OAuXD2yn4Adwp3YIFTTJt5LicTD9Fg0EK6G7ETU0yY2UcGenM5CC3OvVirOk6I8QnGCcBGys6fRVCTAFaG1lCp24RytIRXr0nmqVgXzsXJ0U8VaxEIStOdXL9BKlqCV+ZsWsBYe605k4F5OCs5HBiNj3074rViAXfNnIHDjOgS5b8SuZQuxjrmQ+/zZ8NvshoBtm3GQz/kxgrduQPSubSg4GoAb/MNQx8/aIMWY8/noLC+g2uZq9q9Jt//pDDV+4VEaXxcficoDu1F99KCyxV3naHkJf8fpPDxOjsXdoAO4QVtdG3IAP/H3rk+LwWKjIbAY8B2VzEizjGBjrbrsPdashv/2rdi5egUBc1QL3YsFtOkuaquNatWys1YVUcnT5JJLssNZtsk4W1oqYOXKm2oxmpCNGjwEIwmLKNJAqRrS+g0iYGIDv6WCKUvYpw++pnr1//ZbDOBz8rjAJg3CP1DtviJ0JmPHwXufH7IIWcHZSpw+R6gUUHLU3tYJAvcest/owu8Nwj8z/lmQ6YL2K8ieaiGjknW/RuW580jx9UYKFStj2xoku69E/KZlak69QJawaSVSmXfk7dqEwr1bUMy/0hX+tIpij2ij5NKztcejUJt6DPd5Mkk84In3kJA184RtKeaJWkywqGCNBbkMufzRaapRIZ4U0/KVn0VHxTnmYGIHz6GN0XHxPMEqx7Orl9BJm6hRs3I0nS1Ao7wXQWsmYPX5WXhwIh13MhJxKT4cBcG+tHwbELh2BUI2rkWA2xocdF2Jfcy/Aja5EapNOLxlgzrGeO1Emr8Pbuak4kkZQWce2FpO2GXZ4AKjnKCdy0PX2Rw8PXcSr/h4ayHVmCA15WXidughXA/Yo2ykNCo/JWTdVOWuonzUx0fgDp+7zT9Gz5mX/lReiOBFM2H+7ReYTOs3z8EO8x3tCZEjtixbjA3MDZe5OKr1ufkOtmqe/VJaW7GN06zM1RVjnJiXiQqq66ARMimYSBVShvzIOAHpTzQdZQgz2k+jEQYwYB4m0Kgci7CJUoliDfj+O/RhvvYVlUx6Fb//6kt89be/KSgFxu+Zm31JAOV6ZTGxKcjIkTWyCh3IPh5iITWQ6QFLN/TB8FeFVCnfVyo/0y7+Dsh0QdNCplW096qmud1B0FpaO3EqLg4nD+5Bma8XSnx24KTnRmTuckPe3s3I2OmGlK2uyNq1EUX7PVBIwAr5F7rM3xM3IgNw6xhVLDEMNcnRuMf8pTY1BrVUs4c5yXhIq1jHv/wNp6gAhbSJRSfQyBP00akcHqlqxfkqVA52oQztFWIPzxOmCoJVgXY+1kU1e3ZFYKsgAGfQQOVrZi7XRsjupCegJjsFd6li5yKDcDM9HuWxYUjZ64GwTWsRst4VCXt2InCDK/wJW9Dm9TjExw7zGLNnF7ID/XEhOQ4P5HPJGlwllfRKGXNAAn2hWHNxQcL14nwB3lwqxttKQkhr2sXXNhfk4H58GO4cPYBHyeHooLV8Slv4jJ/xedlZtOZmoDY8ELcO7kbjsRDg0lnkeW6D+Rd/UxOLZc7H8mlUKuZcmlavqaoDRCCT7n+5RrXMBJGeRSnbSy4m8+1tjWUev5laJ5OcTjZ7Gsu1oUcaYBwBGztiJEYPHYFRgwZr+hWpalLU+Opf/kUBJq1TApEANuD7H5h3aRTtGz6uFIx52ndffIEfqHBu6zciK7cQJ4vKcerMJQWZRKEeuHTjPxQysaK9f4aCjGD1Lnx8DmS/FzQFW9fbd7fbaRufPGlDZlAwwdqJ8wc8ceHQHpzz241Cn+3IJ0wn921Fvg/h4slSdGAnCvdvw6k97ijx3YUbUYGoSggjZBEELJaAxaGGx5rUWNzPoqXiyV+dloAHVIrG0zloEtCoXI8IWmPhSY1lpJq10Cq2lZeguewMwTpPsC6oY8t55l/M0UTBFGTni1GXn42GgmwFV8WxI7hDi3cxLhylhKwiNhTp/B3idm5Bqo8Xsvx8cDo0CBFiCXmC76Ft9F9H++t3AMXHInA14zjuE9onBKODOV/XVeZ9V5kPXpZ1OSpZGZXsTC66S/II2Rm0FWXjelQQcPcqnlHVZCZKfdxRNB2PRAfzsWdlBXhRcZaKxu8/U4xHSbGoCvDG/SO++IkAVoT4wfrbv2MqcyzpnVxKiKR/UXoZ5SLv0jAsgE2lck2jRZzOHEz2nWk78mVSsZrNaGLcM4bAFDJIVZqCzUaPhomMHTA0hNFwAwI2VE2oGj1oiCrHS5leKolf/J//QqhoDZl3DWHe1oe5mlhD6VkU0L7uCelb3Ot9EKfPXsDJ4goUnNPYxXegMfQBJvHvD5nkdz05Xk1D75/Ro2Q6kOlTMgUaIZMQyD42M/+zIKOCaW93PP8JDQ3NSD8UiFO7d+EMFeBCwF5cCzukGm6LaXXO+HniHE+UYl9PFPF+4QEP5O7exNs7ceNYMKqlSJBCBUuTq6nEoTr5GO5Q1e6mCWhJqMlMwoO8NNSfzMCD3HQCkosmgvbkTL4CrJn27xFt5GMeW86fJWglaKs4zyMtI0Fr5mNPaME6L5bSKubjHt+rmu955oi/sof38o7j2vEY5DMHyjzoRbh2ozgsGFfTknA7Jx2ngv0QvX0DgjaswnqXSYjZvR1X0/k9mWmoK6JSUSWf37iEF7cq8fQac8DL55gLnkX3xWJavwJ0EixpVH5NJXucHY+o+VOoVPl4e7WUedpxtGQnoC03iUqWQcCK8FaqoOfP4Xl5GVppKauDD+BeiC/e0NpeobI59fsWTiajMVdGH0yfSuWyx1TLCaozX5qDpVwvlzwS5ZILDIo1lNxLSv4yukCmUUklUUKGk6rO++FD1SZL2QMmGzdl4Oo4WkfpupcWKwPCNoj5luRdX1DR+tE6CmSiaALXgB++V6r2He+LjezL58cZj0NgUBhOl1xC/tmLBEsgu/whaARKN/7DINNez0ld00nevycf1Dz/EbvY+HHIRM1+D2S9QdPaRrktJfwHDxoRy79YebsIlPdulPruxVXmGtfCD+MS/wJfJnAVTN4LfXdT0XYgn5Yxy3MzTlPVrlHJbsQeQVVyJKpToglYFG4lRKCK0N2jdasheNWM+znHUcu4T+v48FQmI4uw5TCXysDDk5moO5VN0E5RpfJQk5uFxjNFqD+djwen8lB7ks+dofoxbmck4w7BvUqIK2KO4jZV7GZ6IiqTonE+JpRBRTsWijs5abicmoCSmDAkeG1TsWfxbASsW4nLxxNwKysVtQUn0HnlgoLr1Z0reHnrsoLsqSx43yjHi+tUNapZt0wtLsrC8/On1I6B8Gm2uBa0jznaCWUju2WnwKk0dBflMGc7i1e0ty9pdZ+dL0XryRzcPXoY9dFH8ZYW93JoABz78gQe0E9dtVNmiziPN8VMO5nhaKc69KUxWC4WKDM4ZLKwDEAVyGQdTQboqFmOxsaq0CELzzJPX7rxpR9R9ovJBk3pbZRtLnIhC7n2mFyuVvaKffuPf2Bw334Y1n8AAZNc7CsMZB4mx/6EUPKzfnI5JeZyM2fNRVxCGvIKSjWQlf4ast6hBe0/BDLdwT2iau/bs7RK1huy95bxc5SsN2Cfgkw3lF0ktOEHDuOI6zrk79mNc77eVLH9uCWl6KRI3GVcJUynaQ9zaBNP7N+BhC2rcZLH61SyW/GhagTbPeZidwlXlVKxOLU4LGtX1Xz8Hq2jgHaftrHuRBru8rl7kktlJCqlq81Owy2e/Beimdtlp6OxuABVVJo7hOr+iUyCl06YkmgLI6leEUq5rtGWXoiPRAXjUlIMbmen4kpKPC4nx+JMZAgKqRr5YYzQw4j2cEeouxvKYiNQyZ9zLz8XT29exos71/C6+jre3GXw+OLWRby4fQlva/j4ncuqANJamImOokw8K81TM1DSV87GZb+dqIo7ohTtVflptBdkoou52nPa3m5a3FeVF9FdehYNx5NRTciepMTgp/JiXAzxx8TvvoLB11/CUoblUHEmjRtHa6iZNjVdxtRZWaiR3RajZZoVVYw2UVRLTasibHJhQFlw1lyWdowaeiPjwmVRW2Y+SjeI5ehRVLmhGMMYKx35w4ZhiDQL0wIKYMMGDsRXBK7v99/jO4Il9lAU7VvmYv2++wGjR46B554DyD55BjkFZThFy/g5kEkIaP+ukKkCB4Fq5Inc2vESDYTnPt9fXV/3keRjrer44FEb6t5Fu9oxrXtBCl3QNEr2UgOZqJgewD4XMomuFz/j9s0a+G7egeAVq1C0zwulh/bhckQganky11MtpPG2kHlaLvOz4x5uiF6/FHnM167HhOB2QjhVLJJ2kTARqJrj0bgn1pEg3aG63aa61VDVHmRThQjdDUJbxdfJ8SYV6GocoYmLwoWIEFSEh6A6nfDRzl1PisMdWr5qglbJ11QSrgtUpptp8biVkYRraYkoJEQlVK5LyXE4dyxcHUujw3GG73WNAF9MicW52EjkBfmjgiBeSIzB9YwUPL1eidd3b+LtvZv4sfaWOgpoL+9U4g0B++kBn6u5jqfMzeqz4/DkRCKV7ASaMqKRu26haoC+lxyGB2nSlyk7CZiPFVPZyorw6uJ5/HLrNjoLi/AwNhq1BL6Df2AEsrKA/czJvsDwr77AGGngpcrISIG5To5qxocDoZLihkwTtmL+5WJrQ4hk+8oYyFVi1LBT5mGaC7EbKNWS52U+o3R+yFBVmaBl2L8PDAfy/fkaM1E9qt0Y2schzM1GDiFoVKrvv/kW/X/og7//7W+qkig2UZRsYN/+mDJ5BhJTspFXWMZ8rBwFtIx/GWSakQL6+xS1VUHdUN+jc1+9TlSqR73u1jWrjnbt14sXb9HY2Ib7Dx6h9n69ivsP6vHgfgMePniMOlq3uodP8JDv+5AqVy+q1qRpGH5EuLSFD9ny0tz2HM2tz3gUgF+gVYDShYwAqegZuNOqCh7a+BA0GT9w60o1Ns9eAL+5c1DkI3nYQdyg/XqYlUwlC1L2MM97C/J8tiJlx1qk79qAK9GBSsmqkiNwl2pWxfzsXuox1KRGMy+LxHV5LiWKt2kjEyNxLSEMF6OCUUYLeo1wXowMojLuQin/wpdTcc4G+qLsSCAuE5TrCcdwiQBVRIWgjK+7SDtYQrt1ITYU5YRN1CuLfwwK+H2F4cEoijiC27kZOBdDGBOP4UzUUZRQGQuOBqMiMY45Gn8PQtt6oVQp2Ku7N/Dm3g3CdhWvqi4TsquE7Tp+eXib4N3Aj7z/8+0K3EsIwr1Yf7wpz0N3wXHkb1qGO0e80Z6fzD9Ax3A3JljNq3xamIdXZWfx0/UrQNUdtOXlojYsBE38nC+Zc74oOoGcne4w+ce/YEyf7zC6f1+YDhuiyb3MxvdsYzGDXLZWRn1LD6OMeZNxcda0jdYmmtFuApoFlUqgkrYsua6ZtGVZEkIZB27N4wi+v9HQwWrUtjkhE7CGEmo5StPv8MFD0e+Hvvjmy6/x9RdfUs0I2NdfMTf7QfUq7trFf9ei8+pKLh/mY73jd0KmhURC7mtva0O3MvixULApwJ6gvv4JGhua8ayjC087O9DVwWjvRHNTMx49fMTnmtDS2ILWpja0NbUy5NiG1icdaGE0NbUTwEZcuV6NW9UPCVoXFYyAtVDNGp7gXtVd3Ll2E7ev3ED1jTt48rgZnV0v3ymXplwva2Rv0fHsR97/iY//yHhfyn9fBHmLF2+AijMVcJ86EwHz5uKU1y5cDqdlTKUFiziMC8zLinx3IsfbHak71yF993pURh7CzbgQ3CE8onYKMipaFdXsVlI4bvP+jYRQXI46jMponux8n6LD+1DIqKQdPeXnhdMB3rgUGYzT/t5Ux10o9PfBBUJzjdbubIgvCmldz4UFIPegJ4pD/HCCr8tm3pjp542cw/sJ0lHkEs5KWkWxghWEs5jAFVEVzx2L4P04qlcqrkuhozhf2cTnVVStGgJGqES9Xt6mglVfwc/3b+GX+mqg7jaeV5agNiUc5T4bcfOwB0FJwxtaxusBXriwZyPqEwWuKNQeC0RDfBg68tLxovQMfr5xnX+xbqIhgVY5wA/tBPu1dLbQKh+eOwOD/8t/wrhBA6hiAzFu6CDaRgNVORQbKJ0bZlQcG9pA2ajpNMECNtLXKGpFgOQo+8hk9JtcZdPKSC7obq5K+WpoKWMs1VGuBS0DTccRSilwSFXRUC7fNGYsYZMtLKMwZMAg2sU++P7r7whcHwyQVqpvvofJ2PEIi4hHgVhEBVdvBeN9UTWlbLqAaV5TWHqlB7Ke4kNvQLRAyX1dwLSP/VbIqLl7BKP+wUN0NDbhcc09NN6rQdujBrQ/aUZHSxu6Cd3Lpy/w5vkbvH75VsXL56/x6tkrPv4SL7pf4nn3CzxjdHc+I3BtBK4NLW20jo9acO3yNVw5dxY3S07j5tnTuHHmNC6eOoFz/MtZV12LZwStgUp549JVXKm4hBt8/YN7/Dydr9BBsBRUv4KMUD4laK+A4oxcbHFyRtD8OSjw8cJ1qkF1YrTKv6Skn+qxFtEbliB5hyuuxQTiTvwRtU4mRZBbcUdxVwew6/FHUR7mR3U6gEtUwwL/Pcjauw25Pjtx7qgfLhG8y7FHNI/v2U67GISrVKkbtIdlR/yRt38nTvh6IstnBwqD9qMgwAcRG1cjwn0tkvj600cPoZjfk38kAKVUsMqUBJTHR+Nk8CFVur98PAk3szJwKzsTVXnZaK44h+e3qVz3buP1AwYVSyB7Rch+qr4KPCRgjffRci4fMW5Lkew6D9cPbcctRlNKKN6Wn0R7Tjyu7N+KO4d3oyE2CDXhfrhPa93BvPHNpQr8XH0HP924ihr+/Go/H3RnHcfz/BzU8I/B4lFD8c1/+p9h8MN3MB48QE3wlT7GaTZWquteci4rqpOTtFtZ22CG3SRMsbGFM5+fyMcsCZGdmbna2Tx+pFxlRmY4Wqmd0lLSlz1lw/v+ACO+rzFBHMHcS6qJgwjTuFFjCJkxRgwaytxsGIYPHKJ6E7//6huMIICD+g1ibvY15s9bguw82QHdYxF/ZRM/DZnEe8gYav5iD3CiVLpA/R7AqiUUYI/RcL8OzbW1eEK4Wh/W4XlrK948e4G3L9/gFeXiJeF69fJHvH79E968+UXF69c/4+XLn/CSvk2ef0HoXj5jELqXhO2lAPiMKvWkFUV5eShlnnIjPxN3inNRdeYEbtKKFPGveC7/epbkZOEk85m8mEhkRB7Fcf5VPx4VjsqSUirpM3Q+1drE3rbxNRXvLbo6XyLBNwC7nZwQvGAuSg/7Ua14AkcEqPJ94paV2DPTDvE83oxnTkYlk7WyKtq/m4RM8rTrsSG4yccqCV7hIS8UB+xFcaA30nZvRvy2dThFqMojA3HxWIhSsvit65Czb6eax3+BqnY28CDB86bq+eAM1ey8rIFFh/D7vHHcaxsyaDGLZPwbrWOxFDgI5EXassrj8Th15DAtZDBvJ+NmdgZBS8b52GO4l0+7d+0iobquIHv74A6t4hWq2CW8vXMRv1DJ8PAOfqm6itj1yzHzh3/Dyd1rUZ9wGHePeOFmkCceU7neXjyFuoRgqpsnauSi82G+qIsOwrPCU/jp2lX8ePMmXpWX4jbt9oNgfzzNTkNLagKyN7th5H/+X9Dvb/9V7f2SLSs2RqPVjH01JMfOFjNk9rydnbKMcnE/6bKfbG2Lafb2cGZ+5mBlqS4IqLnapnR7mKtZ+VJ5lN5FmXk/ZuhQNTdRri8mpfm+zL1k3czYwBCGPA6jgvX/7oee6MM87BvmaIPR59sfMLD/YAQcPori0stUJELzuyB7Hwoy3Wqf7qBTLWi6AH0yHrfhHm3cvSedqKXKPCBcDVW30HS3Gs+bmvC2qxs/vXwN/KzJyX76CQTqF7x8RaAIltx+LZAx5L56nAAKjK8FSELW2daJ1sZmdLW0U/1e4mpZKfL4V7EyKwmXspNwOfc4LuWmojQ9AenMTw7v2Iggj83I4wmbJ5sHw4KQxP/ZsYf8UF5YjPaOZ1QwjW3sDVlr1yt0v/oFtbdq4L/KFd5TXBDjugrX+POuxhxVxY+YjUtxYK6TsovX+Zf8NpWsSnV8RKk1s9uJBJpAVoT543yoL04SzKy9W5DutRlJO9YhhaCdOrQH+YdpD/08keSxAcm7NjHfYl5GmE4H7CNwHlSx3by9H8VBvriVGodrSdEopWJciA1DBaOUn6kiPoKgheMSc7Dy+EicDAlAZoAvSuNjcJX28FJKIoqZF13lsbGkCM9vXUE37eLLmlt4W3ubuRltIuPnKsbti3h1qQiXqbxz+n2BVYYD+TuFEaxjeJhA2xxFaxx2AN0lWXhaRmWK9Mfd4L2oDvbGQ/7bvDl/Fj9ep0peuIC2zAxUBR1CB6HvyjyO+8wPt1iY4sv/9/8LI/t+DwsZlEqLKKDJXjEp2ct0qim0jDLYVK71LBbQnjmaKJcjYbMZbwq7CVQz5mA2knsZGakCiMxSlNmKJsPlWtSGzMNM1FUyhw8ahEG0gCOpUgZUrxFULpk+1ZeW8HvmYv2+/R59aBX7fPMdhgp4P/TDpEkuyD5RhDPnrxIWXZh0QvvY74asB7TfA5nYy/s19ag5X4nqM6WorriIB7dv4Mn9e3jZ1oqfnz/HL6/eErBfNIT1fP1M4N7yYQWXDmSvCJmEKNorKtorqtnzzud4SsjaHz9BS/1jvOp+jhsVZYjkX/3zafEoz0jA+fREnEuPR1HyMWSGBSJ87w4coKVKOnwA+XGRyI4IQfrRw4j334/wg/twqfwiup5LfqYLmIRUJF/SSr7GM36G7KgY+M6fj4PTp1DBvFGVHIOS4P2qaThoxSxavq20dSG0iJKTHcWNmGBV/BC7WBqyHyf2eyDbeysy97ojcftaHNu0nLECGd7bkE/1SiRc6Xu3ImGHG04yNyshlGIJ5fmU3ZuQsXc7ioJ9VcGj4thRPn8YhVS1oiOHcIa/p4KMedutzGRCFk01O4QM2rP8sCO4nJaCS6lJyKeiFdK23eKJ3kar+IJW8UX1DbyppYoxJ5OCx081V6lilepSTNfCfRC2wBGuo/vhDPPPzpI8dJ2XLTn5qsNeNqTKWllXYRoa4oJQFbCbirUXbRlJ+LmyHC/On8PTgnzaR8LJf/uXJzLRlByL/K2bYPHf/w98+b/8zzDs31eNGZhoNAZmtHUyTkANTjUnZFYTqGhy/TFr1TZlO85EDcuxoD20GU/gqFr2BE2ag2W+opTyBTLDgQMYg9SF36WNalCfvhjSfyAh64/RI0YqizhiEO3hD30VWAN4HPC9RB9Vsh85lAo4eiw8du/DqcIy5mMXUaBrFz8WegCT0AuZNtT9+t+GrIqANVDFCnz8keU8BZX79qDu3Bl0NxGEri789OIl8OZHSlcPWXq+fiJsbwjbG4KmbKMomwLsR2UVJTd71t6Fp81teEYVa3vUhKet7bhYdArea5ejICYcFzJTFGSlBK6If+mzaJ2iaaV81q9ChDeVIIH5CV+XHRGM1OCDOLJnBxIiI9HcSnCZg+kC1qqKJprCSdfLn3Hr8g0EuK6D38yZiFq9gqoVgXM8yeO2rkb0xiVUqO24Ih34YhepZgLaNYIm6pWxxx2x7qt43MKcahciNywjVOsQv90Vmfu2qxwrnep2ilbyhO9unPT35OPbkMnHY7a6In7HeuQc9EQFAbuSHI0Th/YhafdWZB3k62kZCwnUSSqcgFYQ4o+TtJenQg6pUr3AJd0c5YmxquIoBZCqvEy18PyyioA9qCJkt/GyWtbIruDne1fx5nopahJDUH5wC1LXzUZFgAe6z2bh+aUzeHXjAuMi2mjL7yeE4j5/xydSvg8/iFt+O3HvqK8qbLylknWeykVjYhwe0KY/ZS7WnpaIG4F+2GlljsH/3/8Phvz9bwomJ7NxsDQYhgnDh8CaqmZvopm3OHOiteppnEIlk0qjNADbMt+yZO7lyBzNydpaXQVGdXvQFmrXzqTrQ6YHjx4yFMP798coKpnhMAMF12iDUeooBQ+BTMAaTPjEKkrI46MI4tQpsxCTkI5TxdKn2FP00AeWbugBTEJBVlPX/A6y3wpdO/kuCFh91X2kL1uFh7Rhv4i/72jB624C9pKAvSVdYhE/FLEPvn7hcz8Rsp/eMHhSvxX1Yu716ukLPO/oQndzK7qanqDzcRPaG5rQRcvY8uAh0qIisHXxAhzx2IZzyXEoS4lDCVWmgHlTBu1i+F4P7Fq5CMEe7oTsGE4RslxClhbih/B9njjouRu3blWj8wM1E8jer61JYaSl9RliDxxC4IKFCJg9A0X+zI+CDiJqw3KErVuEk/u3o5L2qSoumPkY7WTUYZQEeeM0gcny3o5jm1cpoDIYoW6LkbhzPSFbSxXzwmnmZycPeSKPAOYe3MnXb0Wq5yaCuB7p+3YgjXYxZQ9/P9rDPEKVuHuLgizXbx8tYwjyA32ReXAP8gIOIOfQAdrGaJTHReEiVaOMv/OV9BRUMg86L4vX/DeqLylE9/VKvLp7G2/uV+M1c7JntzX52C9Usp9unkdVTCDK9m3CjRAvtGbHoKMgDW1FuWg/dxrt0vlPS36XudedIz7KIt5hTnaLtrf1eAzenslH98kcqlY86iJC0Z6SgO60ZNRSRTPWr8HCkUMx5L/+b7AyGKouQiGTie2NR8ORiuYsvYky08NUrhZjoW7L7mi5kouU7KXY4UC7ONHcnMCZqT1ochVPgUwWpM0MR6lBOqMGD1Td9qMJmxEfl2lTI6hqomCShw3q00/tdB7Utx8t43f45u9fKtiG9BuIEUMMsH27FzKyT2tUrOTS+7WxT4UewCT+EshUJfJmFe7kZuPV/SoqTiOed3Xg7TNaRPGCn4Dr3Rcp+/EVFaujmzC10RI2o5MgtTY8QvP9B3hUfZd5+B3U36lCQ3UNntTW42ppBZIijyHQ2wd73LciPUYKHbkozMjCieRUAhiHSP9AeG/egtADB1CUkYnTaWnIS0zkc8cQeigA/gf8cevOfVrGnwkWYer6Ua2nPSFc2jW2J+3Mzfh8YUYeDixcAu9p05mLrcfpw/tp+VaqXdNFhORadABuRB/C1Qg/lPLEkyJHjs925B3YiZgtrirXSqUlPEZ1SqG65fntwin/3cihCp49up/Kxd+BdjJ3/w5axI1Ip1UUyBJ3uyPHby9houVl5Pjv5X1vlIQHozQyBJn7qWjM104c9kXZsQjczDiOW9lpKI2NZC6Wggv8w1NENTlP+OrOFKD9yiU8p5V/VXOHkN3Fq3tVvH8FL25ewJsb5fjxWinaTqXgAS1gHaOBStWcmYjOgjw8ZS7XefY0Wk8xD4sLxbXDe3CNuemdQB80J0bhTUG2Uq3HxyLxKDpCAdaVnoz7VNDiXVsROH8mpg0bgHHffYn5dtZqXqPsF5tpK2PATTTzO6huEjZjDGFFuGSXtLriy4hhqg9RbKKt+QQFmixQy+ZMuejfGOZdlrSL0oE/klCNYV4mgMmamJTulUUkXH1pCQf3G0Cb2E/lYlLsGNx3gFKxft/+AKNRxggNj0PuqRLI8FK9QOkLPYBJvIPs94D2Di7t/drHuF9Vg85H9Xje9gQvCdiPL17gF/F/v/RUOXS/BDqRLnVDnv+Z6vUCT5ua8KTmHtofNtAOPlbR/LCe8RBP6nriQR2a6+rx+H4DGh824cWzl7SXb5nH/YgfxXPKu/EgN3/86Rfmez+r59++5fM//qziDZVVXv/y9Ru8fPUGP/F1kirK9/DlKt7wgdd8/MUbwkfbWN/YgerbtSg/WYgLeSdxIT0dxUcCkLB1DWKZW50L9sEN5iiSk5Xzr/uZw14o4gmYQWgy9m2l5VuHFK/NiGPOleS5mfBsJ3QbaSE3IWsfVTbIizZxF1IJ30l/L2Uh0whkpPtqZPjsZO7lxxzMTx1lG8sV6Q5h3nk2/DC/9yDymXMWBPvhCoG6RbCu0zZfS09CBdUsN9hfQVZ1KhtttImd16+g6ybzMSrZ27oaVV18WXUVLwnZs4tFqg/xaVEWOvIS0ZJxDK1Z8Xh6Ohuvy8/hdWUFfrxaqeJ5WbG6MGJbehy6MhLxPCsFbcwH6/jvUnc0EK1JsejOSEFDdDiKd25H9MrF2OxghUkDv8PUsQaYZWmKFdOcsWSKqJmxulKMlPDlkkxiGSWka0OuhikdHVI1lKu0yGxFKdtbGWtmLU6Sq2nyNdIsbGUsF38frZqDjUeOguHwEQRKVGsQDGTRmfZQujgEKrGHAt1gKptUFOUxiamTZyAhOVstPuuF6WOhBzCJDyH7TNi0cNXKUQCrrkXzgwd42vIErzsJmCjYG/o+fYDJlwAmJKiqx2u8bm/BUwL6srkZb2kNX3V142X3U7Vw3d3eiac8Put8yiNVTgofzMtam1rRQsV71vUM9+7WIis9C+nJacjNyMaZ08UoKihC4anTyD+Rr54r4u1rlVdw68pV5ldXcKWiAuVnS3Dr+m10P2XeJeV6Rudz2SktC9ayv0wWsV/iUXMn7tY14d79R6g8W4aLOXk4n5KEQp7UqR4bkEKAzgXtw9VjgbjGKKRC5flsY361s0eRtuL4ns1I2L0BYRtXUJk2IW7bOqR5bUE6bWHewe0oi/QlWFsR5rYUx9zXIGnnRkRQJUX1TgTspfJtwWnmkaWRzPOij+AiVaRccr7oYD7ui1NU1UvSRcJ8tJJ2uexYKEqkmuq/D4X8ngo+dq/wJFouV6Dt6iV03ZCixy2Vj71iPvbqzmVCVoHOsgI8OSEXm09Em4wKz6BVPJmCrqIcPDtfhBeVZXh55SKeXzyPLipaW3Yq2o7Hoj2ByhUWiGrfvbhHVW2lNe04noD6yDBU7KVldt+AI4TMdeIELLEwxmIbMyycaInFTnaQEd5mwwarhWgBSxTMYuQIQjcC49WIt0EKMLk8rVw0Qi5DK5VDU+ZXcoEJe6ra2KHDYTxsBMbJ9haBa8gQpWTGhoaEa7CyhgOpXFI5lBDLKEdZhB5GGzmSOZvB4OEqtm/zQn7xBRQSHLWlpTdMH4sP4Oq1TqaF7HMAk1BNvhK1jbh/uwYtdQSs+QleEbCfqWCgamiUSs+XPCzK8eolgexEZ309uhse4qfuTqnn4+fXb/HLjz/hF1Gh1z/iOfMyCSnjS7zg7S6C1dnehY7WTnS1d+PhvTrs3uyOeY6OmOfggPULF2LjUtlduwDr5s7FPHtbbJg7GxHeXoj28UKU9y4E7diEbcsWwneXFxoetSqr+KT9DRo7GHJsf83bYhWlq/85mqlm7QQuPiAIW+wdsMXWGolb3JCxezOSmVudP3IQ12KCUBnhjwLpBKFNlJwrfMNSZB/0oM3bi4RdGxDsughxzLWSqGLpe7Yih4pWSMUTu3jMfRUiCZbkbqJmiXxNipc7Uqh8Aua5yECVlxUf9VfHy0nhuBB7VG1rKYsOUY3CZTGhqgBSdiwMpTFhKKeyXEiJxa28DNwrOomG82fQKpDdvEK7eBPtl8/hcckJPL+m2ZzZVXZaTdJ6nJOkJhu35FLN8pLQciodnVS45xfPUu3OoaO0iI9l43HiMTxk7vsgyJdw+aCOf3haYyLQxpzwYVgIzu/agez10nZGy75hDfbMmwH3qQ5q2OnqKZMwWy5mYTQKdlQvaalSF5egVbQylGs5D1KXO5JpUzK5ymToMDViW9a/ZDLwGN63pqqZEio1BXjIUIzlcZRMA2Y+JldhkR5FQ8ImY7aH9hsMgyHDmJsNZa7GPI32UTrsh/FoMHSEKogYjRwNP/8jam1Mb5n+U/EpyO4+ePIOMv2gyWNPVNTWN6O2jq+vaUBtVS0Bq8MzKtDLrk78SMtHP6YB6WNfhOfHl6/woqsdXa3NeN7R3mMr+U16wPzxLW3bK9q7l5qQauPzZ6/xtOs5AXuKzrYuvtdz3Ky4AC+3tVgwyZp/HWWm4GQ1V9BVrhTpaIfFfHzX8gXY57oUB9yWw8d1CbYvmYfcxCR0dDxXpfqWzg8biTX3X6Kl4wVztJfo5ufIjUvAYp4Ay5m8h61YhDQPqtLmlbgQ7quUrFzWwnx3IZPqFbfNlcq0GFkHd+B0yH6kMscKW78cYRuWI5nwSI52OnAfTjCnkWpixIZlyN6/U62bFYccRAGfyxDbSOiKCHHFsWBV1i+nel1NicKleKrZsRCU0D6ejzmK8rgwFNBSlkQdwTkq2Rkez0Qxb2KOJLnZjZwMPCo7i/arF/H09lVVtm8uzceDHFq98kI8kzjPIGjPyxnn5YIWuWg7nYG2gky0n8nFU3lNxRk8LWNudjoXT6icD6mU9aEBaCbcXYSuLTYCNcwPz+/YirSVSxA8dzq8ZkzGrllT4LNoDvYtmYu9y+Zh9WQ7zDI3wUy5gLuU6/mHSy7JJMUO6TmUznspasj6l1QQRdGMhw1RlzoypDKJYqmFZqqYwYDBPA5T0eerr9SVWIwMDDF6uAFMxxhRxfqoCqOJoRHG0k6OHDJcdXmIwglshlRBea35eAvEJaajpOIaAdED0m+EXOGld7yDrPp+ExRsDwgaQ26LfRTIagjVPeY/9yUePEZN9X08qLqrAHve2qLK9D++eIlfpIr4MQXr+fqFuc7PTH5++ZiV7PUlb/dW1s4I2Esp59POPae9e8qT/ikVpqu1G91UtM7HjUgIDsIix4mYZyc2xB6LHSdh+RQndQFyZ+MxmE97soIAuk5zwIbZLtg4fzYulpzDM75vS+eLHqDeRzPhehd8ru3ZGxTQem53ccb+6c44tm6lgkw68UuP7ENxgCdypVjhJXZwDSFar9Qp68Au2jkNMBGbVyF0/TJEMZfL8ePrfT2Ze21DGu1gDgET6IqCD6AohDkWb2cfZJ7G3OxiDC0ioyTUD1UZtIQJYSgJP4RCwlcUdkh1fEhIUUTUrDwhSlnFsvgoQpaKy1J8KCrAYymtX6Pdk0LHrUtoP5uHFqpWV34Wugrz8Lz0NF4QJIHuaVk+us/J5ZiYo53Jw7OSk3gm4+vO5KM9PwfNzMEe0yo2JkahlXC1x0ejMfII7vj6oGTbZmSvW4WIhbNwgKoVsGQ+oje7IXXfbqTs24UAtxVYbm+JmWZjMd1ivJrZoUaFEza5eouomd04GdUtF103Vg3Ccl1pUwMpgMhYN82F+WSa1PD+A2FAYMYQEhmCIzM6hvbrT+unWXAeSfWStTApbAhg442MMXakoXpcIJNufBOCPIb2c4rzdOSeLMbZ8qt6Ifqt+ChkApg2dFWtlrCJat1jPlJbR2tYW48HBOzR3Xtoq3+IZ1SiN0+78dOr17R4kmP1kPGZX8KZQPdbX9IZ8oqQiYK9IGDPu18xX3uOZ23deNbSSSVtRWNNDY75+2PNjCmYZ2uBhQ4TGXZY4uygIJvEv4rTzEwwx2o8FtlbYNVUzfTak1nZeEob2vJuXezD0EDGI28/5s8sPVWICDc3pG/djFPezDU8pX/RDUUBPHm2uyKJFlGsYs6BHchkXpZIiyhWL+vATgVM9JY1iKHCJTBXyz3khTRCKYDlEkSBqzDIB5fjw3CGMJ0iZOkE87iMnIs8jLKIw7iSGI6KmBCcCfNHRWwIX+ODnEN7qWC+yDiwG7kB3rjI/OhCUpTapCm52Bmq2vXsNNQW56OxQiCrwLObF9FdWaIGrTanx6A9h3lXfja6i/LQUZCN9pMZaM1LQzOj5UQ6Ok5nEbQT6vlOKaAwF2vPSEE74e2gSranJqAh4iiueO3C2W3uKN69HRnu63BszRKkbFmHXIKVc3AvTtFWpu73xF6q2cxxhpg4fBAsRgzpWRezUcNxHMaZUNEmMAczhp3sMZtgrnoTR0vFkNZRxm2LPZQpVEPk+mLMq4xp84b2H4zvvvxKdXeMGkrrSJCGUeHUIvO3P6hSvbRSTTAxJWgmSrlkoVrAHM88z3jMWLit4//XojIFhz6Ifit6AybxK8i0oKm4T3vIYy0T/tqaOtTXPKB6PaRqPMLzNs062M9S4KAF/FzANB0eP+PHNz/jJ1rBz4FMYHzD/EzysefMx57SIna3tKOzUdbNGtH6oA53Ks7jwOYN2EjPP9/OAvPtrWgdbQjZJKqbHRzGCGRjMctqHBY5WGEFIVs8xRHHExLR9fx9h8evAdNAJvvUJDcryytAjNsGxK1aiZN7qTIeGwmWKwoJmTQJp+7egGIp3zOOe26kSrkjyXMDYdlKyHYiYacbjvOx5D2bmEt5I3XPZuQyZys4vJfq5cPv82HOdZA53D7azF0KsmICd5aqdT5Krv0cgLIoyccicC46EHnSjnXYByneO5BOyCpoGS8lR6NMrGPYYSR470RBeCDtYhJzshN4IhOHr5Sj62oZms/moCbhKBoSQwlZMrpPZqEl+zia0xLQfDweTxhNhOcJFUvAelZ8Ci/OFOB54Uk8zctEt4CWloSm+GO4Jw3IPntQ6rkTFYcOoDTgAPJ9dvHfaAdyPbciat0KBKxgDixzHZfOxUq7CbAbPgBWwwfChv9vJBeTi/xZ0xaqrS086SeMHgMnS2tVMRz8nQwn7asGk8rlaodTfWRWx4gBAzWzEfsNUN0bUsww4H0peEiX/RA+/u0/vlDx9//+L4RKVGsMIRR7OKKnG2SAUjEHOwdERcWj8Kym6KEPok+F9Dd+FmRawLT3a+8/Ru3dWtRX16jSelfjY6Vgr6lgP7/u6UPUhvaL3CiV6uFHDtqU68cff6H90wKmef43v8RivnqLn168xuvOZ+hubEEbP0vj3buou3ED1ZcqkMdEewO9/9rpTphnY4a5NuaYM1EUzQaLnSdi8rjRcBprwOMozLGhmk2SSwWNx5HAQHTRLrbJ9hepJvZEu6osykI0c7NuKh3jYUMzciKjEbxkMY4yt8jxdMfxHetUL+JpWsVTfh60fDt6Oja2IpEKl85jqrc7YdmGbN+dyPPfRRVbTyC2o4AgphBEWS87wUjzpqLxWHT0AE4e3sPv2U7ADtIahqKUSiaglRKwsxHSbe+PE4HehHUrEjy3IJs28Uz4YVSmHMOFxEgUUfUy/b1x8og/zsWF42ZuKhpoBZsvlqCDkMkkqkenjuOGXNYp7ACakiPRRrja0xPRwjyrLT0B3blp6DqRieen8/CScL0pKcKr4gJ0MLdrTo5HY1w07h0NwlXaw/N7PVHhuw+VR6m2UdLtEo5rseEoOeSDaKrZTmdb7J03FTto0xdZUKkMh8GagFmNGgp707FqtJv5KAOVg8mal6x1jacSCWBykT4BbETf/jA3HK1apWQQjlwUwkiKGgMGoD/VSICS3Go41UtUTHIwWQeT0QJ/+z/+DwWZlO0lH5NSveRkUmWU7xs1fCRWrXRFbl4hCoorCM3vVzJ9gEn8CjIJLWg1tU24V/UAD+/cVWrR3djU00Uvi8w/qpNfwdUDk7qrDT4u605y1NhChqRsPfG5yqe+3vyEn5+9wGPa1PvXbqCRwN8qr8CdCxdwq6Icl88WItzHC5sXzMauZQuwbdFsuDM2MR/YzNixYgE8Vy/CvnXLcHDTKhzauhYB7q7wWb8cqTwhHtfWorGunvEQj1XU49HDejyuf4SG+gY0EOiGugZV+j8ZE0Hrx1yKeVKe9CFuWYmsPe44cXAHCgO9aPfkUkW0bYxUwnec4MRTvbIOeOA0lSqbEEVT+dL2b1fQxRHS9H3bmK/RNvK1Al7hER/CuFs9Xxp1iLmXH/IO7aHVosoRriy/3QRsH07wZ0XQfsqM+rNSeYwKRmFYAM5EB6M4MgilsWGqAHKWOdptWj4tZN3XL6BTIDt5HFdDvHGJKlsVvB/3qXxPaDXb5MosVL7ntIyyLeV5fi6BY86WlY6W5AS+7ihu+hF+H2+c9/ZC+QG+x2E/XI4IwY34SNTSPjZQFe9nJqMyIggZOzdhz3QHLDcfgxV25phmYggX/tGzG2OAiUaG6sJ+MnVqZL++MKQyiR0cxVxJrsAylFZPjgYCEKGSSyEN/aGPmlcvcMnF06WaKO1Tw0XFBjEPG6SxipKDff/lN2r673/9T/8J//g//4bvvviKUA1U9nEwVU0gG8Dj8CEjsNNjD4pLLqphOfog+lSI8ukDTEIDGWGqqm1U8R62RtwlYLU3q9Bcex/PHjfhRXu7pk1K7GEPWPIlN7VwCVi6odSK8bMwKYVHAUznez/5xWRMukYE7OfNzbhP1RKwBPhHVdVouleDlgf3aWFrce9qJSJ892PlVGe4zXKB28zJWDvDGetmT8aWhTPhuWo+/DevxpGdGxHKHCncazMi925DHP/ap4eHICMyDOlRoUiNDEVy+FEkhR9hhCAxPIjHYBznY3H8ix0l7UzMgUqPHEQurV7aznU4sX8bIfNQLVJnw3yV1SvgSZvtu4vweKiF5+OE8gStXSbhi9q2lsddyAvYqyqOmWILqYAn+P0nDnkqJRPoUglxJhVPKSBfWxZDiAjZcSpcFvO57IA9SDu4myCF0DoGozQ6RClYYXgAHztKCH3VTulLqXFKyR6W5KOp4gzaKkvRcfEsGvLTcC3CF+f3uaOUOWIF/z1uMqd7QHvZRCVqS4hGa0IMGmMiUR8RhtqQYFwhWKXMu8oP7MPloABcOhKIS2FBSrXuEapHp7LwpDAPjTKHkfdlkNBpXy+Euy7GCosxmGM+GlMlFxs9HFYjh8J0MKEaPABGg/oz5+KRKiVXyzToJ5c4+gYGBEzlYoRHLkEro91G8LmhAh4fH0K7J8DJKG25L9DJoBwpZAzm67/+t3/g36hg//v/7z/h74RM1OxbgvbdF1+r3kXpwu/3PX/2qLEIDA7H2Z7x2/pAktCCI9ZQN3Sh6h0ayAiVguyeDmjVdai5cVudyN1NTXjV0aUKHIoknS+xgHoB63lM2UQtZJ8LGL/pLfO9581PNEF7+qKNoAls7R14KQvW3d3MCbuZG7ahm6950dGGDuaKsQH+cBw9Ai7GBphiMgrTzI2UfZw+nrdNR/JoiBn8Hz3DbAwcaR/3bNmAe3erca+mFlVVd1F1pxp3blfj1s07uHH9Fm7fqcLVSxeRGR0JX9fV8Fs8H3EbV+OUFDI8NyHNYy3yfT2QSxjSqUQlhEDyplMESkrvUhlM9tyMmB1uyCEUKXxM1KeAkOZQnVIJjETcrg3MwTyQJe9FS5lEG3ls62rEUvVOBYoVPKTUK415XRx/7qkjB5DNPO6M7FEjVJl+e1BCJSumoqUSPLGKp44E4Ep6PO4WZKHmdA4eny9SOVnLhRK0nC9GAx+/GXcElwh3GdX49Pa1OE2VL6HyXGIud4M51g3vPahknlWygyq7bROK9jDnOhqI64kxuJkUh9spfH8Z8JOTinqq5UOxpXnpqOf9uz0zJy9TVWXR3mfRdMyTf3daRReT0ZhsaoSJzMesqWLjhgyA8RACN2wI7eJwmAwdotbHpB9Rujlk+4pcbH3s0KEY+M3XhOwHjOFjw6h+MuVXRm1LftZHCh8KtIH45h8ytPQf+Nt//e+E7H/Df/vP/4WK9r8z/jNVTaYFf4OvCOGX//gG9vaTkZ51UlUVtdD0BqywFzyfGwoygUurYFW1j1F1tw53b9zC4+oqdD9+jNddzL+ki56waL904dIX/O9dCHRiGz8HMCmkdNTVoaO2Bm/aWwn2S6qfLFD/iNcvXuHp02d49vQ5Xj5/iVfPn+NZZxeetrWjq7kVzwjg69YW7Fu/FrYGgzHZZCSmjudfT2szAjZaATbdjDFhLB83gsPYUdizbSvaO1+gk3lZ+9NXaH/+Fu3P3jJHewumZbhXW4/ko6GI2Ezrt2UL8jy2It9rO84H7Uc6bWDchqUoPizd8zuRRDU4TQWTNS0pWAhgomLxBCjCfQ1id23CEdrVQLdlyPDzQiptXgpfF0lli99NyKhu2bSJ0dvWIJGQRbqvQA7tZSFtpuRnomaZtIrJ0qEvDcW0i6fD/JEb6EPVOkB124sY/oyY3ZtRGBGI80mRuJGTTMCyUUt1uScjwcuK0HapDK0VJWgqOY3a7BQ15u68rydK99HSemzEya1uOLHFDbmb1iLP3Q0FHu4467MbF44ewm2Cc+9kJuqLTqHxDO3n2dNqMOujU9moyzmupnNVJUbgDqOSeWQlVfF8sC9O7t+F2K3rEOC6FN6rFmP38kXYNJ92ftFcdYnceQ62cBovV840VFfQNBs+DGMG9FcXXpcBOQKclPKlw37UwH4YRxClCVggG96fNpMACmhyNZYhVDkpy38nY7j//qWC7D//L/8r/nfGf/lf/zcV//rf/gVf/u3vVLov8K//8ne4rd+KcxXXei4coYHjrwBMQkF2p+YxJDRq9gjV/Ctef/s2uhrq8aaz8/0Cc098CjClXAqX91+97+v7+pnS9+rFSzyh/XvCHEnTvf9hc7HclJ7DZy9eq93Sr3h89VzGFBC29i50ErQXHZ2oqbyEeXY2cDQyUDDJtY2n8X/gDDMjdRnW6VQ3F7lYuLEhvLZtw5OWDtU+1dzxXC06NxK69uc/ovpOLUJ3ejJxX4MsNzdku/Gko/KdD9hHyPYhcfMyxG5ciny/nThOSKQcLxXBbFpCaYWS+1K+j6RyhW1eA3/mhb6rFii4smnLkry3K9jiCEWktE9R/WJ3rkf0jrVI3bcVKVKBDNxDq7mZariJkO1BIm1uCt83jyp2IthHgXUi+KB6z2jZk0ZYCqlm53mSl8SFoow51h3mVneZW8kWl9qCPNRLg++FUjSVnsFDgnc7+RjKAw+ijOpXctALF4IO4ipz1ZvMr+6kxDDHSkJNVhJu03Y2nT2lRoV3XrqA7sqL6KwoVRfKkEnIT6iWt/lzLx71w1UCJoOFzvL3THZfi+RtsutgAwLXLYfP6iXwXrMMu1Yswnbm0JsI2rxJNphkMgYOppptLuOHU8VGDFMzPkTFpEHY4v/f21+4V5ml297w+Q/e7/ve75wtvXvvdq/ucsop3N2CBAsQCHF3N2IQgyhxd3d3JQmBEAOiBAhOefUZ77jnWoEUnaqu3Wfvl+sa17MsK8B6fmuM+57zmfMj2ap2GQFjzbWMNZsC7C9Yztd+Sihlg4g//epXalOJ137zW7Xi1O9++Sv8+z//BP/MuPi//j//P/wTAfufvP0v//Of8NN/+Qmf/w3eenMZLsdnoKVr8Dsw/ZdCdn10WgMZHW1o5BZGBq7iLmPiZ3SF/y0dRDm7F0RHUvGPt5fSUpD9mD9/pdV9TRcT/dAf+R2yVMFzAqaWLnj2JZ49foon9x8oyOQ4OXQdJroHsIeF9SFCdmLbBhzbtBbHNq7CsQ2r6GbLFWS7CKGfuyvu3X8IuX5soWX/gK72iO+bEhSC+DNnkW9siCIzExTbWaApyBsDjGctPPmznU00jQ/WTgJZKV1IaqzSEB81xiVxMYHwSDyMoYNF2ZnQuRgzCalAlu7rjHhXa4RbnUWcixWq6ICXncxUfMwRt2IklUnFKa5WaopVmkwoJsT12uhYKnMa6YRp3k7IYD1VHhGE5uQo1mGhaEyKQrNcMZ0Wh7HaUozKUt5VxQRN1vjIxS060QQ1WVuOiYoigpaKq6kJuM467Cbj33R5Me7UlOF+Sw0etjfgXnMNJgnRo85mfHGtH8/7r+Bpb5faEOM+IbtXX8HXM5KW56H3cjgq+P9QTmXTpaNNTiHG7AxCjU/B69RheJw5DlvWzWYHdsOYOr59E3byC0/mKq7/YBlhep+grcAmOtja997jYx+qCzJXE6S1H76HlYTqwzdYq73zFiPi68rRPuJtTX32RwWZbIMkMz9k8dKf/etPFWD/8//6/+KfGRV/8k//okD713/6V/zuV7+HmbktKqpbNPXVIjj+SyG7NjIFBdrYDK5fG8HYwAAe3L6Frx4/VjFN5hHKeJbmKGe6QKE54V/ApQVA3ZY7/41/vvr6r3j27Au1uM6zR8/xRC7mJCgC2aO5uxi7cgWGB/ZhNyE7yJh4ctt6HN+0GkfoYLprP2F0/JiQfYhdy9+Hv4c77j14qsbJBDC5rmx69j6yYmLhtnsXko8dQZ7hGRTbmLMeccMA661rSRdRL51BO0O1/EAuo12ujz1K+JjM4pBYJ46WQ8iS3a3pTrZqp8rsAHfVqEhiJBPnSXCzUc4WbKav6qqScH9CZ6XqrjwBjHEzWQuYzBhZaH7Ux4VqoiPjpdRnhXRDiYwVkeeVs+Wd90ZDfASBi0FPXhpuVBZhWFYqJgi36soIWj6Gy4tws6oMNytKMCnuVlmKCTrdJIGbrSrFXHUF5mor1TZOsj2TbDj4hHra24HnAz2ErAdPutsx39KoXOxeQwUmS/NwhzDfzE9HK2NzEf9usjNOBuu8GEsD1mRHEGCkB++zejDbv1PVyofWr8TmD9/B+vffJUzvqxkd0sqXicFSl8lR2voSGT99603GxTcJ2Gt0sT9iFV/7CePjctZxmtrsT3SzP+D13/4Of/jFL9TGEh++swy//PefMS4Sqv/Jmox12X/85KcE7V/xH//2M6xYvg5pGQVoaJV5ht+F6cc2NpaWxE6NtJBNK8huCGgs9mXsSeoiiYpff/4Fvvnya3zz9Tf49pu/qu6gSLXmtUAtBk303/1HLleRgeknD5/i8f1HeDh3H/Mzc5i7PYWpkVHc6OqCme5B7PrkfRxc/QlObF5DwFiHrSZcKz/A/hUfYO+n72E3nSwqJBTzMhBNPfn8r7hxfRT+tvaw2LQe5/fuRBZrhxJbC9R6OaGDJ/IQT/Ir0edRLt1Ji5NIsD6DQj8nFAe6ojLMB2WslfJkVWE+n+HjjBzWIpnnXFU0lCiX5GGHSDpaDGu0MJ54sgezAFLDuijG0QIRtsYoDPGlOzmyTrPTRM9QX9ZlQaiLvoDqyEBU8gQWJxN4C1ijVceEKECLQv2Um8n9ttQ49OVn4FpJLvoLMjHCOmq8ugTjdLMJutcoIRstK6KTVWKamiBkN0sLFGQzhOxODQFrrMPDtka1P5pscPH51V486+/GQ95/1NmKh4yKDxg5ZeMMgWuCv2umsgDTFfnoT45GNb9o8liP5vk4It7BFLG2rEetDOFIFzvNL77DG1ZCh0ljKz8niYcC1afvaNbn+FgcilFQlnSTZsiHf/kTPqA+ffdNvPun3yvIZC3FlYTwgzdfV91F2QpJ6jKNXlfxUaZbSXPjX/7//4Rf/sfP8auf/YK3/xf+/V9+infffh9e3oGobexSm/otDct/Qi923PyuFGSDw9q4OHQL17t7MHF1AA9v3VJrc0gHTxas+VqB9i3++o04GmESyLSu9o9GxH/kj/weuR7sM/6dHs+zlpq9izsTU5gcGcNIXz+udbShIiMNx7dshM6KjxVkRwmYND72r/xQAxm159Nl2EfoclLT1QbsUoONDI3hgp0Dgk4cR5LxGeTK3ERrU5SznugIOafZeywtijXLOeQyJsaYHEeqoyly+I1dwahYE0m3CfdGmg9BsjdBMt2r9FIgo5yrgiqPJ500JiQmxrlYqxoqh0Bm0fEEvPN0tWTClerjRBjtURzqQ+eKVNOvZFpWLSGT9r10KbPk6ukgd1TFXEAGAc4O9EApAZPfVydjZISsn7VUN2uqrswkBdsoHe02gZisq8BgQTaGSwhVTYVaBvw2HW28JA+ThO+ObONUJ1s4yWbwHfhi4Ao+I2DiYJ/JtWh8TCB70MaoKHuqMY5OluRgJCcZw5SsjnwtMw6t/ELIoZNFW5xGopMFom1N4Kt/GMa7NmHfJ8v4JbhMjZVtZI218q03sJqQffzmm3jvT69Rf1SXtSyney37w+95/w9Y9b5MDiZ8b/6ZDiYzPd5Sev13v1X7jck0K5n9Ie19mdcoO2jK2Nlvf/ErVX/97N/+Hb/49//Az2W87Ld/hI2Nk1rDQxbKWRKaHyNCtKClABMpyCQuSsPj2sAQBtvaMD3IuHhzHM/vzBK0eXzx9Cm+pKN9/dXXdDOCJk4m7XgtZP+ZPwsw/iNQCszy++Xv8plcb0anfXhnTrXuJwavoq6wAAkhQWr+4oFVjIX8ltTAReda/h728EPd96m420fK1XQ3r0NlaTmefPFXzN1/gmi/APjrHUMKAUtjRMw2M0SBrTka/NxxNTYMIwRsMDEULSGMc86miLfUR7JMAOaJ3xwbgrqoIDVYnEYXCzY/gwRClsmTP4nghFkboSDED0UhGseRhkf+BR8k040SGRtjnCyRHeSFWNZmqayvmmQycFIEmhIvqmaHtPtrCJm8XsbHiqhSulmcnMTOVsgNZn3Gn88K9EJmgCdKLl1AJwETN+vNTcMQI6KAdpN10whhG6Vj3apmPUbIpuhkk3SvicpiFRXvEsJHbQ1ql89nVzrxxWCf0qPuDjqaREU6Wm+nAvBRexMdrwp3qgpxS5Yiz0hAb2IUWiLOo5BfFNEmJxFqcBRhxifgR8AMN6/GweXLoMPPY+fHhIwuto7u9Ik405tvYIWMg732Gt5iPSWD05+88QbW0NlWL1um1lB8789/xMdvv6FqMXEvAUxmf4hzyX5kAphsvr5cXi+t/NcJ2c9/hZ//5N+on6oxs5/99GdqPcWaOgLWLrth/mddbGmYvk8vIBsamURPezeG2tsxfbUf86PDeDI1iWcyBsWT+Ytnz/HV519qHe2vmoHlfwCwxfq7fxa9+H8zn35DyL96RuAfPsRn9+fVJOWxvl7cutKN3OhInN6zEwfXrWId9inj4UocWSc12HLs/vgd7PpIo90fv0vgBLYP1B5YHR08ab4G+nsG4Kmvj0snjiDx9DFkGusjz8IQNZ6O6I+8gOHECAwlhOFKVAAag1yRQ8hiLU8hy8sWTbEX0BgdjOpLAahl7ItztcF5cwMk+7oinXEx3ssRlxgLcy/4Il9gCPBCqpczYh2tWFedQwZfl8fnUnkMszJGRXQIGpIikcP6rUCaKFHnCVsEShkJSxgtm/icOFY6HSxRQCZUaefc6IIuKAoPVL+nKSUWg2W5CqxrdJk+1kkDhVm4Ua6Bbbi8EGN0r9tSj9VQVbxNF5uSDQkZJyUmShx8Qpg+u3pFwfVYOoq93XjK/+/PGBs/52NPu+hozbV0v2LWZNmY4u+SbaMGGBdbCVoJ/02XGYv9TxyE7e5NOMO6WKZV6W9ei6MbVmH/6uXY/smH2PDBO2ppuHUfSO31thqYXk5Xk86i5lqyd9UqVB8yGn7I40dvv4X3CZGMjQlYK95/X13mIrAtU04ml8AsY532Gn7zH7/Ab1iX/U4GpgnY8o9XoKi0Gi09g0tCsSBNTfV/BphIQSb1WN/AMLoamzDe3YWpgT7cJ2SPJm7hyewsnjM2ytXKXz77TAPaV9/8Q5D9mD+KqUVwaQBjHfbVl4ytT/DF3Rk8GruB2at9GO9sQ2lKAqz0DqsJwLs+WqZa9Uc3rsYx5v2jlETEXR++reASJ9vziTjae9jB15qfPImR0dt49hVQX14Dz8O6iDp+EAmnDiPT9DTKnKzQEeyLwcuyxmAwBqID0SqDxR5WyHJiTGQslLmGDXxOZs1XM64V060i7MwQZmOCFDpgPCGN83BAgrcTHcca8e72jHbedC4rOp6rGjTO8qfbseaTzdAv2puhmC6U4uuiHC032JvQBaOS4FXyKLVbUZgfofRWEApoAnUMHTCNv688KkQB1l8k42MlGCJUV3JT0ZuTiqt8TImwSeND6rJxutdkDV2MkImTCWx3G6ow39qAx11tdK1uPCdMT3q7XrjYU7kyuo/3F5yspQazhOx2CSHOTsJg2mW18YYsU97LL4fyIH7R2BjD/+QhuB/Rgcn2DTDasRHGe7dBf8dmHN2yDvvWrlSrVsnS2ps//VRd4iLLu8kqwCsJmrTrRR8zPkqjYwVrMU08ZIQkgAKUTK8S4ORxeUwu4BTIfv1v/6Hqtdd++zv8iTHRPyAUnf03UN9BF2uXLWeXhkMD2UvQlnrND4vvzfdXkA2NTKC9pRP9hGziSg+d7ArujQ7hwa2beDw9pdzs8wcPCRpd5LMveMJ/+98GmGqg8L0XT7+SAeqvHj8g+IPo4gnSlZ+Jq/z2vXfjOp7xS0BWCT64cS12ffweTmzdgJPSst+4ErqMigLWS8AWIHsf2z9+H75Ozpide6CWfCtIz4XHwYOIPaWLNNZGhY4WqOeJ3hniiz7GwCsRfugK9UJTgDOK3CzUisFZPvbI83dBtexXJk4WFaza8xG2ZogmRDGs5TSQ2SPC0RLBVkZI9nFBId1GgEghZCm8n+LNGo2vCeGJmOLnhjS6n0zfSvN3QyZrsVwCVUwHKwg9h3xZwpuOls46LsbVChEyBicdvEB3VDDS1iZEqgnBndmJ6M5NZl2WTvfKw2hVgXK0K3npVIaCbKq+QtVot6qKNZK4yKj4uKMJT+hQCjIBipKuosD1lOeHACdb7D7ubFFb7z5orcV8MyNjbTHGC/neBO1qahSGMi/jWnosmvn/U3jOGZn8N0ZamyDI+BR8DI7D/tgBmOzboS4/2sN4L1dHS+t+51rNNWSye8vajz5Uayq+yxpt2Wt/wvt/fk2BJju0iJup9r24GmOlXPYiHUaZXiWOJrC9/ac/EzBGyt/9Dr/5xS9w4sQZNLX1oqnzKgHofxEX/0tFsOR9F6Qgu3ZtDK1VtbjR2oxJ/kdO9ffg7vB1zN8cw0O62WPWPM/u3lMDvV8RMgXAj/yjwNEev/ePPElJnSeL2nyrLoWhW6pxgr+yNpzGWEczSi9HELAs3KeLfcF68avHz+huX6hf0FRWhp3LP4LOyk9U10o6iLu1EXHPJxIRNTXZAmS7+IFevhiB+zLb4/m3qCgog/dxPcTxBMiyM0apuy3q6CStFzzRc9EXvRe90X7eBWWu5kiy0kcM67EIy9OI4mulBiviyV9FyKTeipON0G1NFWRRdK8YNztC4KXioxwTfZwRRQgTCGAiHSyD8fESIYz1tEea1GVeDkjka2PoUIk+jshh7ZbHGi6JjxfTLXMI3UX+3khnCwVagrcDCglhg1zekhCBgouBqKL7tmfFo4egDTHGDRSkYZAu1l+QRdjycVPGx+ooQjauGiKlmJGLMdsb8dkVAtXVwtsCW5tyrKc97YyL7WpbXc0Wu7zf2UwgG6kGOlo95hpk/+t81nX5mCjOoJvRUZMj1bLkZfwSkHVLEvj/EUuF8AvHjV9ocnX0KTrbDn4ua95+HbKp+uZP5aroj9UyA7J53wo6mcC2/B061Z9kh5Z31OMfsi77kMC9R4d74/e/V271x1/+Cq/9+td48/d/xLuqyyjR8l388be/xXvLPkBCUgY6eq+jcREEL/X9rra0BKbFWuo9tZBd6e5De0U5T+QW3OZ/6KRAdmMQ82PDmL81TtBkBv4sIXuMb79kTvxP/FmATPS9f7Qvklkff/36W3zz5Vf4WmZ84Bt8/nAOo/x7jbY2YW5wAN/Mz+PbJ8/x9dMvGF9lffwv1ID0V3RZD0tzrH/rdez48B1s//At7KQWajCBTCMCRsc7sGEtinIL1CUtMo1qcOAGfEzMEHLmBFKsz6KA8avC0w4N/o5oO++MrmBX1PnYIN/JGOmOJrhsZ4QQM4Jma8ToZ44MOlAB662i0AAVFUP4jS3gBNOdUlkzZQX7IYZRMdzeAt5nT+K8hRHdyoXQeSMjyAeXPZ0IGGMka6wod0J53hvRhCxDGic+fI7AFxGkQtZ9Ma7WvO1P2LwQL218OlxReADyQv0VxJkEtS7xEjoIWWdmPLpkilNWAvry0tAt632wJhurputIS18AY1wUV5ttqlGQ3W+tZwSsIziNeCJ7VHe24jnPC4HtcVc7HhK8R3S6h8rxWvhYM550N9HVahkb6ZDlObhVlI6+JFnH3w8l55yQ4mCCKPNTiLU1RriNEbzPHIO7/hFYH96Do5voWu+9gTVv/QWr3nkTK999W+37/BFrMlm3Q9bwkPXul9HN3vnjH7DyfVm49G189Bbd689/wuu//y3++Ktf4Vf/9lP8/F/+VW26LmsuyrJwsu6iXPLyu9/8HnaO7qiqb1NwNHYMLAHEYsh+CDh57vuhelUKsta6RlyprsS4gqxNQTZ34xoj4zDujY3gPiUL3nzJE1kGpP+zf+QnlvyphSdEhEyurv6rLN32xef49jl/1+dP+Pfox+f3poGv6Fhff42v6aRffSZr42uW7pbNJ2SNj6+ffY6EsFCsf/sNNW9xx0eaOuwlXBqJm0k9prd7B9qaecKwIJMxsrn5p4g8HwqLvTtx0fAY0qwMkEuQKtzNGRut0eBni0JnupatAWIsTiGacEXam6oT5iJvS4cvm7DkssYKI1wBVsbwMCRMhCyWAIXaWSBEFpIx1oer/jEeTzMaMhZ6uyLWwwmZhDCTkKSzBkz0d8dlL0dk0sFywwIIjifK6JIVMSGMlbaMnuaMj4SMNZk4XH6Ij6rJYugQEkNLIy+gNi4czSnR6CJcbakxrMuS0ZubQtDSMVSWh+uleYyMBWoeoriZ7FE901iFWbqZRMb7zbUqCi6A9hkBe97Tic/6uvGMaedBe7MCUvSQekzIHnc24F59GSbonDeL0tRuNt3xoai84IZ0Z1NcMjmOAP2DCDTWQyj/z4IsDeB+5ihr50/5pfg21rz5ZywnNB+89gcFmaxItfbjT7D2k+XqmrJ3//hHfPD6X/D+m3LB5musv/6Iv/zuV/jzb36N3/3s5/jZP/+L0m//42eqIbJcLpl59z385Q9/xpZNO5BdUM6YOKDqrB+G7McD9INizSe/R0HWVF6Ba011GKP9C2TTA708uQdxd+QG7jA2igSyb54+/x5a/oE/r76P3JfB7i+/xLdPH+HpxDie3BzG1/dmhD7Na/hHZp5IpPzqS1nz4ys8p5M9f/gMT+89QrivDza++yZ2fvTuyy4inUs6iTqUuNheRkVpHZuf1MPQ9RE8ePKluuL54fNv0N7epZYkcNLZgiiDw0g1P4FCh7MocTZChqUe4k2PqXXvQ4yP4YLJCYTKYLKTBS6zJooiZNGMh5e9nRRgzvymdj17AuF8zMfkNM7zMQFNIDtnega+fCzBlzARwDipvwhodngQUuhmCazFUglWPmNfaoAHiiLOozI2HCmMkBcJttRfWazVpD7LC/ZGOE/YCxZnEMvfVXLpPF0sEmURgeoSGHGyXgJ2nSe+ND0Gi7MVXKOVhRglYLfoZuJiAppMsZqWq6cJmgAmtdljRkY5ftbN+oxxUUCTWk2mUz1obcBDup7oAV3sbmOlqsvuVBfiDiPjdHk2RvIS0Jt8EQ2R/kh1MkOo0XHWZHoItjyDMLqam/5h6G1ZhX0rP8Q6GQP70+/x4Wt/VAvmiHutI2DSKZTN1N/+AyMg67I///bXas7iu6zPXvv1L/GX3/5GzfD4j3/6Z/zk//6/1Ybrcn2ZbFsra9yvWrEO4ZcuK4DkpF+QQLAkHP8FWvx7FGRtlZUY5n/YOCGbYEE7S8ju3riKeyNDmB26piSThb959oyO84PB78f/WQrWb/9KR3qKJ9O3cUuK7DuTfOxr7ZMv/8iPfv3N/1YL6zxT6308VYPR5if0sPk9Ohjdai8lgOl8+iF0VrBW43Hvcg1oOwmah50dpqbm1JxFgUyuhp69+wAeVuYw5YcefHwPkkyOIcf2NJJNjiD27CGEnt4Pv1M68Duji1CL03QOS7oY4bE2ZN1lCz+TUwh1sIDrmeOwOqoDbzMDxPl5wFsuu7c2RZSrHcLsLQmbOQIsDAmZG8IdrBgpzZTbxfN+CONkKuNeLgHLpKtFMzoWErI0fw+lHD5WGO6vHCyPDiZ1WgahlDiZc95HzVUUNRIwuUq6m+rLl86iLHZKdynJJmB0sCqBLB+j5fmMi2UKtJmGSszWVxKWajXp90FLPZ6wFhY3eyzQyewPpp1HPMosj4Xrx2ZrSnBbJiEXZKju4hh/30RJJm6XiJtFE7JLaI4+j+IAuRzIlfWrN9L595Wa0svwOEz2bcWxzaux7UNGOwK2jPHvAzqVXNoia9qrMa+/vK6aGjIu9g7rMplG9eYffseY+Au8I+D95jf49//1T/jlT35C6PgaqdP4+rdefwueXv6ob+1BY+fVvwHgvwO0xe8vUpBdqa/HCP/jXkB29YoGsuEh3LmugUza+V88mMdf1TVl2jOdkoPc/a9AT1zqG+kkfvZctex/6M8332oW13lKSJ4/eIpORt69a1djO11sj9Rgn76n3Gs/ATuw8hMFmkC2RyD79CNcvHAB9x48Uet3yCI59x5/hsK8Ahjs3g6X/Vtx6fQBJJseRYrZUUSe2otIQnbBgFHnrC48T+ioOYeZrMNi6GQXLAxYgxnB1/AEI6EZHE7o4vSuTfAwJnSMcOJkgYQqxsNBweR++hguOlkjkVDJ0Yux8pKzNDlcCJ2F6i7mXwpSgEWyLssJY61F8ApUV9JNwVVCpxKwMqWhQKX4ODNCBqE57TIqokJRHR2G1tQ4ulgqBmUGPZ3sWmmW6jIqyBRoBazJClQDROqxuaZqBZhSQ7VyKAUY9ZTO9YSu9ojg3WENN16QySgYicmyXEwT2JtlORgtSMcNxtNrGbEYypZdRaMwkBaFHkLWmXAR9fziKGXElaliSZ62CGKN5nH6CGwP74XR3m3Y+uG7WP76a4TsN3j3D79XF24KZKs++FANLL/+u98pyKS7KJe3yDVlfyJk4mQC1i/+9Se8/yv84Ze/xJuvEbLXXoeJqSVKqhrQ3HX1b07+BS0Fyo/VUu/3qhRkA02NGOV/4M3uFkz2dWJmsJdwDRC0azwOYo6QzbMuezIzja8ePSZoX6kGhazToa4VI2kL3P2/9UcMVTYPfEo4Ht65j8sXgrH1g2V0sfex51NGRFnPg2DtX/mxmv2xTwvZXjravnWrkS3rLTJqCmSylkdbeycsTh2D8Y51CKFTxZnpIcH0CC6d3I2QE7sQbngI/nSyIEZFJ90dOGdwBAV0lcuMiaGWRvDkyeJlcJyQWMKH9daZnZsQytrsnPlZ1mUmCr5LTgTpnDscjx/CJUdCxtsxHo7wo+MlsZaSZkcwnVE6jPkEJoW1WTpvF0VcQDF12d2ebuaObJ6omQF8PR1MxskkKiYxpsqCOQ1J0ar5UhwaiPp42fyPdRgdbLgiD+OMceJgAtjN6iJGRDoQ452qyQjYvZY63CVsAplMDFaRUSBjynlGRxPIHrJWm6fj3eXPyAD0/cZyvpYxsb4UM9UFmKshcEWpBE32cLuIzsvBaI4KQntcqNqyt45fDrJbzWVHU9gd2Abr/dvhekoXFod24dD6Fdj4/rt4k+C8/stf4E3WWm/97vd4T3Zd4VGtp8i6TMbDPnn3HQXcH/k6kTwvtdivfyrXif0Mf/79azA8Y6z2epb17AUIadsvaDEE/1lo/rNSkF1vaVItcqnHpgjZ7LUrmL3eT7g0gInU4PTtm/js7l189eSppgHxpawx/xK0/y7IFiYiL/4js06k8SENkLbaRoKzFjs+fg97VzAWUvtWMiISrgOrl6tZBfsImzy+h5Ad270LzU2tqukhMXF4bBL+Xh4w0dkO5wNbEUIXizI+gqBjhOnIVoTSxYLoYueNjuK8qR5cju7GBTN9FIb6IYrOI2NioQTJ1/gkHeusioYW+3chjs4ksVBczJ+wSRSMdHOAj9EpxHm7qNcF25giK8QfOQTjkoytyTqOdK4CRsTiqBBkEeSy2DCknGMkJGD54QFI9XXRTqHyRCqdLYsxsTqOkSz1srp+TNxL1vZoTo7FgLTtKRmUHq0qwq26UkzUs/4iFKI7zVWYa6nFXGudguweIZM67AnrMNX4ENAI2RPC9kCel3qNDqfa9h31uKsAK9G07wnYaCGjKd1LtvZtiyFcsecJWyT602LQmxKNnpQotEoz5OI5JLlbI9hCHx76h2BxYAdObF2L7YyM77LO+vPP/l2B9oasofin19TM+j/Trd5+jU7H+mwZa64//Zq12C9/pTqLMndRJgT/4Re/wpt/egP7du9HZVUjOnuHVCNDTvYfgmzx/f9qKciGGBVvdrZgQpoe/d2ErI/qp4td1UI2pKZZPbw5ynppSk1p+vzJE3zx2WcKtG8XZn/8F1G2+G3+SnplKpfor2repGYMTS7W/OZzOirdzN/FBWveegN7CNZeSoDSAPYpDq5doaZZ6azSgCZLQpufOo0bN8bxgJA9ePol8nMLYaCzBzaEzJsABejtgf/xXfA4uAX+pw7gEov0i1ZnWIfpI4S3PXlShFgaIOeCLyII2XnLswi3N4e/2Wl4GBxTruVNkKTBcY5R0Ztx0MNAD+GOVrhM8EIJWxJrNXnuspczcsODGAvtkMdjvI+req4wIpix0Vu5XQ5hzg8LYCz0IlTuSvmh/kgleLkh51DIaFkWHYo6OldvXhqjYS5aUy6rhXT6CJjM/JBrykYI2U1GvemmKjpXhQLsXlsd7rc34EFnE+63sg7jfeVeWsjm6Vz3Cd5DcTOeH0+Ydh50EDi+/mFXE2boZLfpjJMyPlZLd6zIZlSMxyCdbCj7MsYKkjCSxzqN8A3lMEpSg1RrQhgKg9wQZWcEr9OHYH94Dwx3b1bLEqx+4894ny71PiPj2wRLOopvs75auBDzT9Rrv/89fk+4fvuLn+P3v/ilgk5mf7zz5zfw0fuf4GI4oR4Y+Q5Yr2opIP6P1PldkBekIBth3r7V3aqNij2LIBtQkElt9oBx8cH4KB5O3lK7rzyVNTceP8aXzz/HN1/KNCuxGy0ZP/BHXiKuJM4nDigLl74Q7y/AKkMF3zKSygyTz599hi8odXz6HJ89fqLR/fuoys7GgY10seV0MH5Aon0ESmcN4Vq/hlqNA2tWErJPCdly7F6xHOdc3dVMD4Hs5u1ZeDrYw2D7Brgc2gm/E/vgqbsVbvs3w/XgNvgQKL+zx+Fz+igCTU4hzMYYznr7EWZnqgaVxXkErnAHc3gbn6BOss4iTF4uCq4gK2MEWRojxM5cASPNjjBGykhnW4JpicwLfipGxrg7aGBzsWVsPMe4eIE1maN6H+ky5tLdEulgcZ58XYifGtgWFdDZChktS6OCUUM3a6OTdWcloz0tAQOsm25IF1EaE4x4oklqmtHwThvhoRuJZL2Ph6zHBSAZ8xLApBYTsKT5Ie38eXEvGRPracU8n79HMO+317OW4/vREScYR2+x5puuysPNkgwM5yfymIrJ8kyME7BhgnZVZoAQwKtUJ+u0IkKW4mGFcGsDuOkdgOWBnTi89lNskaui33kT6997FytlNoe2sfHLf/spfvOznyn94de/xq95/D3rL7kwU1YL/uid9/DO629DZ98h1DW0o7Xn2pIn/YKWBOUfkAwLLPX+C1KQST12q1ta912EqxfT1/swQ8hmBTIZlB65oQB7QCd7cHscj2am8OTuHTyb1zjaV3S0b2U9eyHnB/4owCiBSRoXXzFqLkhip6xyIHMiZcbHV3LlM4F6/vjpC8l6Hs8ePuTvvotr7e2I9vPD/rWrsfMTAexTpX2ES4dQHVi3Si3/fGjDGkLGx/jcHkKmw1iZfDkeD6SWe/YNmprbcXr/Xpjt2ghX3Z1w190Gt4NbYb1zNWz2ErzjdDhGGYcj++BvTHeSq3tV7WWO89ZGhMcUgeJkjhbwlWXnLA3hZUzHo1tJQ0MgC6azySB0FoGK83RW9dh5RkiZapVFN5SuYxwdTH7mMmNkDmFLJ2gRfDzR3xOFkcGq0xhPqCNdbJB8TgBjZGQNl8vHBbbymDA0MS7WJUSqJbqvFkkXsVDNuB+TweaWGo2aqzHTWou7dKK7dKT57mY8JFyzBG9eHIyQPSB08wKe3Cd8ctGmACYXbT7g8/Mi/sx8VyMdkeDWMIaW5eB2WTZmawoUaFOVWXwsHROlGQqy7sSL6IgPU11G2WCjPNhDXX9XGOCKeGemAH6R2enuwdF1n2LXR+9h+8cfYPeqFfj0jTfw2s9/ht/97D/ws3/5VwXW737xC8gG62/IClUyfvb6G2oLpGVvvINlb72HyOh49Azc4An+wye/RkuD82O19Ht+VwqycdZjkz3tmBnooXv1Y0akdbK7wwLZdTwcH8aDW6OYJ2QPp26rqVayk8vz+QfqmjPNWvgCmpakJf6oS1X4vLTfBawvv/qr0ldffYuvKVlV+Jsvxb2+pFMRLEIlu2x+9uipcq7nDx/h6b27GGhugonuQcIlSwiw1hK4ZJdGar8WsAPrVhMwQkYn28/YqCMuRh3btQsNtawnZGuk59+isKAYJ3dvh+WezazHtsH98Ha4UdYEzHLvRlUvSJTxoUOJXFik+xqdUO7lfOoIXOhwF2zNFRABVkZwZyx01j9C4AzgYXgKF1hzRbvZqha/OFDKOQ81LzGejpQtg80yoZjgCGD+lkZqrCw1SAakPZEe7IfCqFCljPOEiTWZNEWkZssJPofKmBDVAMniYzKOJk2PxuRo9BVm4HqZTJ1iRKwo5JH1EsESyGTFKlkWboYuNM067A4dSUCTxoesxfi0V2ZysA4T+AiTONxDAvmktw2fX+3GIx4fELaHPD7ka+e7Ghg7BbRCFRknK/MwU51P5RK6dMbEZEbGFNzIprOmRaM7IRz96dGszyLQejkYtZfoyi7m8DmxH6c3fIodb7+GjW/8EWv+8kd88Ltf40///lP88eeMhITsVz/9KX7L2xIbZTWqT2RP6GXvq3UV//i7PxCw9+Ho6Ib27gG6mJzg3w+BRLuloFnQ37z+7zz/Q9JC1oTpK52Y1XYVX0A2JGNl1zE/dgMPbzEu3hpTTiaRUcbNpNv4bO6OWq5Nlir4VrZNEkf7RnKfUKWFi1LxkO4lgH1JoL5gxNToa3wp06hYZ33zxbdqNsdnj5+phXEEquePHhEy1n9PnqrLXK401sPJ8Iya4LuX0HzXwQgZAdu/npBtWI2DG+livL9PXsPX7mJUtDxzBsM3xl40PRLjk3FyF6HS2QYHnS3wOr4PjoyJpjvXEq5d8Dp7DLZH96qZCbZH9sLpxCH4MDZ60tHsT+rC5vhBBNGpLjACymOuZ/Rgc/Qg3M6cQDDrtAhnRkFXW9WckPopiY4lMTM72BuNqbFqAnGInRlC+PMX3ez4MxaIZ6zMvXgeJZcvIZ1OF+PppGq2gsgLyOZ7JPu5oSruolowR9r52UGealpVfWIkWtIvozMrkU7GmFZTjLHqQtyWWRiNlbhZX65gkwVOBbRZOtUdfsHOE5iZZgLIGu1pfzueXiFEhEwcS5zrkUREgiZR8aFWD+hkApmsRHy/sx5zzRWYayzDVHUBXSyX0ZG/vziVLpaC24yPk7w/lCUL88SrxwezYtESHYSGSD+UXXBHrO1Z+Jw8ANdjOrDav10tG/fer3+Od37NOMj67M+//Dn+Qr0r42SMin+R2PiTf8PH774Pg9NnsGePjrrKuaX9Ctr/Tkxc0Kvg/Gfh+Rt1adTcNfhS3YMayMYI2cxAN+6oruKA6ixKTabmL44O4eHNYTy8Lct0j2ucjJA9EjebmsDTmUk8nZ3GZ7IBIKH49vln+N8ER4EmrMmBcEk8XABMFsJZAOwrAqbR14SMj8l69w8ZDelgysUENJmY/Pw5ZsbH4Gpugi2ME/uY3fetYQSkS4n2ErB9BEqHgO0X9yJkBxgV969dpSCUqLh79Upc8PbFXdZjMpVK5ixmZxXg6PZtsCJkdvu3wJ6Ame1ch1MbPoHF/q0w278N5qzVzHV34dSO9TDatw1OdC+Xs3pqZWKzQ3vUKsUujIZ2eodhe1za0Tq46GKPMEcrBJifRYyLZoJwghdhcbamg/miMi4MVQkX1UwRqcPCCaMvo2YcY2A+YUqjc8ngdLiTtWqgRLNmk8gYRUeUtn6xbDChHZQupLPJuvd1CRFoTo1RLfsb5bmatr1EuXqpycpxi5IFTgU0zRqMTQSsXa2Nf4fONtNag0eyR1l/G4+tFJ8TwBgrJ+srcJfOp2l4CHhteHKlDXdlviIj471WmY5VgqmqfEKWoyAbyhX3ilJwDabH4mpqtLrdGReChgg/tMQEou3yedSEeanFYcuCvdQir5eszsLu4C4Y7twM/a0bsffTj7CPMty1FRY6fHzbJhxc8SFWy5IEjIkOtg7ILywnYH1o1Z7kS0LwipZys6Ve93clv5MwfZ8UZDIIrSAbetnwEMDuj2pionQVlYtN3FR6AZkc5T7hk9vP7szgywcP8PXTZ/jfX3xFV/tWM55GuGSfsa8YBxc72EvAvsKXn1PP6WJPZCN2iYYE7AEBYxyVBUxlg8Da4iJsX0mg1q5UkO0lZAKXAkweWwTZAUqaHuJuGsg+xf5Nm5CTmoGHjz/HnYesyZ6zJmvpxqHtO6C/ZQ2sCZXhttU4vWkF9DZ+Cv3ta2G4byusju2DOV3MkLWZ3vZ1MGKB7mhwDI5njqv90E7vpRPq6cLs8H5YEzJZTzDGyxUBlsYKsksOFuqaMukKxgoksj1tUgTKYi4oyMSZ/FmjhRFABdgFb0S52+MSHfACXS6QMTI10Bvx3k5qpr6Mn0kTJD3QAyWRQSiNPI/GlGg0Ud25SQowcTDNsQgTDXSYpgrlZreoSanLCJlaF7+vnaDRmQjMk6tdeEQne3K1E095+ylr9Md9HbhPyO7Q6eY7G/GU958SPlnz4ykdcK6lGuMV+Rjn75qqknqsgE6Vjht5/HvkJKA/NRI9Uo/FBqOT6rocgpZIf7QRsK74ED52gc+dR3tMEJ0tEEV+ToixMkCkhQEu8svlgtEp+Jw6jBBTfVw0P414ezNE8HYQk4Uz6+T9/OI8oXsMCUmZqGnoUrPrFTAESE7wJaH4L9SrQC0lBZmMj81elXqMkKnxsauMiEN4RPd6dGtcjY89FCmgNIAp8fZDqdMIorxebj9ljPyMddNXrKG+VW32L/EVgfuKLiX6cpHEvRYgkzUUP3/6udq1RaLis/mHeHZ/njXYfcxPTqv1RtqrK7BNvtUIkyyEKbvmixRor0B2UBoedDEdcTqJioTs1IED6GrtwKOnX2D2wXPlZNdv3MLBXbuhs+pjGGxbg9NbV+Hk5lU4sWUVTPbvgMURHRgf2EXI9sHi6AGY0LlO8RvWnI97mBrg8CbpYK6EqS5B5PMuZ08SsiOMf9ZqXX5/vkYgC7M1VRduRjpZITPIm04WjqJLgUjxY+EvV07z8bwI1mPnvVmfmeIyI6U4YaCViWr9pwR4IczBHBcdGSspqc8yz/ObP9wPJfw5uZK6OS0GbZlxanaHzOwQyG7WFmsAY2SUMbIpcTICI1KrCUssVJC1qy2V5PZ9PvaY8D0TyMTNpDajntD1BDIFGJ9/1N2E+3SyOb7/TC0dUyYGl2QqF7tZnIGbjIrXGQuvJF9CL0HrSQhFQ5g32hkT+xLDMZgWgaspF9F9OQj1IR6olqXOqYZL51AV4o0CuQbN3RbFQR4o8HNGipMpMl0skOFkhliLUwg1PA6Pk8fgbmOHhOQMlFa3QCb5KsC0UU1meiwFx/+JXoXoVbV0X0MLI+uCFGST/M+7o+oxDWT3WYc9onM9mbyt9FiuKaNTiYMtuNgCZPM3R+h4Q+pnRA/HR/gzE6zV5vA5Y94XhEba79LM+OpzQqWF7asvNIB9+cWXdDFZpPRzVYuJgz299wCP78zhwfQMHs7MYrSvH9UFeXCzNMVuGe8iUHsoWQhzD0GSnRlFe9cxHkrbnoAttO6lbb9nxaeEbCWcLCwxcXtSbUsr8xVlGbi5+09hamiMDe+9gyNrl+PImo8VYKe2rVVLyZ3ZvQ0ndm7C8W0bCNYBmBEunTXLcZqP2+sfYxz9VN03ObSXznYCticOM1ruw3lbc9Znx9Q0qli6kjhWCmutWFd75IcFqZn10vyQBoaAJ9OmSmNCVZfS3/wMLtHVotzsVVNE6rEAulmUdnZIGGu9TEbOHNZnuazJ5Nqx3vxUdOUmoycvGQOFskpVlpqzKJHxdn0pbhG2m7UlmGkRyOhoMstDrmhmdLxPR1OxsEc6hppu4xPCJTWYNDrk9rO+Th75BcXH1OOqMdKAeTUxuJxRkfVfUQYjYiJGC1IwzOMw4+JwbhxGcuPVFKteQiZwXUuLxI2sGAwkhaEvIQTdsUFojziHxlBPNBMwcbWmCH/Uhvqg8oKn2lc71cmEgJmpvQdkafR0R2Mk2xgiysIYsYHnUVhShZrGLjTRxZY68V/oR0bJH9KS77tIiwF7CRn/86Qek86iRMUHdKYnhEjVW5TcfjytBWuRHrI+U5CN3VBOJvXb/OgNPGK8fKquqL6raioZ2/pSOztDA9pLB1OAffaFZvzrEWsxOtiTuXt4SMBmR8Yw3j+AoY5OuLAW2/zJ+6qpIY4lcO1eowFM4JLN4xYgk7a9dBUFsr10sD0rxfHWIvJCCObnn0B21RTIRA+efo28/BJsXLFCTVA9SlfSZySUtfIPrv0EJwnYIdZ3+wn1qV3bYcCaYIdMPCZcctm8PHdk81oYHdwDy+MHYcDoaHZoH7wZddwM9BDNmHjB2kjb7PBDko8MJnsiiDEyysVaXfsls/ezWVtJnLxgbYwLcvmMkyUuE8JLrMl8Tc7A20gf521M4X5GT9VluaF+jJvBqvEhq1S1pl9GV04SQUvCQEE6Bosz1XGYUe4W4brFekk0SSCU6ssxzeg421KrxrzmFWgtCjCBSDU55DYBe9rP+CiQ8ctYuowyCC2QPZKfkYs1+X4yrUoGo6XpMVGWpZodU+VZVAYmSjVdxuEcApd9GeN5cRjLuYwb6ZHoZU3WEemnjo3BHij3c1SO1njRFw3hPig+54hk27OUAXJdLZBF0DIImCz/kGR1Ri2amhkcirpaWZy0R0VFdbJ/X50kkIm7LaWlgBJHfFWvvGeL6BWwFktBNs16bI4uJpBJLfaI8AhcUmNJU+OJgEY9nhZN4JE4mkRHaYLcHnspxkWp3+TnFaT8+ef3H2iWLXj2uQJNuodffwcyzWCzuJiqwRgRn9DF7t+ewO3BaxhsaUV6RARj4BrV4NAhYOJkAtjuNVoHE8AonQ1r6WJy4hOydQIZY6Q42aoVOLB5MwqyclRUnJPluLWQiZvNzD2ClZkFPn3zdezn609tXa8W4Dmw5hM62HrsW/0Jdq/4mFBtJFDr1MrDO6lDEhVlPRG+3uywDuOkDgx1dsB4/y44nT6u9qj2ogJk5SofFzUYfVHGyOhK5/i4LDUg06UELukyygC3AksumyFIEYTwnOlpOBDeQCtjuJ/VQzBjpwxM1yRcejEbX5YmaEyJUktzy5IDg8VySUuWio03ynNUdBQXk+gommKNNiNNEMZHAe1uWz3uS3QkNAKbgKSJhB14IvGQkD2n1GOETiB73COQNaq4eK+lEvcYGWUO41x9Me5Ss9X5mCzLxHhBkpqNP1mmiY+jdLXxvHhcS72IK/HBaAn3RiOjYt15N1TLnm08Vga6opbAVQW5ocjbFpmOdDE6WaKVPhIsT6mjQJZiY0D4TPj/EYam+nYNYEtA8KPFn/0OZARvydct0t8DTKQgk6h4l5DNDdHF6EpPCJHAJWt7PJ27w5N+Vkk2AHxM2KQuU6181mkLkVLFSv6cREuJkY8m+dysxs2kefE5QZPBZYmF4l4KMtZqMmNExURp2c/Pq2UOHk3P4g5d7PbAIOry86C/dw92rpCBZNZYWsgWYuKCi+0jYPsFsE3roLtxnabpIV1HaZQQyGP79qG5gbWGQKYFbEGPnn2FtvYrOKJzCCveeAPbP1qG/QRs13LCRNeSNfOlrjuyaT0BXoVDBGs3azid9Suwa9VHCjQHQuVw+iiM9u+E1dGDqi6TycGup4/hAsEQR5JZHdLEUM0Q1lWaKVJuyuUC+Y0cx9pM4qK3oZ4aeE7wdYHjiYOwO35ATTaWZkiCjxPBdFYXbMraHyWs61pk/+iUaOVm0r7vzUvBYFE6rlFXi9JwnXWSTA4W3aouwizBmmaNNk3QZGrVAwImzQ3laDyqhUwHe/BU9jEjcI+10ElsFABlPE2JNdm9lmpMMyrO0CXvE7J7TQS4VlYizsHtUmndp2O2KgezldmYIGxDGdEYJGAdkefQFOqBpjBPHj1Rf8GddZmXUomvPcroaOX+TgqyHFdzZDubKdDkmE03E1dTzuZMBTFe1rWjVVsLvQTg5e0fLQHrR8AlerX2WqzWnutavYDsioLs3vA1utAYntGtxMWe37v7ArQF2BRk4mQCFN3qibjbFN2NtxdcTnUgKeWA/Jln9zQbQSwGTVa9EskKWBITn88/Uq97MncX8xOTmB4aRl9jE+zPGqimxT5CpRobWshkZaMFB5NNvHU2EoDNG3B4ywYF2kE+L4PQ++hie9auwdnjeujru4pHTwSyZ9+BTJbnllWE6xo7sGndJrz9+99i7bK3sOqt17H6rb+o9UBkHG7Lh+9iL13tAEHbQwi3ygI9vL+fEVM6jNIcMdizFa5nT8Hh5FF1XZlcwCkuJHDJZS3+ZmfVAHUEI6I0PGLd7RAiEdHyrBqw9jhzFEG8nRLgoeZB2h7TgY+pvlqWIJ6AxbrZIE3W25eVsS76qwHplrRY1Mul/smRaCNwVyQysja7XkjACNkNQjZakYvxynxM1BQRilJMEYo70nqnE80z8sngs8xJnCdo4lbiYNLC14yFsQaT+NjVotzts6t0tX7CJ3VZh8wOqWNkrMCdBkZGNVm4RLnZfCNdrU5WFJb4mIax/ERcYV3WGe2P1ks+aGdMbLvki27WYB1RgS/cS/Z9y3e3UsdyPyfUEECRPF/owWhN0Iq8bFHoZYMUO9Zm3t5oqm1DW++Q5iR/9eRfApD/Eyn3+gHA2nqvf0cKsjnWY/deuNhNPBMHmpv9G8iUk2kjowD0lK/TjJNNqfuP+Ph3AJTpVzMzCrSndCiJjrK3mMAmcIm+eMJa7OET1UV8wpj4cGoad0bHMd43gEu+vnSLtTyp1xMuwkRwXmgBMHGwTQRrM6Pctk1KuoRMBqF1ZBbIKgFyHWxMzTA6wi8A1fT4LmQiiY2z958iPikDKz9ZiT//+jdY9oc/4N3f/AorZQuft9/Elo/eVdrOqCjrt2//eJlmmWk+JvWZREWjfdsJ2UkVF51OHVGzOMKcrNQx1MFSNS7EyWR+Y7SrNXwYAS/amyOSNZjERa+zxxVQQVaGsNLdhXNm+oiStT7oXNJFLIsMQnlUEApCfehiGsgak6PoYrFoz2Rdlh2HvpxEBdhoaRZuFGfghjQkCtPV/QlZ5EbGsmoKMSOz8AmH1FWPOhtwv7WWtxs09RjrM2nfPxvsxufXe1VdJqBJbPxsgI9facUTAZM/K+8xLU0VRlG5Mvq+vGdzOeabStXcxSHWX5p6TLZTCkEHIRtIDFVwdccGqttX5HGBLYY1WnSQBizWZp2833X5Aloi/NDEOq2cNVoZ4SsiYAWerGmdLZFIyOqqmhRkzUud/H/H0V4As8RzS+mHABMtCZlMCL5PF3usXEygYS12l2DdI2CEbAG0x9PTdCy60zThktcIPITxCW8/5GMPJgkZf/4Rb8vm7fL6J1o9Jmwi2VDw2b17rL9kMz+6G/WZ7C9GwOYnp3BnbBy3rw6iND0D+vv2QpfOpEuHEtheOBfBEukwFsqG3odYKx3dvhnHd2whZBvpZARPnE9NtVrFn1kHT2cXTE7P4R5d6878syUlsE3deYjUtBw42bvA2MAIa5evUBcPvvvb32Kz7Dqy7A0e38HmD95WnUWJj1KjnaGTSS1menAPXAxOwvm0HmyPHlBxUeYyehieYI2mDx8TA/jSzS462dC9DOGidxDh9mYINCd8Zqfhqq/LOkwfDnoH4E4nk/mRkazR5Hqx3AteyA6SGfjeKAr3JVwy+BxNF4tErcwLTI1AR0YserLicDU/hWAxnjEy3hARsmEex1mnjRO2m2WMb4RtlvXZ/dZq3FUz8msYHQlZLx1Lmh1Xu/D5cB8+G7qidbY2TZ3G5zWQNamfm2PsvM+aTImA3aOjiZPJHMbx4jRcy4rBUFYsBtOiCFAgQbvA2BilOot9rMsGk8MxmBKhuo/idHKZjLhWfYingks6jhUBzkoFsrG9anqcRoaTMdKczJHsTwBZkykn+ztA/T292gxZ6jWvSuCUWPh9UpDNXBvA/RG6GGPfMwUPgRJ4ZBKwQCZRkYDIOh8PZOUqQvN0VlOnPRLACN48a7IHU1MKtgU94v3HWj0UAG/T5ajHvC1TshSk8j4zsyoi3hkdw63+AbRVVMLJ2JjAbMZROpPEPx3WWHvoTi/ci/HwIOHS5WuO7diK4zu3qNdKXJQWvsxhVIPQq1diNwENP39e7UMmLiaO9X0S0O7I7buPMXJzGhVVDWov4eXvf6wWcln17pvYxNi4g2Ad3bIW+rs348jm1arVf5p/B6nHnA1OwF7vMOyOHaQb7YX5wd2wPLSP0JyCO6Okn4URnc2YUJ1R8yBDWbz7yEx/gij1mMPx/bBnTBTYYuTqaNZpSV6yUrArsqkKRqvGpEsKssaUSLUyVW1COO9fQltaNDrSYtBN2Pq1jiZuJi42TEcTyEaLMzHG+1Os0WbqZV0PaYQQEEY/AehpX5tyMmnpy+D04/6F6Mh6TNVkfI04XVcjHhLKB4RTGh/3mmUBnko8bKlSkM3IZOHqPNwu4+8rSMJgRgwGUi5ivCABo7l03bjzaL7orRogVwnZlcQwOlkgWqP8CJcvOi8HoY2u1yAzQvwdUXrOHsWs0fJYo+VSeR4WSHY2R+ali2hu7kZz5w90Dn+k1CwQrZZ6/lVpouNSoqtppSC7c+MaHoxLR3BaLRYqrvVIIFscE7WgvISMrkQ9IGDiYMq5eF+OLySgCZi3b6s1HNXqV4RZrk2bHx9Vj83fuom7Y2OYvjGE0Z4e9NTWIczLCyf37MKpPTtwjA6lINugiYg6Gxbci0Bt34pjO7fjxK7tysUW6jGZTiUzPVQ9RjfT4etzMzIx/+g5Zuf/FqzFmrn3hK9Z7HDPMXHnEYrL6qCvd1pt/L3ynbexfflHhPhjRtOVOLZlDfS2rsPRTWtgQNhMD+xRkElcNGGENKXDWRAy++OH6W4H4XFWn7CdoLsdh6/JSQWT++kjjItmCDA9DfdTh+FjpIc4T3sVKVN9nZEf4o1SxsOS8HOojmF8SpX9xyLRRDXIVk6JPNF4uyM9Bp0ErYvxsSeD0TGboNHBRkqyMFaegxFCNkLIxulk04x2M/VlamM/gUX2kX6glURDcS6NNIDJAPUjSgaiBcbH0o1sr8N9QvZQq/sEbJ6arS1Ue1KLJitzcJM12ShBk6umZfysP/USepMYGeMuoDc+FEPpUQTtEu8zLjJC9iQEK8i6Lp9Ha+Q51IUwPga5opKwlfna0dEskOVqijhCFhkYiKbWPp7QQ0uC8N8laZAsBZjGwV5pfMwMD9FhNPAo5yEgAthCR1GcSmBRbqSVgHWfwIkUZALi7PQLF5N16tWm6eMC1wjm+Dtmrl/FzGC/2tBi5tpVTPI4ebUf41eu4Hp7O7qqq5EWEQHTo0dwZv8e6OvsIkDbcHjrRhwUeDbRvTYLXHQtwnV8904lvZ3bXrjYoc3rtZCtZE22UjVNDI4dRU93n2pwTN99Qj3+UZqae8TjE8zcZ5R89AVGxmfgd+4CNq/biOVvv4NNHyzDNtZjsjvMmT3bcGrHZmqjWsHYeN9O2IqTHd4Hk/071aRhg11bFHCWujq8vx+Ge7cwQuoxIh5VF3WG2pjS3fThb3qSdZoJHcwMITZnkRnohrKIACVZF7/uciia6F6yIUUz3awlJQrthK4zPVqpnY7WQafrIXC9GZfRx/g4kJOgIuT1glQCloPblfmqIzgrA8lNlbhPWGQe4hz1QNZQ7G1VNdljxsbHfSK6GeHS3Nd0GO9Lw0O6kx2yh1kdnawSd9Xsj2KM0T3lAs2RvGQ1KbiPf8er4rAJmilWg/x7yiD1lYQwdMoMEEbHftZmA0nh6CF4TeHeqA/1QF2wOxpC3VmL2aHU2wYVvvYo4THf3YL1mDGCWeNaGVohM68erb1jaKKbLXaj/yotbu2/6EAuVvdi4F662AsnExjmJ6QzOMkop3Em5V4CmBaYhy8gk8g4gXnGvnu3b+K+iol8TlxrhnUZb9/l+83dHMcc3WpuVJaVG8L00CCh6sPtftkgogc3e7sx0tWB620tkIV8WkpLkZ+YCBcTYxge2o+zB/fhtM5unNizHYclMgpAjIcC2DGCd3z3Dhznc8d37cBRxkXV9CCMuoRMBqR11kibfQXj5XrERkRhZnaeEfAppu4+ogjQ90jBpdUkHWySoE2wTpuYe6ic7sbYFLKyC2FjZYfVHy3H+g8/YJRdhaP8vSe2b4LBvh1qZ8+TrA3P7tmqVsfV376e7rZDLRZjqbtPyUzd3wK3M0fhdvoovM7qIYh1WYSDGYJlJSxXC0TzWzrrvBsqWPxXRAWhhnDJRuwCmIDWEB+ONoLURYi6GA9bCVabREY6WxvjYzfB6+PjA9kCWTwG6SDXeNJLbXarIheTjIuzjXQyQiatfIFsXuJfN2OgxEGJiQouSiYS0800l7nIrBDpRNZhnnBJd1HBRWhnZDJypdRijKiFqRggWP3JUegnZCO5SbieSXfl3/MqXVccrJuu3BN7gaAF8Cjb6IYq4Fou+qAq0BklvjYEzU05WLGHJSr9HAicPfLdzNWCqc56erAwdYfHuUQUVl0haCOL4OhfdJvqGEDDq4/9gBZe++olM98FjHWZGpv7LlgLkscVZJ89ekhgbinQFmCSeuoRnU3FQT6uAYuxT6v7fP19uc3XzvM1cpT7AtgdupfS2AjujNDBGEen6GK3+q8wEnbhRnsrBlua0NdYh/aqStQVFaEoNQU+djYwPaILkyOHYHBgL/T37YIe49dhnry6AhGd4tgu1l98TG+3OBlhY1SUyKhA28poudAkWbsaO1euhKOZJa4PDrMee4ppwiKNjR+ryTsPMDmr0cTCcWZePT48Po2IyDgYnjbCtjXr1N5a2xghZd6kHiPuCf59BbT9sj/ahpVq9r7pgZ3K2ayP7mOs3KhAE8DcGA/PW5xFrKsNIuxNEWp5Bml+ziiXCxz5Td/AKFjF21XRFwgW71Oyb5k8LuA18wRuoaN1SmOBtU0n1Z5IR0iNRB8dQ3SNgF3PT2JsTGc9lkHIsnG7Kh+3CIS088XN7rRUq+vDBDK5IFNm4gtoEhXnO7UXatLl5DUClwxEiwPea6lRkM3WlyrQZKKwzMaXCzgnGEuHsxOoONwqTMEAvwSksXEj6zIGGQ+vJocrB+snWDLrQxohbRE+dC0rlPnYoPa8KxpCPBRchW4WKPKyZlS0RIajIYKNTsHyhClcvS7DziMOHoGpKKllbOwZJlCDaq17taEEpVloVLNYzsJjf08LP/N90sAnA9ivDGIvkoCoIHv+5BEe37uLuwKSQCZgERql7wPslhYyeY6RUdxQNlS/Swe7MzaqNMvaa/bGdUwzGk4xGt7u78NwdwcGWhrRU1+D1soK1BQUoCgtFcGe7rA4yW8lvWOMi7owOKSDU3QyPbrV0Z3iXoRLOdirYt1G0I7s2AZd1mn716/DvnVrNGNjR46jqaYBc/fpXnSipUD6YS2CjHBpdB+35TgrED7Clf4byMkqhL2VoxrM3rVuA7atWIHNdDi5tGbPqpU4yL/PCQJ3io5mTNiOsY47uW0NIdvOmHgcfib6jIfmam+yBHcbZAhgEYGoiZN1O8LQSJhq+W1fw2992cpWQSa1GI91cWHK2Rp47JLIyBO3IykMPTwOZESjnxrIjMFQHmuzPEJWnIYxmYlRLu18wlBbpJYPmCUkc601uNcusz8a1DVicnzAWCjTrWQmyL2OhedkyYLaF5prqsIdGdjm+0zVFONmaQ5GizLUMgQyvUo2npD2/RjdVOLhdX4ZyO1r/BIYZG0m06uGeLxCyNoJWF2QM5pYg7WEeapxNBmoriNsVf5OyHIyQrrjWVxmjHbVN4SbyyU4eKfBxjMJ1u5xcPNPQnx6NWpbxIlkUwktMJSA8WMhW3j990nmSP6YK69fQHaXNdhnT59ifnoG9yboSlPTL2CSWPgCKuquVgv35TkBTOCao3uJ7oxpXGyWLjZ9XWKipva6xag43NNJyJrRqnWwkvR0RAcFwt7oDGz09WBN0MyPH4Hh4QPQZ12mt4fxS5ogBO4UazR5zODQPpwlhHI8c0CHj+3Dyb27CRxrNMZHke6uXUiIjsPs3DwBIygCzD+gCcbMxbpNyG5Nz+PmFI9Tcv8BbvP+4NAtNDZ3ISuzAAG+QTDmCXBY5yB2bNiCjR8vx6Zly7Bv5Sc4vZOOvHGFmoBsc3gXnUwXXgZHEWJ1BgkeNsj0d1XNjfJL/qi9HIIqRsVqqiEuhI+dY0wMVhsD1scFo47gtSSyJiNkzYyHLYSugyexANZL9aczpmVqQLuaFYvruYkYYYQT0MTRJNbN1JaoGRvTjHlyhfPdllp13ZhmgZ165WhyYabUaQo63pdIKc+L7tLF7hDQaZm3WFNE2Mowy5psuroAY4ylY6wDZTrV7aJUjOWxLiRY1+iso4RsnPdFN2QWCGuxgYRg9Mb4ozvqHHqi/XElNgC9lEwerg1yQZGnJbJdTBBvbwRfY2O42gbA3j0JFm4psPZMhcO5DNi4J8DEJhgXIrNR1UzQCIOsHKxWpKJkV82Xa9p/vxqoRgHte6Qg+yEtQEYpyB49eIB5Gbt6/ISQTSnQpMZSUN28iXtaye05ORKqBcjEvVTttVgSE1mLzdDFJhkTb1+jiw32Y5yQXe9qR59ARhcrz85CYniY2ijC0fAM7M6cVJCZHhPI9uO0QLaXYOnsJVD7YXjkAEyO68L8xFGYnzwKM73DMDl2GMZHD/P1jJh8zSmdPTi2ZyfMzhigs72HddRj5ToS914F5sdIoPqu7hGwexifvIexibsYva3R2MQ9jNy6g+Gbs5BNFa8MjqGRH1RxWS1cHT2gf1gP+zdvwdaPPyRka6C3eRVcThyA99mj8DbQRaiNAaIcTZEdyPojMhAVEf6Mh4Eou+iLsnB+u4uTSeuesAlg1ZEBaOBjTbwtKz+18SRt5e12ER2hO4nxK0Uu9Y/AldSL6OPJLdd4jcggtXQbi7V1mWwQQUl9JoPTc42yxJss1V2BueZq1dyYFwdTi+4QOrlN+O7JFdZ0ManlpK6TuChXRksrf47vc6euSK35MVpAuKTZUpCCUf7+UUbWYbqq3L8lSxPkxmEo7RKup4bTzS6iP+48Hc0ffXEBvB2IzkteaAx2QTlrswIPM6Q5msDX0AjuDoHwDsiCpVsizN2S4eiXQ8gyYeORhNOWIThrdQGX4ktQ1zaAunYBR9Ze1ABUx9tLaeE1f18EbQl3WywBrZlqoRRkz589w/279/D40WM8ffAId25PEDRpy89oIKIzqaO4lXItLXR87A4joQAlkiaHanSMsg4bJmASExVkVzE+0I/Rvivob29Daw3tvLgYuQkJ8HOyg4upAZyNDZSTWRw/ChNCc1aXcZGQndi3RznVGWmEHGSdxsdOslY7xqh4hLXPYUp3+xYcYC2mxtA2rsMh1mgXAoIwfnuWbvSQYAgsSwHzw7o1fe9vdHNKgJojWBqN3JojWHdwY3wWN8ZmIXtvXxeNzWCIj4k6eq6jncXx5dhk6Ozah93r1uHE9o1wPnEQQaanEE7AIljEJ7hZqz2hyy/5oZpAiXOVhvmoNQprIgJQz7qsmXGxMZYuxudljYxGgihq421Z57CD4HUQMrkosoMnbG9yGGG7qHQt+7KKjMN0szHGuJvlObhdkY+pakZGgU0aIXQ22dBPFi69W094CN09wiZzFKWTeEfAk4YH3UwBJtenqbmL/Bm62KQsnMq4OCEAq2UIGEvl95Rk4bYsSUBHu8WaUFr5IzIThE57I52RMSOCoPHvmBSKgfggBVlvjB/aL3owPjrQyRxQ4G2LC5YWcLP3h5NnMuy8MuDgmwV7nyw4ETI77wxY0dlOmgfDyC4C9h6xKKjsQD1PdM0mfoSJx9rWniVVR8lrflgayH5IGsj6CZlGCrIH8w/w5PFTgnYfT588xcN79zE1No570kmcmsKs1FgSBQUybSy8KyJ8s8Osu2TN/OEh3KFzyZLe0wRrku41Qfe6xZg4RsBuXOlFf0cb2uvrUFdagvyUVIT7eMPNwpiQ0cUMTsJc7ygsThyHGUEzPHxQRUGJgSfoZqcJmgFBk9tHd27Foa2bcGDLBmqjGpTet2Ed9sgULEJ3mpCWFpVhmnFvKVB+rASoVzU++RIujXNpJJApwEamcW14CldvTCgNDN1Wujo0QXcbR3l1M2JiE3Hm+HHVjQwwOYlYR3OkeNkjw9cJeUHuKKV7VRAsgas83Be1dK1aQlZHh2smYE2EqYkQNUcFKDVF+aMp8hxaeVsGc0VtvN0pY1ByzZY4GSHrS4vEdcY0iYyj4mTl2QRAYChQEW+mqhCT5bJRBFXGKMnjXE0Jnakcs+JsTYyTUrepWqyOMbEKM40VmJK5kIRSWvfyXhMEV47qSmnGxpmaQrpalpr9MVmRhSlqRGbiM84OsR4bzqAyeTvtImNjKB2MkImbUd3RPmgKc0dxgAsiXJ3h5hgIt3NpcPTNhr13Jpz98xRctl5phC0DZs5x0DO9AFup0VxjEZ9Zi8au66jR7pZZ29KLmpaeJSWXyizsqrm0xAklbn6/XoBGNWmlIHv8+DHu35snaE94vI9nT5/hLuuz2yOj2jptgqCJm40qsOZGpTWvkYyxSfdQwXWN9ddVRsOBPtyibg5coXv14HpPF/raWtFWW4Pq4kIUpKWpOszLlt9KFoZwNNKHzekTsDXQh/XpU4yEjIOETRxNj/WYND+kEXKW4El8PLJ9Gw4SMhlkPrB5I2PYRjV1SodxTHfXTpgbnEFrc5uqqZYC5cdqfPJVEbCJOy/gUu4lcIlrUbItsAB2bXhSA5kAdv0W+ghX39VxXLk6hn7ev3rjNsoqauFibQUf09OId7VGmlyYSNDSvO2QyxOqMNAVFSFeqArzRXW4nzpWhfqiji5XR/Dk6uHaUE9UX3BDXZgX6ni76aIPWvl4M+Nla4SfZqCXJ+0VullfMqNYSgQGM2IxnM+YJpDxxL9Zlkk3y1HLBkyU5ar17Mep20VZmCzJxiwfv1PL+FcvkMlqwzWqDpNlB+S2dCVlgdO7LZWYqM5XM0o0rlikXFEgu1lOqBhTZe2PaUpmfwxJMyYjBuOMi2PZMRhRkF3CNUbcq4y6A4mMjfH+aAhxRqqLNfytHeDmGgIHLzqYd7rGwShbgmWrve8ckI2zdpEwso+Gq38267Mk+IXnoqCqk4D0oaa5W4G0WPLYgl597rvSQPZDWgxb4yIpyJ4yLs6zLrs/P68i4wO57J/ONsv6TBxNrlCe4fHOqLTkJR5SclQOdh0zBGyKkVDgutnXi/ErPapVP9zdiWudbehtbkBLVTkq83ORm5yI6PNBOOdgCx87C8ocXjZmcDUzgrX+CVWP2RsaED4zVWcd3bVDNT2MWI+d0T2g7uvu2EagNmCPzGFkPBTAJILt37KNkO2Bg5UtOjuv4Pbs/SVA+fGSWLhYo7cFsFlVdy3AJWAtSAAbVHDdIlw30X9tXEnqMwGsd2AUXX030HnlBmEbR119CwJdXHDeyoigWSHO2YIyUwt+5vjao8jfWbPAzAUPlPIo98uCXFHF+3LdVUWQM6qDXdF8yQdtEb5oueSNVoLWHO6NdkImg7p9BExmV8iCNrJ89jWe2COsi6QpIVFOHEbi3C1GvLHCTLWBxKw4G13tTrXERjqZXHMmyxUIXKzF1JGxcY6PSXy818rbjaUKVlkaToYFJlSNV4LJqjyCLL8jW8XF0YJkjBCs8fwE3GZNNkHd5P2beZcxStiusTYbTAnD9YyL6E68gAwfV/hYu8HR8SIcfFJh6ZECa0IlgFl6yH1peGTD/XwBnSwdps6XGR0ZH89lEcY0mNhHwD0gESU1HYyEdDKBaZG+A9n3ig4nkH2fBLBFalikRsKtIHvy9CmeSF1GuOYJ2sMHD3l8gEc8Tt28jTs3b2GOddr08A2tczEWUpq9y3ifkE0MDmCcgI32ClwduN7eioGWJvQ01KG5vBRl2RnIuByN+LBghPm444KHE4KpIBdbeDAyipNZndKDm7kp/B3t4WJmgpM6Un/thhljpOWp4zA6dhinCdoxutneTeuhw7i4h5DtImB7NtDVxOF27oa7ixsGBodxa0qaE3f+BpYfK4FqQQLXyK0ZpRvj0y8BG5nSiO71EjCBawx910YJ2Ah6r46iZ2AE3f3DBGxIU6NR3f0jKCurhi//veetDBHrZI4EF0ukEbJsT2vk0dUKzzmgmHCVBNLd/BxRQbjKAghfgBPqlXt5oTHMAzIrojncC20XCRoh645mTRNPN0gMxaBMWUqPUXMHbzAujvFElwVHxwU01koC2VhRJm/nKLjm6FxzdXQnFRG1MDEmzlKy8vAdcTCBTGCju8nskS4ZQmC9qJaEY2wUydr4At5oURpuSlQkZBN00JsCVkGiAmyiKEXBNkbIRsTRsqLpclHoSJD92HzhYukFW+dIOPpnwTEgBxbuKTB3SyJMiTByiIO1R5o2LmbQwWJVI8TWK0XJjMCJLJwiEX65AHVtVwlTL6qbCNV31PUDegnaUloKugatGlsEsisayB4xLj5mLfb4yRPcY1x8IK7G+kxqtXt35jA5OqaWY5uhe8kcwynGQmnNC2iaGmwQE1f7FGA36FzXZBYH4eqoqkAD42FpRhoyY6MRdT4QYb6ehMsZAQKXpTHszujB3uAE3C1NVBMkyM1JHW0MTqumh3QPXehyDsZnYKGvh7NHdaG7YysObt+CI3S1fYyMuzesxz5GRp1tW7B32zaEXQjF2M3pvwHlPysNWBoN35yhprWAUQuAES6JhxrAbrL+egmXBrBhDWB9w8rFOnqHFGBt3dfQ2jWooCvKL+O3tRUusDaNczBGCt0s3cUMOZ42dC8nlDA+ljA+lvg5oZT3ywPpYDJIG+qF+mAP1AS5qEHbZkLXHOKBNkLWGyP1mR/rtHMYSI3QuFimbGkUjxu5CarLJ+vTaxa+YWyUxoRsg8SYN1NTyvqKEZGQyQC1SACb1h7nWI9NMyZO1pfRuUpY2+WpGDqUncDarEB1LG8T1gnCJ4DJzA9ZiuB2CQEj4GP83TflimkCNsraTOozcbbxfM16ILVRYQhzPwdH2/OwdIiBiVMc7M9lwsEvEzbeqbDySIa5a7ICzc4rXcnEMY6PCWBpVCoc+XpjxxjlbFau8XDwjkd6YRNrM8ZGOlpVUw9hE3VRnd/RYnf7Ib0aKeuoeq0a+DsWpCCbvTsPDWgUj/dYn83fJ2BzdxVo03SxSUbFqWFCNjSEyUFNNJQB5qnBPgJ2Bbf6ezDS3Y7B1kb01NWgpawEFXSvnLhYJIQGI9zXCxF+Xrjk6wF/Z1u4WxnDyeQMY+JZ+NlbEjoBzJHxyYHAmREuaeMfgoPRWb7WDNYGpxgXDyqwDsjMe9ZqcltHBqC3bMZ+1mi76W5H9u9DcQE/ZMa9xZD8I9KApdGN8SnCNUm4Jl+41wJcCjDWWQPXCdj1BfcSuG4oiYN1EbLO3hsKsHYC1kbAWjuvooXq5GO5GbnwNjdBqPlpxFieRpK9IdKcTJHhYq5gE1eT7ppcNSwuVkWw5NqqSqqW7tZI4BoZIxuD3dHO+NhFyLouB6m6rC8pHP3JBC09WrmZgCaRUU5+FRvlshfpMhIMaWBMEZwJSq6cnpWOIiOiONhsm8bJZH6jgqyuTF0AeqexDLMNmilV0+pYigm+1+0KxkZGx2mZZiUXbRI4aX6Iq90uy+DvZXwsTKGDsl4jhEN5qcgPDoavgy+sbMPg6J1Jl8qCiUs8HSwR9n4ZsKZDyXiYIyOhREcBzIJw2ftmqja+PWOiDeOkBR3NlD8nshFn80yAuXMYfIITkFfRStD6UdnYTXWhqrHjhTSgCXjfryWBo+qoBcgWS0E2R6DuEKyHDx8Rskd49OgR7tLJ7t+7h7nZWdy9cwcTY2OYGB7BxLXrBKwf473dGO3qwFhPO8YI13BHCwZZe/XUVqGppAhldK+M6EjE0r0CnGzhZHQS/ramiPZ1Q5S/JyOjC4I9HRHq5YQQ6ry7IyFzYK1mDUfjszA/eRxW+idhZ2QAO943OXEMx/fuxuEd23FYplERsEN0NAHu4HZCtm0T9mxeD0c6QmdHF0YZ6xZD8g+JriVzFTUSuCao24TrNgaHCRel4GJE7GcN1seI+BKwYcIlgN0gYEMKMOVi3wFMxlI0bd7WrgGkJaXAk64dYnZabWJ+0egoLst1UwQtUy7tYIQs8bFTkBXzmO9mgWpGxzq5wJG1Wj1ha7voi45IAhYTxJosGL2Mi7IU25WkS2qsTGozWaZNJu6OFqRhuJAnv9Rm0g2UrW1lSW86mOy8OcnjNGPhDB1shoCJxMlmeX9Kuop0Mml6TDeUYaKOcNbLXmdFrMdEdDTqdmUu67J8VZvJ4PdULeFTt1m/8TjBo9zuzkhFlGcg7G0CYON6GdaedCenRJjQrTTjYISI7mRFeOx80hRkApeRfQwjYwrcWJM5EDJrxkYDOzqYSwLM+LyZa4IC09ojEfoW57H3mA3MHc8jJqUE5fXddDSC1kDARAq0zr+rJcGjaikB7VUpyB4+eoi7dKy79x4QtIcKMhUZ79/H3bk7hGwWM5OTmCRokzeG1ax5aWwMtTWjr74aV6jeuip0VJSivrAAJWkCWBRiLwQi0MkGjvpH4Kx/GM6nD8Pb9DTCXe0ImgfdzQWBrjasSSzgSzfzlmXULAzpXmdgffokzAmWGWEzoQyOHNK41+6dysFUZGQ83L91Iw5s3UBH45GPhV3gN3f/IIYFDEIioPyjErjEuYZGJ5QELg1g0iHUdAlfADYo3cPR7wAmcGkAu0630tRiCrCul4A1qQ6UpkhuautFclwiPE3OqsU8o8xOIsHOECkORuoCxWxXM7XmRQVrM7kyuIjQSVyUpdSUmwXLNCQ/dWFk92W5hCRESa5GvsIa52qaxsmuZV3GsEwULkjVTH8qzyUUrKEI2BRrMYFsuqGS0FQRJgJFN5sWES6RLCs3JSteyTxFupbsczbVwCPv35LOogwHELhJAiVjaHdkpr8s3iNOV0cABS5qhq8dLc1GWeRFBDqcg5NjBKwFDhHBMnFJYo2VAhtPiX8ZdLVUOhKB80mHvXcaY2ASLPhaed4lMI9ulg1jJ4ErGbY+BNIzTdVvJs5xdL0kAhmJA6fccOiUC4xtAnEhMgMltQRHgcbjj5FARvd7VbIcnUC2lBRkApTonkREauH+guboZNMTjIyEbIp12Xh/H653tGGgqQFd1eWMhoVoKMhFZVYmCpKSkBYZiTjafqCzA2z1GPn09sNFXxfOJ3n7+H44ntSFu4k+ztmaMB5awc9RADODu7TzTU6zHjsJsxOHYXhkPyOiDk4d2IcTOnugJxOGWafp7dutnOwgXUwg20cHkwszdQlgfEwM+geHlPO8dCGNNMD8rV593cvXapxLpAHrptKAqr1uat1rXAvY2Ev3IliiriuEq/eaptEhDibXGq9fRwgAACjJSURBVC0GTMZTVBeKBbN86/HDbuAxKiQUFxinkxxNNQt60sVy3C2Q62GJYllk5pysfeFI2BgbA13QoEDzQnOYN1ounkN7pD/apLt4OZgOFq6Ni5dYm0UpN5MN+YZyk1VbfaQ4A+NlebhZWYTbBO0W4+IE67HJOhn/ImgN1ZhsZDQUdxP3kilUIkIjgImbaTYULMFtAiTHO83lKkLOqaNcFFpC4Pi+0gipzseYjJkxoo4UZ6Pw4kW4W3vBwSkSzoTHms5j5sQ6StzrXDaBklkcrMH4mC2PbnQwGzeC5Z4E96B89Rqpw+x8MhRQ0hgRN7OiE5q7pRLYJIIXx2M8ztpH4JRFMPRM/HHSxBem9sHwC01BQUU7IetBRV0nKus7vl/K8b4LXTVVQ9U2ECgBbQkpyMTBpJsoQN0nZCK5LW19OYq7TU9N4fboMCaHh3Dzaj9udHegt6EW7VVlaCjKQ3lWOvIS4pFyKQJxISG44OYKa73DsD6yB/ayiQNBc9I7CIdjB2B7RC732M3n9qp15d3NzsCTgLmbGcCZ8Nka6MHi1GGYElDjowdhdOSgmlIl8xkNdPfj9IG90NuzE4cI2O51q7F1xXJs+OQjHN+vg4zkNAxcG1kSnsVgLdb3vW4hHi4F2QvAtC16TQfxJWQLgC1AJoCJBLAFyMTBGgmY5HYBTH1YPJaUVCLY1R5xDiZIZ1TM9rBGLl2r6BwBY1QsI1yiCmmK0NnKCF69rFUYIk5GyKIC0EpH64o9r4mKyRfV5uh90gCRLmNmHG7kpWBETa9iXVSSg7FyRrsqukwtgaCbTdZrAJsWJ2ukc7EGm26W+FjJOq0SM018jbiX1F8CEeGakChIzTTKhGOBUBshZYqVzMgX1WqOfTmpSPT1h5OFJyxsQhgR41iD0bUIkLnzZdh7pcLOk7UUYbJhPWZHB7MigPKYC2Ojo28WnPxz4OyfC0fKlM9Z8TmRKWOiFcEzpaOZuPDn6HSqPnOOhYljJAxZ7522PE9wI2DpFA6f88nIK2slRF2EicAtBRj1KmDfgWwJuETyuWohu08HYw1Gzc/ztvb+vPYxGT+7d38ek7duYmSwH8N9vbja3oordLL2qnLUF+ejNJMR8XIM4sPCEO7jBRtZSffgTtgQMlut7I7qwP7oftgd0YG17h5YHZLL8vfAkvctDuvAlI+ZHt4L8+MHYEXIrOh4ZscJmcxj1NmN4zu3Qlfi4ca12LVqOTZ/9B7WLXsba959Cxs+/gAGx44hKyMLfQNDjHW3cE0BIqAw7lELce9VDY0QKq3ktQuPC1gLcA0MjSv1q+6hduxLC5fs6NjTL4ANEy6JhwtwDVIaB2thzSVwLcwCUBGxhYBJG5gfhHwTVqkPuJ3RowMJ4eGIsjNFuqsFsj2tkCVjZ17WKAt0Rjndq5ROVupnxxrNBqW+EiEJ2gVXupkX2uhkPdq42C1xMTGckEXQwSQuxuF6diKG81NYj6UrwEZLczFOyKTZIWsxim7Xl+O2OBilcbByJeViEhUVXISIoMl9mck/KZOE64sw06BpgEyJCNykqtXk/fMVdM2p8Qh28YadpS9seNJbOsXAyplyiYW1W7wacLYidBZ8zMwxSt22JmjWdDIZC3P2y+Z9adEnKuey8kjTNEHoZtaEzFKcj7LyToclHU21/QmhLd/XzCkaxnYX+b4EzCWKvyMSFo4XERKdi3J+BhX1bazV/lYV/FwqGr6rSqqaEsiq6XJLqYbxUkEmDY571F3tcSnNzd3Fnbk53BwdwdXuLvS2NKGjrhpNlaWoYlTMT2FMjIlCpP85ODPuWevuIkTbYX2IoKnbOxVUApeNiDCJo9kKcDwa68jFjmtxZPMqtaCo/u4tOLFzIw5vWYeDm2Rh0+XYSqjWL3tL7cK4Rrtc25q338C6997GlhWfwFT/FLKzctDTdw1XCYTAsQCKQLdw+1UtBu7l4+Ja8h4ES7qG10a10g4sL4KrR9rzVzSDzB2svzp6B9Hec5VwDVBX6Vov42GT1r0WAJPMLh+EfCCVdfwwa9v4DdmO7PRMzRr4LhaEywb5vnZKZUEuaqxMICsmXAJYuZ8Dquhw1ZRcEtIc7qtWfOq+HKLGrnqSZO5iBJ2MkGUlKBe7wXpspCiT0S2XLpaHcdnHjE52S1ryjIw3pb4iQBMNAlQZJgiR2h2G0sRDjWShVHWkZnhbIuJcSwXdrhwzlAB2i4CJw42w9iuOCIO7pTOsLP1hbneJJ3i0AszcIRJmDlEw5VEGkC1dBLrLcPBOhtM51lau8WqmvdReApPMUTRnTSbjZFbuUqvJVKsMuATkqna/oWOscjAHAVJczZk/75EIY4cIGNqE8/1j6ZCX+fsuwdI5Ci6+ccgobCA8nSirbUX5q+Jns1gVlHxeIvlyXEoLoCnI7t69i3uUHH9Ik5NTGB8dxfDVAfS0NKOurATFrMMyExOQGBmBmEB/uBudVkuZ2R3eBZtD2wjZdsK1Q0FmSWfTSKDbTUfbpyQ73xvs3qQ25hbQTu3YgONb10F3g1yLJRv6yfZHn2DbR8uwcdmb2EDI1r3zBtaKCN2GD97FtlWfwsrYCPl5Bei5ck0DxvVRus8YBm5QWuh+rAZegUuNe10dxhWC1StgadV9RTPArAaZCVg73autW7qFGrV09qNZC5eooeWlgy0GTD6UCn6YFTUtVCuKiitwydsDKe4E7JwjSoJcUX7BAxWsvwSy8gBnFR3L6WAVApm/I+Tq4foLbnQzH7pZAOOiOFkYusXJUiJxNSse12U5AJGsk1+chdEyOhlP/tHyfIxUFGCUsI2xNhunm92qKyMgPAp0NQSQddVtwqeA42PS5BDApulwsy2aGHlH1vfgcYo12SSd7LY4GONib146Yn3OwdrIFnZ2F2BhHQZjy1CY20cSsljCFgMj24uMcNHKwQQ0MzqcvU8qbOhOdqzNnF80N+JgI2Nh0rZnTWZD0GxUO5+1mVe6ek5qMBlPk9sy80MaJ5Z0SWt3Pu7K3+cczd8RTkcj6IyN5g7hrM/SVSOklJ9DKT+HskV6FTr1WWm1ANurWoBNQTZLgO68AtSC7tDBxMXu3r2H2ZlZjI3wZOvuRkdzE1rqZC5iEXLT0pAaHQlf87N0qp0EjNLdDltdQsajQGZ5UKsDO9RO91baKGlN2Ez3bcNpgqW/bZ2C7Yy42Nb1OLaZzkYX010vC5Uux65P3sfW99/GJkbE9YyI694lbHSxDR8sww7WZi72/GYvKUNv33X0aQeDFSQLsFFLAfWqNNFwsXsRMgFMC9mVBcBeONgCYBINr2rh6lNq7qBeOJgGMhURmxkRmdkXvu3kQ1mArKy6GWWVDYgNDkaimy0KpJsY4Ioy1l3lF9xRSchkebQywlXGOq2cqqDEzeoUZN4Ksm66WG9ShCYqZsoM/GQlWYJgqECWicvAcEkWHSaPgGkgk83bFWSEa5yupm5XFVIFhEwDmqxEfLOagNG5FFitMpZWTeciaDxKpBQQJxknb9cVoinlMsJcvWFx1glGpr4wMAnAWdNAmFiHwoLOJXHRzC4SpgTLxj0OznQuW89EdSGmS0COxrFk0Jl1mJUHAeJ9e7qWBrJM1cq3pWtZ091E4noyn1EiokRMOxlb8yWsHqzbCJgZI6qxXRiBjmTtF886L46gR7IujERceiXK6jqWgOwlaIsB+9GQSQycvjOHGWqOtxdrmmDduj2Jm+O3cXPsFuPiGK4NMP7U16O0IB/pcbGICvCBn5UR7I/QnQ7vgC0hUw52YCuBEm2DuQ61fxtvb1fSxMedfHw7jPdsgcGuTTDk0WjvVpzmbVkn4wTd7Njm1Ti8XjZWF8g+wBZCtpGQbaCDrRfY3nsH699/V02v8nR1RWVlDQG4Tre5QSC0YFACyoBWVxn5Bq+PK12lFuqtBfUTSpFyL62D9fK91HsSrl7C1U24BLAFuP4GsI4rSs3tGrhkio04WF0L4ZLWrhawqjp+EPKhyAemAGtBSVWzmq2fEBGlliTIJUBFrMXKWHNVMA5W8HYpo2Oxt4yb2aBEjpRcoi8zP5oIWUfUebVd0ZXUKKV+uthVBVeqWoPxen4ahrSQDZfmYJhOJntMjxGyUUpgGyVgApkANUbIRAKbuJo4mkRFVaMRLjlOKpUrwKRWG6/KR0mkxEMHWJp54oyhN04b++GMcQBMrUNgxZNdYuJZOpoZHc2R0dCZjuPkmwYLF574boRCoHFLImDZysUcGf+k4SGR0IyvcSBs4lQClxXrNkvWb2aMmXZ0QHsfzRXT4oimrO0ELgHLxC6cMfEi42g07BgZHTzj4eRNUN1j4BGYiLyyFrpZm9qKaUGLgdOkDY3kc1tK8pkuSAPZnTuYlTb9LDU9qzQ7O6tqsBlxrzGefH1X0dnWidbGZjTV1aGsoADJl8IRaGsG55MHVTy0pYuJbOhc1gcJ0/4tdKnN1BaY7dtKETQCJpFRajU5mu4TyLbCmHCZEEQBTX/HepzcLtJAdmjdp9i34mPs+Pg9bHqPcNHFRGvffZtx8R2se38Z9m7ehHPevmrXe+nsdVM9dJjePg0YfQKa0gj6Cc7AoAa2AUpi4YL6ron7UYvhUl3DIdZeFMESdTGSSu0lYLV1DRAuaWwQMC1YMubV2NbzonuoOojiXosj4gJcVLl8kASrtLIJpVWaDy8hOkatHpzrY4sifweUqqaHMyFjTCR4smpTsZc1ZYNSvkZiowxKNxKy9ugL6E2QrmIErqTFoI+Q9ecl4hohk9WEb7Aeu6EF7AbrMoFsjI4lgI0SKoFsmPdFo5RsKjhWTcgImNyWo8AkGwwquHi8TeeS+muivhBDfO/MoEA4GNnBytoP5rYX6GB+lD/M6GBWrI1MJR4qJ4uFE6FwPpcKV79MWBMuQ9tLqoay5G25fEXqMCcC5nguS4ElUdDIjtGSbiVjZjJX0cpd2v8yDYti5BTQBFobtzjCFaXcSy7mNLEL5e8OYUS9BHsFWQLBlvG3RIIeg6TsKkLWjhJ+Hi+lhY2Sz+qFXoHuBXyM/AvAKcgEqAWJc01OTuPWzdsYo2uNE7Cb4zcxemMEQwODjImsF3JyEBUUAH9zA5w7exie+gfhdGwvbHQJl2p2bFegWdLFTPduhgllqiATV9O4mDRGJDaaETITAiaQnd2zGWd2atbCkNpMb+saHGZdtn/1x9hNF9v64bvYIBFR6S3VVVwjbvbRB9Dduw8xMfFo5UkuG3N3UJ2sj7oJQw+Bu6JgE3fT6CV0lDYSqlg4SOejemVKFF8vWmjJa+AlYNLcULWXwMXai84lalHRkIBJY6NV5q9ptACXAoxw1Ug7+IV7ETB+KAqwqiaUEbCisiaERybB1cEZsR6OyPGyQ6GPHUoIkTQ8ZKFPiYkKME8rBZusRShrYEhcbAr3RVv0eXSyHutKuoReWR+fkA3kpWCoKAPXZNluLWQ3BDKpySoZFbVxcYSQ3agkYJUa2EYENAI2WsOjQEaNMzbelOjIekuOY3St8eo8BVlPThIimCocTJ1hauZLqM7DyMIfxhYBMDYPhLXdJUIWBVMe7QiRo3cqPM/nELQU1kdSjzE6OkYzAibBlqBJ+16cSsbDzFlryTiaDEKbOkpLPoaOF08Huwxz1nZ2Xsl8nO/B95fHrFxY1xEiaW5I/WViH0bXDIMJIbN1jYLruWQ4eCcoCWj2nrEIi80lVO0oZqIo5meiJJ8PpaL8Islnt5Tkc12QgmxmZoaO9VLT0zOYvD2BG4N0g44uNNU3oiS/CImxcYiLjEHixTCEOVnivOlx+J3VhfvJ/XBgVFQOthgyupk5o6KZjnbv5f10N9ZlGm3n41rA6F5nd2/GaQImEgc7TsCObFyJA7Iv9Kcfqp1WNrH+Wv/uGwRMxJqMgK1jPbZp+ScwNzRGcUkV2niit7L+UbARgBew9Wpg6yUwIgXcIugWtADXwoCyOOKLMS9GQpln2KHcSxob342Fyr20gNUzFr6Ai871Ai7GkKXgKuUHKi6WklEEe0c/7Np7Aod0juCiiwPS3elmHlZqgwVZQbeErlXMmCgrNwloJXxcHpNxs9pgdzRdPIdWQtYeF6LWX+xIikRvZpzahOJqfioGWY8JaNcJmehGmQY05WgVeXSvAo2D1RRrVUjQGCcFNKUFZxMQ+fpKccIsxsMctGUkwN/GAaan7WBhFQRLuoeJZSCMzPxgahkEC953oLPYSoueEc6OENkTJgdvAYqwOF+m41wiEPKcXHjJ2Mj4J2NnZoTKmlDKrA8zhxgY20YoKE0J1FmrcN6OZd2liYxSf1nTpawJmqVzNJ1MXkv3tA+HtYvUX3x/t2jGxHj+fsZOupi9VyJrsyh4BiQgt7SJsZ1wVTa+kNzXfFbf1avgiRYDpyCbmp7G1NQ0pinpIN6+NYFxuth1Old7UysKsnMRHxWLjOQUFKQkIcbDHiEWJxBofIQuth+Ox/e+rMMIjxJvC0gSD+WowKJzCWgiAc94L2uw3RrAxMGk+SFaiIm662Xro0+w45P3seWDd5SLLYZsPaFby3psy+oVCDjnh9r6FtY+PWjmid7MqNbKE7+NDiOwdRKMrkXOtgCbBjiNeqkFuDSudU2pi2B1dhMwqoNq76SDaesugau5vVcLmDiXTBLtJGAysPwSsGopguleKhpq4Sqr1n5IdK/C0gYEhyXg1BkbbN52BOs2HMTWTfvgbmKCJFcrZDibqh0mC+lchQSrkO5VyDpsAbRSmdNIh6sJ9kADIWshZG1xYQQsAh3Jkeihm8lGFP25AloarjIyDoqrFWfiukiAK5X9zAhMZT4hyydYdDaCpCSQyax6aqRCnE+jodIMwpnOx7JQGxcJX2tHGJ9xgJm5P2wcwmFjHwprh1DY86R2cIuBo6woxZrLmuCY2kfx5KfT0H2k4WFN+GzoSiZ2kQSLEZGQ2YuTUQ7eKXBgJLT3TCQ48Qo8E7sIzeOUpXQoCZkFH7cmYLYExsZDxtqkWxnFn4lV42JmrMWsXaP5vhIT4xRg0sqXCcQ2hNzKlX9Hr1gkZlYSrGYUVTS8UClBW1KvQKc+00XAaSCbmsLkxJTa6vXmGKPh0DD6e3pRVVaJ7IxMBVlTTR1qCvIQ42mPMMuTCLXQg5/hYY2LHZWxrwXItilJJ9GCNZfApeksam4LXCYCF6Oh4e6N1OYXkOlLh5FRUW+rdBVX4cDaT7CLLrZV62IbCJdq21MCmkC2ctmbOLh7J5KTkukULWogt665Cw0tdGCe9K0EYAG2DtZN4kKdrKUWnO1VLcTCToGLrxMwNXAxKnfxS6fr6ncAe1F7tQlcXVrAOggXnUvrXi86TlrANB8Evxn5AUmDIyuvEo6ugdi15yQ2bzmCzVuPYf2GQ1i3ZjcMDh1DtKMFUh01cxfzCZlIICumeynQpPFxzk51HGuCPdVV0y0xF9DBmqxLNmtPi1WQSWTsI2QDhKxfgZZG0L4LnLjaCN3shgJNIBNXK+B9cSyKgA1X8DUE7EYZY2dpKgFNQXFEMJxNbGBoIB1EHxia+OCMoQcsWYs5SCxjHHNlHHMSoOg0lqyzjG0JGaOdQCNtexm7UoPPBEUcTVxKQFtwOxefNDpPMuzc42Etr+fz8loBU1r/tjzK61QXka+RsTYbHgVMcUprt1j+PgJM4MTl7L00DmpFwC34d1Jw8rVWhDAivkhBVlBej0KquKweJQRtKf098BRkkzL5d2ICY8MjuH51EH2d3WiurUNFcSkaamvQ2d6G0pwshDvbINxKH+GWJ3De5Di8z+jCRW8/7I7uVg0PcTBLxkORuJaCbNHRjA4mTRDjPZsI2SYCJtJAJjFR1WICGGPioXXL6WIfYNtH72Gz6ihKHUbAlItJ6/4trKVW0+EsTY2RX1DMCNasnEIcQ07wOrpIAx2lkSd/swBHIBa7myZKyqUmL6VgWhChUmB1Mh52DFCMiK/ApXGuRXA1tRMw+f3tL9xLFcGSz+WbTfsfL9GjhKDFpeTBxMIVW7YdJlgHsHHTYWzYqIt16w9i1eo92L1lLwKtzZHoaKbcLMfDAnkCmjiZr0BG2FiPlfjZq9kgNaFeaIjwRxMhk1WEO1Oj0C3r4qdfVpHxSra4WYqCTDRQwNvUgIAmjkbIhhgbr0t8rNA42hChul7Ox+VYls3nJWJKPSexMxlZwT5wNrOGqYk7Y6EP/z3ncPiYDU6edlZO5swT2plwudDBpMYyY70lYAlA4ljS9JATX+KagCGgaUCMoXsRGt52EbgY/ez4OifCYElYTGxlnEsTOW3dBQ7CQvBk1oi4oqaZks6aTq47k2vNGEl5Wwa35Spra/cE1nixsOV7WzGCWopr8raFSzT8wtKRX95E1aGgrI51ch2KBbYl9PfAU5BdudKN4RvXMXFrHIN9/JYmWLXlZWioqUJ1RTlqqiqQlxSDYKszuGh9CsHmevA3PArPU4fgeFSi4i7lZMrBXkC2ANqCkwlk22Cqs005mfHezZq4uGergkxcTAA7tnmViok6qz/Ezk/fU80OTUdxwcU0TQ8ZhF5N2LavW4OggEAUl9YodxB7VgWnwMaTXE722sZ21BOABdhaFmAjMO2d/a9ogLqqpAGLaidcfH0LXfFFNFwEmETDuiZxL4GrjXBpWreVUn/J30Va8pSCjCrmh5BXUoOQSwnQPW6CjVt0FWBr1+3HunWEa80+LF+5FyvW6GD9ut1wNDBCnJM1UmRzcndz5HgJZNbIZ11WQBX7OaBEmiGBLqgJ80Y9IWtkXGyND0W7rCycSjdTG1AQNLrZlZxkXMlLRV9+CpWs1M/bV7UbuktsvEbYrpfnaQHjY9S1skyl6+UCWgYBTUZagA+szpjC1NQdJua+0DdwxaGjljimZ0s384KVXQihYPTjiS9OYytuIU7Dk9uBJ77EORc56b3pNoxsFtJmJzgWMv1JIFLNEcY6Nzqb3UXYiGMRNCv+nLW2qeEsY2B8jdRyApqjTwofS4NHUA5c/TKUy4mzCXACmBOPboHZqkkidZ6FC93uXCbs+DOW/LvJIqku5+KQWVirXKygtI5xnqARuKX098BTkA30d6OhrhztLfUY6O1AX1crOhrr0FBdgXrqam878uNCEWxxEmFUkMkx+BgcguuJ/WpsTAagNQPOr0Im7fqXkMl9Mz6uQNunqcnOsiY7s2sTTm1jTNwszY4V2L/mY+xZ8T62f/IuNn/wFjbQxRbXYqqrSMCks6h/5AiSE1PVrivFFZp/nHx7iGNINJMTXeNs7QqEhiaNszUREAUcoREJRBoJUAvqU9I4l0RCjQSuF4DxPeu07lWtABMnpXOJ5PcTsipKIMsrqkZUfDp8gyJgZuOBXftOYN1GwkWtWX8AK1buwfIVu/HpagK2ej/WELjVa/fA4PAJRDlYIZmQZbiZIdvTErkCmbgZY2JJgCNKZXD6vBtqwn1RHxmgIGshZK2JFwlaJEGLUaB1Z8ShR7a8VaBppAFN3EziYwYGCdogHeuakgasa1rIBLYbFdnoK0xFkp83LPRNYWLiAQMjLzqXCw7pWuLQYXOYWvhQ5yDNDjvC4MiT10I6fk6szbwIGt3N3P4i70eyBkqAoyfjHW8LQC7STieA5vZy6QudSRoX9pdgRugEOHlMuobicnYKWGmKRKtuojQ+XPwzFVASG8W5pBGiIPNLhymBs+Rtp3MZqoHiIOuFUGpdEH8Zi5OBcILmFoWE9HIFTGEJYdO62ZLiaxb0AjSehwtSkA0PXSdgDcjPTkFeZhJKC7NRVpCL8uJ81JUVIi82HOE2ZxFiromJ0rb3OHUAjsf2webwTljqEiBpdLyAS9NJfCHCtXB7ATATxsazjIv622VzhnU4vnk1jmxYgYOsw/at+gC7li+ji72Fje8RsHdex7q3X8fat99QO16uppuJi21esRxuDo7IyytCAZ1BVFha++IfLsAp2MTdFmIkXaaWMNTT3RaAeylCpFWTWqOhG40v4iDFWq9eXIuuqHEujUsKXFUCF1VZ18LfJb+vBVX8nSXM8imp+TgXeIlRyhFH9Iyx9+BprN96kGDpYA0dTKODWL5qLz5ZsQcr1x7AKgFs/SHWZ0dxZP9xBJibIoF1WZrs/u9mjixPC+SKkxGyYpmZL9Ougj1QFeaDmkv+qI8OUuszNhG0FsbG1sQIdKREoYOu1sno2EVH685OQG9u0gvQ+ulMAtrVonQMFGvULzVbSQZjorhZNgHLQScj5yV3V5jpm8PAwJm1lyf0TjnhoK4FjjAmGtHBTFRs9IOVQziMrS7QkehCAgchM7UNZQTkye4kELFGcuZRO1FXbtu6sZZyjYGzDyEgbBILzR3kNbEqOlpJx5DvJfWW1HHSrhe4HORiTjWzg9GRrim3xbnsJHJqo6AZf86CoEqDRNZmtPVIUTNHZODayT8LDnQ+qc1k0DokOofnE52sWHNefa94vi2oiJ/3YuhECrKh/n5c72etUVuF0oJs5GWlITk+BgkxlxDp544AE0ZE0xMIMtXDOUPpKB6EC11MGh7iYpaqkygDzVu1omMRKImH6sj7pioqajuKqumxCWd2aGqw41tW4ygBkzpMZ/VH2PPp+9jx8TvYolyM7vUCstexRguYdBV19+zCpbCLKCgsR25hJXKLKpFXXIX8kmoNcPxHf9fdJEqKu7UoxxHYZPBagNOog+qkCJNcpiBNFLqUxqlE0imUCKqNhVq4BCwNXJr3FicTuJPT8uHiFgDdI4bYtec49uqcVK35jVsOESodbNjM2mvjIaxed4Bg7Sdge/GxQLZmPx8jYNtPYI+OIfbtPg7HM6cRbW/M2oyguZoxNlogh06Wf84BRYSs5LwrymReY6gPqmXZuMhA1LMua7wcgiamkOb4MOVqbUmX0C6gZQpodLWcBPQQNNEVqc/oUAKaSNxKIBPYrsma9gStKS0WfjY2OMV/k4GhKwxNfVTtdfS4HeswW5hb+sPWIQRnjb1haHYOVqzJzpj4wdDiAmycowiZuJVMCo4kbGEEJwomNmGwoFNZysx4abMTKhvGQ6/zuYx+qapzKGNp0iSRhoiZU6xyJBl8NnGIJkDJcPLNoCOlwjUgi0fWWFrnElez95blB6TBQdcTRyVkVh7xajxNXWntxd/BGtGSz0tctJBoSvj9wtKQU1SD/GKeTwRt4Yv8Vf0QdCIFWVxgADJiopGblIDslAQkX45GQmQ44kMCEepgjvOmjIjGevA9ewQepzUx0em4TO7drWKicirlXgv6LmTiXsbS8GAdJnCd3bVRASbrwSsHk0bH2uXYL4Ct+AA7P5Fa7B1sel9iIgF75y9qQvAaQrZaQGM9tnnFJzA3OovE+CTk5pchK78c2QUVSjkCG6X+c7T/CdIdEusurSBslRp3q6TjVBGOGkJRQ1hEteqoiX2LVSV1lqq1FkMljiXgSstW65iEOCOnFG5e51mbnCVQB7Bx80Hs3XcKu3afwKatuli7YT9Wrt5Ht+JxrQ5vUwRrBR9bzsi4kjXZ9l2nsGP3af78cWzZchjGx2SlYRNctjNkbDQlaBZ0M5ly5YACRsWiIBeUXPBAuYLMXy2IWhcVhAa6WT3VILApV9PsCNPB6NihBa07O56wMUIqR2OdVsB6jeoldD1UH3WVoFXEXYS7hQVOHDWCPsE6edoNp8960J1t+UVizWhIwBzDYGkTjDMKMj+cNvTGyTNeOKbvTshkdgejsn04oyNdRLp8BMiUjmLmIGNXrNMIgxrv4gkvA9CWLlLDpRCCREIhgMk4WhTOyhiZWwJMHehohMzRJ4NQZcKDYKruonIrwiluRtgEQGc6lcwCsRAH5Gvk8hmBT5ogEh0t6H4SJW2kVqSbegQlIiNfcx7lFfHLm8el9Cp0C+fcghRkl2SVKFtLnLOxQICzPQJdHfhtJRvSnSZgdDATOhgB81SAHYATY6L9kT2wootJ59Bc2zl8VSb7XtZehnSvBbj0t6/FSbqXrAd/ZMNK6Apgqz7CXgK2a/n72PaRBrANyzSArX37z8rNpLO4hlr/4TIc3LkNPp5eSE3NRGZOCTJzCZoorwzZhC5bQVeOHEInLqf+M9Q/WqJkndbdJE5KG71JgVJJybFcjgsA0ZmUCI8aXFQwyc+IM8rPL6hJZfHwyEQcP2VGpxJYdmHj1kPYLYDtOanGvlYQoFUES9xrBcH6lICtlmgobsbnVhM8AWzvfnG/M3S7I4TyII7t10OghSmibQyR4GCKZBdzpMv+yb5ayGQ1K5lAHOKNqot+CjTN0t5BWp1XsMla+i10tFZGx/b0GLRnXKarxaFLQMtNVI7WmydKVrpC2MThci+dh7WBMQ4fMsTxk46ExxNnjbxx/IQjHcxOAWbnfBGm1kE4Y3oO+kZ0uLNedDp/GJgGwNA8kE51SdVhxnQuaW5IPeXolay6gTJbQ6ZRyYReK3dKlg1w0AxAy+x6E8Jk7iTNiywFlZE9HZDPyW0b9xSCwhqMoEgzQ7qJMiQg72kp8xtVJzERroE5cPBNJ0is9/i4gOdAObIOcyKgDhItGVFtpd3PuszRJw5JmWVMR9WapLSQlgjcYr0KnTrXFgGnIMsJCUBO+Hmk07nSqHhfV7XbY6DxceVgfkbH4H3mMNxZhznpyYWXEhN3MSaKi2kBo1tJHBSZaCWb3Bktcq/TO9ZBn+6lANu0khHxUzrYJzhAB9u3koCpmMha7IO3WYtJTNQAtvbt1yjeltj4/tvYuvJTmJ09i6jIWKRl5CE9pxhpouxiZOQKcKUvJOAJcBrYNP8pC980UrstdIJKK+tfkQZAgWdBmpYsX7+gCoFVXtuIzLxSuHgEYtuuI4RnF4HZTUAOYseeE9i68zg2bzuK9Zt0GQl34aNPd6u6S7R2gy4fP0xXO6BA27rzBHbtO0MXO4Ut2/X43BFGSl0c2H0EXiZGuGRpgFhbQySKm7lbI9vHAXl+zigMdEPxeQ+UhXihIswXleHnCJs4WqCSuFq9dncYtQNMUgRaU6PQlhaDNnE1wqap0zQS6KRWa8tKRIyPJ0xOGuKQrhEOH7fHSQNP6J/xwEl9Vxw+aoszRl6wdQqjU12EifV5GFsGwcgiiMAFw8wmhGAxFrqwbpKpTdLAsJcOImOeqqlkwJg1Fmstc0rAMSJQMovexCGWsMkgcRLOWIarmku2SZJpVhITRbLex8JjUmfJRGBpdpjL3EXWYhIVXQiQC2stgcqGEFpJzcbfrXExuURGZvWnUilK1tIs4fMyXnbxch6TUTXPn0qNtKAt1qvQiRYDpyDLDQtE7sULSDnviwTWYME2RoyGR+FvdFy16n0MpNFxEM56smH4XgK2GxYyg54uJoCpZobUW+JaKhYKXDKrnnARMIOddLDt63Bq6xqckIsyN67A0fXL6WAfE7APoUPApJu4izFxO2Pi5vdeutiat17TSACTa8kI4eHduxDg64+k5AxClk+4ipCaVYQ0EUFLFxE6UQZdTsATaVzupbst/Ge8tHcpXAW+lwBKTackt5X4OJ8r4uuLqQLWgBejEnniWWD1esJDwNZu3K/qrR27TxKuY9hAuDS110Ik3KuaHHJ73cbDjITHCNdJOpg+tuw4gQ38mfVbj2DNxoN8n6Pq51d8uAaOp04gzFwfkRb6iGN9lupmhSxZ1tvPEQWBLoTMjZHRnaB5vwBtwdEUaISsXrZeYmxsTgxHc/Iltfe0qFU2dCdsXVpn6yRwlfGR8LW1U/XXyRN20CVgp856wsDEF2YCksk5HDvhpCAzt2HN5UQnY1Q8a0bnMgtUgFnYhautjMwZESUeGskFk3QYWQtRoJD6SpoS0laX+yastWQWvcQ5U6cYzWOMkuJ2MjtfjYfJ84RIBpdlhobM2JBZHXKVs3Qt7Vhv2cqwgRwFFtZYagxONUx4mzWbNERc/AW8JAWkNV/rQMDEzcRRJYpa8u/rfSEJ6XlawPJZimjPne/oFegUeDwvFvQ//sf/+B//D00z6sWGyW5NAAAAAElFTkSuQmCC">
            <a:extLst>
              <a:ext uri="{FF2B5EF4-FFF2-40B4-BE49-F238E27FC236}">
                <a16:creationId xmlns:a16="http://schemas.microsoft.com/office/drawing/2014/main" id="{2010C763-6A63-4E25-9E5F-E5AA02FC7958}"/>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E4FD11FD-ECD4-4B1F-9844-092617C72362}"/>
              </a:ext>
            </a:extLst>
          </p:cNvPr>
          <p:cNvPicPr>
            <a:picLocks noChangeAspect="1"/>
          </p:cNvPicPr>
          <p:nvPr/>
        </p:nvPicPr>
        <p:blipFill rotWithShape="1">
          <a:blip r:embed="rId2"/>
          <a:srcRect l="42673"/>
          <a:stretch/>
        </p:blipFill>
        <p:spPr>
          <a:xfrm>
            <a:off x="1415560" y="2607901"/>
            <a:ext cx="3898648" cy="3019737"/>
          </a:xfrm>
          <a:prstGeom prst="rect">
            <a:avLst/>
          </a:prstGeom>
        </p:spPr>
      </p:pic>
      <p:sp>
        <p:nvSpPr>
          <p:cNvPr id="12" name="TextBox 11">
            <a:extLst>
              <a:ext uri="{FF2B5EF4-FFF2-40B4-BE49-F238E27FC236}">
                <a16:creationId xmlns:a16="http://schemas.microsoft.com/office/drawing/2014/main" id="{37CE9AFD-8012-443D-B014-A7E4C16537E2}"/>
              </a:ext>
            </a:extLst>
          </p:cNvPr>
          <p:cNvSpPr txBox="1"/>
          <p:nvPr/>
        </p:nvSpPr>
        <p:spPr>
          <a:xfrm>
            <a:off x="11014739" y="80121"/>
            <a:ext cx="1060528" cy="741382"/>
          </a:xfrm>
          <a:prstGeom prst="rect">
            <a:avLst/>
          </a:prstGeom>
          <a:solidFill>
            <a:schemeClr val="bg1"/>
          </a:solidFill>
        </p:spPr>
        <p:txBody>
          <a:bodyPr vert="horz" wrap="square" lIns="91440" tIns="45720" rIns="91440" bIns="45720" rtlCol="0">
            <a:noAutofit/>
          </a:bodyPr>
          <a:lstStyle/>
          <a:p>
            <a:pPr algn="l"/>
            <a:endParaRPr lang="en-US" err="1"/>
          </a:p>
        </p:txBody>
      </p:sp>
      <p:pic>
        <p:nvPicPr>
          <p:cNvPr id="4" name="Picture 3">
            <a:extLst>
              <a:ext uri="{FF2B5EF4-FFF2-40B4-BE49-F238E27FC236}">
                <a16:creationId xmlns:a16="http://schemas.microsoft.com/office/drawing/2014/main" id="{38F144AF-F520-4878-8377-36EF8231EE03}"/>
              </a:ext>
            </a:extLst>
          </p:cNvPr>
          <p:cNvPicPr>
            <a:picLocks noChangeAspect="1"/>
          </p:cNvPicPr>
          <p:nvPr/>
        </p:nvPicPr>
        <p:blipFill>
          <a:blip r:embed="rId3"/>
          <a:stretch>
            <a:fillRect/>
          </a:stretch>
        </p:blipFill>
        <p:spPr>
          <a:xfrm>
            <a:off x="501160" y="478582"/>
            <a:ext cx="5899640" cy="1928435"/>
          </a:xfrm>
          <a:prstGeom prst="rect">
            <a:avLst/>
          </a:prstGeom>
        </p:spPr>
      </p:pic>
      <p:sp>
        <p:nvSpPr>
          <p:cNvPr id="3" name="TextBox 2">
            <a:extLst>
              <a:ext uri="{FF2B5EF4-FFF2-40B4-BE49-F238E27FC236}">
                <a16:creationId xmlns:a16="http://schemas.microsoft.com/office/drawing/2014/main" id="{9DB9C995-16F6-4418-BCB4-606C34CB5E58}"/>
              </a:ext>
            </a:extLst>
          </p:cNvPr>
          <p:cNvSpPr txBox="1"/>
          <p:nvPr/>
        </p:nvSpPr>
        <p:spPr>
          <a:xfrm>
            <a:off x="6136944" y="601749"/>
            <a:ext cx="5717309" cy="5682133"/>
          </a:xfrm>
          <a:prstGeom prst="rect">
            <a:avLst/>
          </a:prstGeom>
        </p:spPr>
        <p:txBody>
          <a:bodyPr vert="horz" wrap="square" lIns="91440" tIns="45720" rIns="91440" bIns="45720" rtlCol="0">
            <a:noAutofit/>
          </a:bodyPr>
          <a:lstStyle/>
          <a:p>
            <a:pPr lvl="0"/>
            <a:r>
              <a:rPr lang="nl-BE" b="1"/>
              <a:t>Faux </a:t>
            </a:r>
            <a:r>
              <a:rPr lang="nl-BE" b="1" err="1"/>
              <a:t>positif</a:t>
            </a:r>
            <a:endParaRPr lang="nl-BE" b="1"/>
          </a:p>
          <a:p>
            <a:pPr marL="360363" lvl="1" indent="-184150">
              <a:buFont typeface="Arial" panose="020B0604020202020204" pitchFamily="34" charset="0"/>
              <a:buChar char="•"/>
            </a:pPr>
            <a:r>
              <a:rPr lang="fr-BE"/>
              <a:t>Résultat du test positif alors que le patient n’est pas infecté par le coronavirus. </a:t>
            </a:r>
          </a:p>
          <a:p>
            <a:pPr marL="360363" lvl="1" indent="-184150">
              <a:buFont typeface="Arial" panose="020B0604020202020204" pitchFamily="34" charset="0"/>
              <a:buChar char="•"/>
            </a:pPr>
            <a:r>
              <a:rPr lang="fr-BE"/>
              <a:t>Le patient est placé inutilement en isolement.</a:t>
            </a:r>
            <a:endParaRPr lang="en-US"/>
          </a:p>
          <a:p>
            <a:r>
              <a:rPr lang="nl-BE"/>
              <a:t> </a:t>
            </a:r>
            <a:endParaRPr lang="en-US"/>
          </a:p>
          <a:p>
            <a:pPr lvl="0"/>
            <a:r>
              <a:rPr lang="nl-BE" b="1"/>
              <a:t>Faux </a:t>
            </a:r>
            <a:r>
              <a:rPr lang="nl-BE" b="1" err="1"/>
              <a:t>négatif</a:t>
            </a:r>
            <a:endParaRPr lang="nl-BE" b="1"/>
          </a:p>
          <a:p>
            <a:pPr marL="360363" lvl="1" indent="-184150">
              <a:buFont typeface="Arial" panose="020B0604020202020204" pitchFamily="34" charset="0"/>
              <a:buChar char="•"/>
            </a:pPr>
            <a:r>
              <a:rPr lang="fr-BE"/>
              <a:t>Résultat du test négatif alors que le patient est infecté par le coronavirus.</a:t>
            </a:r>
            <a:endParaRPr lang="en-US"/>
          </a:p>
          <a:p>
            <a:pPr marL="360363" lvl="1" indent="-184150">
              <a:buFont typeface="Arial" panose="020B0604020202020204" pitchFamily="34" charset="0"/>
              <a:buChar char="•"/>
            </a:pPr>
            <a:r>
              <a:rPr lang="nl-BE" err="1"/>
              <a:t>Causes</a:t>
            </a:r>
            <a:r>
              <a:rPr lang="nl-BE"/>
              <a:t> : </a:t>
            </a:r>
            <a:r>
              <a:rPr lang="nl-BE" err="1"/>
              <a:t>prélèvement</a:t>
            </a:r>
            <a:r>
              <a:rPr lang="nl-BE"/>
              <a:t> incorrect, charge virale </a:t>
            </a:r>
            <a:r>
              <a:rPr lang="nl-BE" err="1"/>
              <a:t>trop</a:t>
            </a:r>
            <a:r>
              <a:rPr lang="nl-BE"/>
              <a:t> </a:t>
            </a:r>
            <a:r>
              <a:rPr lang="nl-BE" err="1"/>
              <a:t>faible</a:t>
            </a:r>
            <a:r>
              <a:rPr lang="nl-BE"/>
              <a:t> </a:t>
            </a:r>
            <a:r>
              <a:rPr lang="nl-BE" err="1"/>
              <a:t>parce</a:t>
            </a:r>
            <a:r>
              <a:rPr lang="nl-BE"/>
              <a:t> que </a:t>
            </a:r>
            <a:r>
              <a:rPr lang="nl-BE" err="1"/>
              <a:t>patient</a:t>
            </a:r>
            <a:r>
              <a:rPr lang="nl-BE"/>
              <a:t> infecté </a:t>
            </a:r>
            <a:r>
              <a:rPr lang="nl-BE" err="1"/>
              <a:t>depuis</a:t>
            </a:r>
            <a:r>
              <a:rPr lang="nl-BE"/>
              <a:t> </a:t>
            </a:r>
            <a:r>
              <a:rPr lang="nl-BE" err="1"/>
              <a:t>peu</a:t>
            </a:r>
            <a:r>
              <a:rPr lang="nl-BE"/>
              <a:t> </a:t>
            </a:r>
            <a:r>
              <a:rPr lang="nl-BE" err="1"/>
              <a:t>ou</a:t>
            </a:r>
            <a:r>
              <a:rPr lang="nl-BE"/>
              <a:t> </a:t>
            </a:r>
            <a:r>
              <a:rPr lang="nl-BE" err="1"/>
              <a:t>échantillon</a:t>
            </a:r>
            <a:r>
              <a:rPr lang="nl-BE"/>
              <a:t> </a:t>
            </a:r>
            <a:r>
              <a:rPr lang="nl-BE" err="1"/>
              <a:t>prélevé</a:t>
            </a:r>
            <a:r>
              <a:rPr lang="nl-BE"/>
              <a:t> </a:t>
            </a:r>
            <a:r>
              <a:rPr lang="nl-BE" err="1"/>
              <a:t>trop</a:t>
            </a:r>
            <a:r>
              <a:rPr lang="nl-BE"/>
              <a:t> </a:t>
            </a:r>
            <a:r>
              <a:rPr lang="nl-BE" err="1"/>
              <a:t>longtemps</a:t>
            </a:r>
            <a:r>
              <a:rPr lang="nl-BE"/>
              <a:t> </a:t>
            </a:r>
            <a:r>
              <a:rPr lang="nl-BE" err="1"/>
              <a:t>après</a:t>
            </a:r>
            <a:r>
              <a:rPr lang="nl-BE"/>
              <a:t> </a:t>
            </a:r>
            <a:r>
              <a:rPr lang="nl-BE" err="1"/>
              <a:t>l’apparition</a:t>
            </a:r>
            <a:r>
              <a:rPr lang="nl-BE"/>
              <a:t> des </a:t>
            </a:r>
            <a:r>
              <a:rPr lang="nl-BE" err="1"/>
              <a:t>symptômes</a:t>
            </a:r>
            <a:r>
              <a:rPr lang="nl-BE"/>
              <a:t>.</a:t>
            </a:r>
          </a:p>
          <a:p>
            <a:pPr marL="360363" lvl="1" indent="-184150">
              <a:buFont typeface="Arial" panose="020B0604020202020204" pitchFamily="34" charset="0"/>
              <a:buChar char="•"/>
            </a:pPr>
            <a:r>
              <a:rPr lang="nl-BE"/>
              <a:t>Ces </a:t>
            </a:r>
            <a:r>
              <a:rPr lang="nl-BE" err="1"/>
              <a:t>patients</a:t>
            </a:r>
            <a:r>
              <a:rPr lang="nl-BE"/>
              <a:t> </a:t>
            </a:r>
            <a:r>
              <a:rPr lang="nl-BE" err="1"/>
              <a:t>sont</a:t>
            </a:r>
            <a:r>
              <a:rPr lang="nl-BE"/>
              <a:t> </a:t>
            </a:r>
            <a:r>
              <a:rPr lang="nl-BE" err="1"/>
              <a:t>susceptibles</a:t>
            </a:r>
            <a:r>
              <a:rPr lang="nl-BE"/>
              <a:t> de </a:t>
            </a:r>
            <a:r>
              <a:rPr lang="nl-BE" err="1"/>
              <a:t>contaminer</a:t>
            </a:r>
            <a:r>
              <a:rPr lang="nl-BE"/>
              <a:t> </a:t>
            </a:r>
            <a:r>
              <a:rPr lang="nl-BE" err="1"/>
              <a:t>d’autres</a:t>
            </a:r>
            <a:r>
              <a:rPr lang="nl-BE"/>
              <a:t> </a:t>
            </a:r>
            <a:r>
              <a:rPr lang="nl-BE" err="1"/>
              <a:t>personnes</a:t>
            </a:r>
            <a:r>
              <a:rPr lang="nl-BE"/>
              <a:t> sans </a:t>
            </a:r>
            <a:r>
              <a:rPr lang="nl-BE" err="1"/>
              <a:t>le</a:t>
            </a:r>
            <a:r>
              <a:rPr lang="nl-BE"/>
              <a:t> </a:t>
            </a:r>
            <a:r>
              <a:rPr lang="nl-BE" err="1"/>
              <a:t>savoir</a:t>
            </a:r>
            <a:r>
              <a:rPr lang="nl-BE"/>
              <a:t>, mais </a:t>
            </a:r>
            <a:r>
              <a:rPr lang="nl-BE" err="1"/>
              <a:t>cela</a:t>
            </a:r>
            <a:r>
              <a:rPr lang="nl-BE"/>
              <a:t> </a:t>
            </a:r>
            <a:r>
              <a:rPr lang="nl-BE" err="1"/>
              <a:t>aurait</a:t>
            </a:r>
            <a:r>
              <a:rPr lang="nl-BE"/>
              <a:t> </a:t>
            </a:r>
            <a:r>
              <a:rPr lang="nl-BE" err="1"/>
              <a:t>été</a:t>
            </a:r>
            <a:r>
              <a:rPr lang="nl-BE"/>
              <a:t> </a:t>
            </a:r>
            <a:r>
              <a:rPr lang="nl-BE" err="1"/>
              <a:t>le</a:t>
            </a:r>
            <a:r>
              <a:rPr lang="nl-BE"/>
              <a:t> </a:t>
            </a:r>
            <a:r>
              <a:rPr lang="nl-BE" err="1"/>
              <a:t>cas</a:t>
            </a:r>
            <a:r>
              <a:rPr lang="nl-BE"/>
              <a:t> </a:t>
            </a:r>
            <a:r>
              <a:rPr lang="nl-BE" err="1"/>
              <a:t>également</a:t>
            </a:r>
            <a:r>
              <a:rPr lang="nl-BE"/>
              <a:t> </a:t>
            </a:r>
            <a:r>
              <a:rPr lang="nl-BE" err="1"/>
              <a:t>s’ils</a:t>
            </a:r>
            <a:r>
              <a:rPr lang="nl-BE"/>
              <a:t> ne </a:t>
            </a:r>
            <a:r>
              <a:rPr lang="nl-BE" err="1"/>
              <a:t>s’étaient</a:t>
            </a:r>
            <a:r>
              <a:rPr lang="nl-BE"/>
              <a:t> pas fait tester.</a:t>
            </a:r>
            <a:endParaRPr lang="nl-BE">
              <a:solidFill>
                <a:srgbClr val="FF0000"/>
              </a:solidFill>
            </a:endParaRPr>
          </a:p>
          <a:p>
            <a:pPr marL="742950" lvl="1" indent="-285750">
              <a:buFont typeface="Wingdings" panose="05000000000000000000" pitchFamily="2" charset="2"/>
              <a:buChar char="§"/>
            </a:pPr>
            <a:r>
              <a:rPr lang="nl-BE">
                <a:solidFill>
                  <a:srgbClr val="FF0000"/>
                </a:solidFill>
              </a:rPr>
              <a:t>Important de </a:t>
            </a:r>
            <a:r>
              <a:rPr lang="nl-BE" err="1">
                <a:solidFill>
                  <a:srgbClr val="FF0000"/>
                </a:solidFill>
              </a:rPr>
              <a:t>bien</a:t>
            </a:r>
            <a:r>
              <a:rPr lang="nl-BE">
                <a:solidFill>
                  <a:srgbClr val="FF0000"/>
                </a:solidFill>
              </a:rPr>
              <a:t> </a:t>
            </a:r>
            <a:r>
              <a:rPr lang="nl-BE" err="1">
                <a:solidFill>
                  <a:srgbClr val="FF0000"/>
                </a:solidFill>
              </a:rPr>
              <a:t>cadrer</a:t>
            </a:r>
            <a:r>
              <a:rPr lang="nl-BE">
                <a:solidFill>
                  <a:srgbClr val="FF0000"/>
                </a:solidFill>
              </a:rPr>
              <a:t> </a:t>
            </a:r>
            <a:r>
              <a:rPr lang="nl-BE" err="1">
                <a:solidFill>
                  <a:srgbClr val="FF0000"/>
                </a:solidFill>
              </a:rPr>
              <a:t>le</a:t>
            </a:r>
            <a:r>
              <a:rPr lang="nl-BE">
                <a:solidFill>
                  <a:srgbClr val="FF0000"/>
                </a:solidFill>
              </a:rPr>
              <a:t> </a:t>
            </a:r>
            <a:r>
              <a:rPr lang="nl-BE" err="1">
                <a:solidFill>
                  <a:srgbClr val="FF0000"/>
                </a:solidFill>
              </a:rPr>
              <a:t>résultat</a:t>
            </a:r>
            <a:r>
              <a:rPr lang="nl-BE">
                <a:solidFill>
                  <a:srgbClr val="FF0000"/>
                </a:solidFill>
              </a:rPr>
              <a:t> !</a:t>
            </a:r>
          </a:p>
          <a:p>
            <a:pPr marL="742950" lvl="1" indent="-285750">
              <a:buFont typeface="Wingdings" panose="05000000000000000000" pitchFamily="2" charset="2"/>
              <a:buChar char="§"/>
            </a:pPr>
            <a:r>
              <a:rPr lang="fr-BE">
                <a:solidFill>
                  <a:srgbClr val="FF0000"/>
                </a:solidFill>
              </a:rPr>
              <a:t>En cas de difficultés lors de la lecture du résultat, de symptômes sévères, d’inquiétude…, toujours renvoyer le patient vers le médecin.</a:t>
            </a:r>
            <a:endParaRPr lang="en-US">
              <a:solidFill>
                <a:srgbClr val="FF0000"/>
              </a:solidFill>
            </a:endParaRPr>
          </a:p>
          <a:p>
            <a:pPr algn="l"/>
            <a:endParaRPr lang="en-US" err="1"/>
          </a:p>
        </p:txBody>
      </p:sp>
    </p:spTree>
    <p:extLst>
      <p:ext uri="{BB962C8B-B14F-4D97-AF65-F5344CB8AC3E}">
        <p14:creationId xmlns:p14="http://schemas.microsoft.com/office/powerpoint/2010/main" val="123114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9656-A35C-4571-A8BE-B900432ECC45}"/>
              </a:ext>
            </a:extLst>
          </p:cNvPr>
          <p:cNvSpPr>
            <a:spLocks noGrp="1"/>
          </p:cNvSpPr>
          <p:nvPr>
            <p:ph type="title" idx="4294967295"/>
          </p:nvPr>
        </p:nvSpPr>
        <p:spPr>
          <a:xfrm>
            <a:off x="565150" y="2933224"/>
            <a:ext cx="11061700" cy="646112"/>
          </a:xfrm>
        </p:spPr>
        <p:txBody>
          <a:bodyPr/>
          <a:lstStyle/>
          <a:p>
            <a:r>
              <a:rPr lang="fr-BE" sz="5000">
                <a:solidFill>
                  <a:schemeClr val="bg1"/>
                </a:solidFill>
              </a:rPr>
              <a:t>ENREGISTREMENT </a:t>
            </a:r>
            <a:br>
              <a:rPr lang="fr-BE" sz="5000">
                <a:solidFill>
                  <a:schemeClr val="bg1"/>
                </a:solidFill>
              </a:rPr>
            </a:br>
            <a:r>
              <a:rPr lang="fr-BE" sz="5000">
                <a:solidFill>
                  <a:schemeClr val="bg1"/>
                </a:solidFill>
              </a:rPr>
              <a:t>DU RESULTAT DU TEST</a:t>
            </a:r>
            <a:endParaRPr lang="en-US" sz="5000">
              <a:solidFill>
                <a:schemeClr val="bg1"/>
              </a:solidFill>
            </a:endParaRPr>
          </a:p>
        </p:txBody>
      </p:sp>
    </p:spTree>
    <p:extLst>
      <p:ext uri="{BB962C8B-B14F-4D97-AF65-F5344CB8AC3E}">
        <p14:creationId xmlns:p14="http://schemas.microsoft.com/office/powerpoint/2010/main" val="51757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7QAAALgCAIAAAArzaysAAAAAXNSR0IArs4c6QAAAARnQU1BAACxjwv8YQUAAAAJcEhZcwAAEnQAABJ0Ad5mH3gAAP+lSURBVHhe7J0FeBTX18YXdwqB4G4JbsXdnWKluNu/xb0tUtytSClSKO4ePLhbsAAJBAkJUZIQkhACge+XPdP9tjFCsksJ3PfhWWbv3Lly9D2zm9kE79+/1ykoKCgoKCgoKCgo6HQJtf8VFBQUFBQUFBQUvnoocqygoKCgoKCgoKCgQZFjBQUFBQUFBQUFBQ2KHCsoKCgoKCgoKChoUORYQUFBQUFBQUFBQYN6WoWCgoKCgoKCwmeB0NDQ169fBwYG+vn5PXv2zMXFxc3NzcvLy9/fn/YECRIkT578m2++sbS0zJYtW44cObJkycLbVKlSJU2aNFGiRNooCnGDIscKCgoKCgoKCv8l3r59C/cNDg5++fLllStXjh07duPGDfjxm38AaRbCBj9OrAdsOEmSJBkzZixTpkzt2rWLFy+eJk0aqDPtnJVhFWIHRY4VFBQUFBQUFP5LuLi4wIltbGxOnz797NkzaG7u3Llz5syZN2/erFmzwoBpgfXC2eDQ/v7+Xl5edHv06NFTPQIDA/Ply1ejRo3GjRuXKlUqS5Ys2rgKsYIixwoKCgoKCgoK/wGCg4N9fX0PHjwILb5//35ISEj+/PkrVqxYokQJCG6GDBnSpk2bJEmSRIkSJUyYMEGCBFwCbXv37t3bt2/pDEv29vaGJV+/fv3ixYvOzs4pUqQoWrRo8+bNa9WqxbXJkiWTiRQ+CoocfyHAVfz8/HAV9ZUjBQWF/xxEJDJ6mjRpEidOLBldQeGrBe7w5s0biGyqVKlSpkwpjbQEBgY6Ojr++eefx44dowVa3Llz52rVqsl94hg6jnDlgIAAd3d3W1vbDRs2uLq6wqSbNm3avXv3fPnyMakiBh8LRY6/BOAYQUFBY8aM4Th16tTSqKCgoPCfgLQSHBwMLe7bt2/OnDlhydoJBYWvEiEhIXfv3v3999/hvjVq1ID14iPe3t4Q2eXLlz979gxC3L59+/r166dNm1buEMeQGRvAgCA0NNTPz2/Pnj1btmw5f/58kSJF8MGWLVt+8803HzvgVw5Fjr8EQI5fvnw5bty4Dh06ZM2aVWtVUFBQ+C9AWvHx8Tl06BBZOV++fIocK3zlCAwM3LFjx8iRI8ePH9+zZ09abt++DVc+c+ZMxowZSdx169bNnj17ypQp4/iHdMKPAwICnjx5sn///m3btgUFBcG5+/XrV6BAAfUxTsyhyPGXACHHU6ZM+d///pc3b16tVUFBQeG/AGnFw8Njy5YtZGXIcdKkSbUTCgpfJUjQmzdvHjp06KRJk7p37+7g4EC+vnbtWqFChX755ZeyZcumTZvWtLQViuzv73/s2LFZs2a5urriicOHD4ce4IwJE6ofuPgwlIwUFBQUFBQUFMyLsK9KJEhw7949WPLFixdr1KixZMmSqlWrmpwZg0SJEqVLl65p06ZMUaZMGRsbm5EjRzo5OUGatR4K0UKRYwUFBQUFBQUF8yJhwoSXL18ePnz4kydPunfvPmHChDx58pjvqw4MmyRJksKFC0+ZMqVZs2Y3btwYM2bM7du33759q74y8EEocqygoKCgoKCgYF7ASrdt2wZJLVKkSOXKlV++fPnw4cPAwEDtdATIF4hDQkKCI8Pr1685RYdomC50PHny5PDjwYMHly9f/sKFCytXrnz27Jm6f/xBKHKsoKCgoKCgoGBeQEkhtbDhmzdvwlbbtm3bo0eP69eva6cj4N27d97e3nfv3oVP20UAjY6Ojr6+vnTTLogMCRIkSJQokbW19bRp04oXL7537174MaxaO60QBdQf5H3uwO6pEJ8+fXbm3OUnj12w9OzZMleqUDZv3pypUqWUb9arP8hTUFD4fKD+IE9BwRhv3rx5+PDhnDlzXrx4IWxVXrNkydKrV6+CBQtq/fR4+/atn5/fpUuXdu/eDY0OCgqKiv4yQsqUKStUqNCiRYtSpUqlSpUqqodd4JLw8qtXr44bN+7x48ezZs2qV69e2rRptdMKERBvyDHrxD7k+X9a01cACs3AwKCz566cPH3B1/dFSMgb/beIEn+TNk3lSt9WrVLOwiIdMlHkWEFB4fOBIscKCgaQoOXbEYGBgRwbSBe5Gy6bOnVqw4/YSU9o9MaNG7dv384l8F0oLAw4IvOhMwOS+nllkE6dOrVs2TJHjhxRfYmZ/q9fv16zZg3MGK+cOXNm8eLFodfaaYV/I96QY2opHx+fdOnSfVVxNujVK5jxmrXbMme2LFOqKC6Ezb8Nfefh4eXg4FSqVNHOHVshEJSoyLGCgsJnAtIw5Hjr1q316tXLnz+/IscKXy3IzsHBwY8ePfrmm2+yZs0qH/ZGhTdv3jg7O//yyy9Hjx4tWLBg586dq1SpkidPHlJ/xAvxsqCgIEa2tbWFTD958qRjx45cmzlz5mgo79OnT6dOnbp58+aRI0cOHDgwRYoUX9UNx5gj0W+//aYdfsag3Dl58mTPnj0zZcpExRPVBwdfHhwcH27bZuPr9yJnjqzVq1fMnj1LzhzZOE6cJPHdew/c3Dxy586RPn26RIkSUmKePn26XLly6dOn1y5WUFBQ+OQgXL948cLPz8/Ozi579uySfdXvgCh8nYAZnzt3bsKECbDYGjVqRMNe5POWadOmnTlzBk48e/ZsXrNly5YyZUrcB74bEcmTJ8+YMWOxYsWqVq169+7da9euMd23336rv48WOeXllJWV1b59+1xcXBjfwsKCcbRzCkaIH+QYfe/fv3/t2rUUXpDjgIAAIm9EBAYGYl4YX/TFWXwBe7l0ye7KtZshIW9evgy4fv3O1Wu3nji7ZMuW5dq1Ww8fOoe+C82QIX3ePLmSJk2iyLGCgsLngIcPH/75559Hjhy5cuWKg4PD7du34cfqEy2FrxAkcejK/Pnzb9682ahRo1KlSkVDjl+9egWNnj59esmSJadOnVqkSBEcR74jERXkixl0s7S0LFGixPnz50+cOFGrVi0Yc1QT0Z40aVLI0sWLF9++fQs/hnkzlHZa4R/EDxL5Tv81HXD48OExY8b8HAGj9YDo0+H169faZfEc7Pfly8DXr0M4CAp65evn9zokpESJIg8fOZ87fyXo1au3b0M9PZ+rPztVUFD4fBAaGnrp0qX169efPHly48aNe/fuNXylUkHhqwLs09nZ2cbGpmDBgvXq1Yv+Hq2fn9+GDRtI93369KE/xDeGnJVu8F3I8ffffx8cHLx27Vp/f3/tXGRInjx506ZNM2fOvG3bNnd3dxxWO6FghHh2h9XV1ZXa6Oy/cfr0aaqlQ3pw9ksii/rSkJcwDyHBVKlcLknixEeOnIIWy9lkyZKqz0QUFBQ+H2TLlq1Nmzbyo1+JEyfu3Llz4cKFtXMKCl8TXr58uWvXrjdv3lSvXj1LlizRJ+vHjx/funWrbNmyhQoViuq+b1QQXytdunS+fPmuXr367Nkz7URkSJIkiZWVFZ2DgoIOHjwYGPWDlr9mxDNyXKFChYEDBw7+N3r16lWkSBFKtHTp0tWuXfuL+eMPzD1T5oypUoX9mWrSpEmyZctcqWIZu+u3/f1fvn8f9mCXJEkSZ8+elVPSX0FBQeE/R8qUKRs1akSSTpMmTYECBSDKqVOn1s4pKHxN8PDwOHXqFOViiRIlPvinb5BjaDSO880330Tf0xjyDIqAgIDQ0FBLS8usWbNCdt3c3LTTkSFhwoSpUqWqWLEirnrmzBkfHx/thIIR4hk5rlSp0o8//jjMCEOGDGnSpMmrV6+wPA7q1KmDvrXe8Ry4R6GCefPnz0O5mTJlitq1qrx8Gejh6R3y5s3792H2nTpVqmJFrf6rYuC9/uF6OKRJIN+ciWpATmmzmhOfbDu0a1OaEyxAm88UiGZHckqb1USISnSxgCwvmsVrUypEDaSnySsGIDRlzpy5Y8eOWbJkadmyZbp0YY+b1M7pEb06OKXNGmdENUusoV945KJQhqQQEXfu3Hn27JmVlVX+/Pk/yHdfvnyJdeEv0f/1Kn3Eqt++fRsSEsJVdnZ2W7ZscXR0TJw4McSadhiR1jsKsJhSpUrB2h0cHJydnbVWBSPEj0e5+fv7L1u2bNSoUb/88svw4cNRv3ZC/5fRixYtGjdunLW19d9//120aNGYl1yfP16/Dnnq4rZg4Up//5e8TZw40atXwRSXCRIkzGSZoXu3H0oUL0wjSvz0j3JDKS9evAgKCoq7CeHSyZMnt7CwwKW9vLy0Vj3QJuw/Y8aM8qcJWqsZQLihgEaMJvnOepo0aSjSRC/h4hQ75WyGDBm09+YB8TEwMNDb25uDuCsILaACijT2wrCMqZ3Qn2KnuKRpnycvuvhgiI8JUqemikzFQUBAQLgPEJMlS4YuMDzYm9akEAEEHOT2/PnzmNsS3uTu7r5q1apGjRoRk42/c4wVYUuYDcqV213aCf0NLWwJcmCqO81M4evrS4wyttjYgQWzCyEubm5u4QZk5VgRLvDFfG6pEHfgBTNnzvz9998HDRrUp0+fD/6t/Lp16yZPnly3bt1ff/01a9asWuu/gb8EBwdj0oTHGzdunNED/o1jNmnSpFevXjNmzIAlT58+vXHjxto1UYDsQLe1a9fOnz//hx9+UDEwHOIZOf75558HDx5sTI6pnA4fPjxkyBCCFybVqVMnwtMXo2a0Az92cHQ6febSw0fO/i9e6hLoUqVKmTNHturVKhQtUihlyrBPanDCT0mOSQyknJ07d27evBn5swDtRGxBvqlQocLo0aN37969cuVKtqOd0EuAnFSnTp127dqZb2sQYhcXlxUrVpw/f15rihvy58+POu7cubN48WJYhdb6D2rWrNm9e3fCn/lSKfFx/fr1xE2UFXcF4VDIH6KzfPlyRARb0k7oFQTdb9++fbNmzaAOcf8GPIN7eHgQsg8ePGiS6JQzZ84xY8aQUcgE4T5tRDLly5fv3bt37ty5jQlcHIEBUzfeu3fP2dnZ2JhjDSjjt99+y8H169fD/akNAs+UKVPJkiVhZnEXfqRgI6hD9B5DW9IHrtfsnSXh3cYBmRK3a9euNWrUWLhwoZ2dnTHL5Cp2QQzH0jiIYxiH0F+6dOnPP/90dXU1iQtkyZJl2LBhVFPkINiJdkK/bM4WL168W7dupUuXNpMWFOIXMH6MBNKyZcuWDRs2VK1aNUWKFNq5KHD8+PEBAwZYW1tDqYlIeBDVHRkWCBsmqnh5eT169MjJyenhw4eenp4YNp7C6+PHj4sVKzZw4ECYLiFi0aJFRDZt3CiAgxw4cIBMNHbsWC4kAMbdTb4kxDNy3LdvXwKr3AcyABMhZ+/fv5/ARMC1svrPvmlgPrzwf/n06TMvr+eY7zffpMmTO2fatKkNURg//JTkGI89ceLEhAkTihYtWrlyZcMyDK7FeqKxK7oJtPd6cgxTLFeuHG5P+udaA6UgHxMICC7URWg/jvkyKsBfly5dCpts06YNsUlr/WdHrCea7YBw2wGWlpZYI0q5ffs2r8aX07Jv374ePXpgyWZ67h7SI7zCy4X2GT6ki+F2QLgdIfYiRYqgowcPHjx9+hRCIyPwyjExnXbMjwoHoiyXxBo4O0UXi6ciKlGiBHuRlcirfu1h0PeNBCzVeOUgY8aM6IJxoGI+Pj5yLa/0ZNnbtm1D6YMGDaKb9I87SGZbt25lCySwcIuJHZD8tGnT0CP1P1lQa9WDXVhYWOAdLVq0MMc3ykJDQ3/77bfVq1f36tUre/bsUFtEx6ZkX2Ga0EM6h4P0CeezjACVx0Hu3r0LbTUutGADR48e9fb2njVrFqqPYxh/8uQJakXjrVu3/uabb1ikrMewckOQiYiw7emhvdfvAhZSpkwZOATRj1pLRqAPr8yyadMmfI0YokiGAiAwuru7U02dO3fu9OnTlOgfrJqoQnv27Inx/PHHH+RxzOzChQu+vr7y1HBsjDwFsL3UqVPDc/CRUqVKFS5cmJhJwIfswnT/+usvQhnkOF++fNq4UQDXZkbK1I4dO5LN416OfmGIZ+SY6E/2DWdkWCHmQmBNly4dEXzkyJFf3rN+Q//55lwCXdjzK0gwYZH7nxBMdP6U5Ji5yAEbN26kSMXncV2Ej2uhHVQDM6AFjWi9IwAN0pkUInrEAvFJQC5kg1xOi4QDSm0KIfRbq1attm3bjh8/Hn5g2LUJ4eLiQnQgK0NBoBpSkZO/WSqzE3SwQA603v8GPbE3sq9xZEFBsjuuYkdIg4qfDpkyZWLw0aNHoyYITZYsWaS/CYH0UAdBmdhqa2uLbQTokTlzZvnIhWiLBllYpL7PIhFyhgwZjO9zsEeRPKNxIeMzIOJCj4AIO2bMGEqXli1bxp2fMezs2bMpIWbMmAEpRG6sEwljMBxQmLF4Y0ZlDFaYJk0a0QXHskF0ATgQXbB4rIsRSCGIgpWj5cmTJ8Ns9GPEFUzK+LVr1y5QoAAqZjFiCYhOOrAwOYgKEfWCa6AR1h8UFIQ10sIggDE9PDx+//13uUFgct9nJZhunz59UMfhw4dZALOjAkRHemYBOCmWQLt2wb8hTi2605r0kLcS0Bhf/IsBUcS1a9fwwREjRtSvX5+30j92uHr1av/+/Vu1atWuXTuWCrfANmQWzIBlY0ha1whAZSgOF5DCEjkwgrgGB5gQkucVsWNaxCjMfujQoZcvXz558iT7paeMo/DVggjj4OBAHCYaHDp0iDiJ5WjnosCzZ88GDx6MC6xdu5b+3bp1EwPDiXiF3uTKlcva2hpODCHGPrFGAXUgoeb+/ft169Y9cOBAzZo1J06cSK7Rxo0CWDXRg0jFgPPmzaO/RCoFQTwjxyTLaJ6HQuxr0qQJtReGpTV9HSBSf0pyjDr+/vvvXbt2zZ07l0yJJ+OcPXr0QPhkhTt37pCn8TqtdwTghOioePHieLXWpN8COZJXogDZ6+zZs6R8julJcVylSpXWrVv/9ttvhIkPhphY4OnTp+PGjYN5jB07lpy6efPm7NmzY28Ikw2y2ePHj5NQtd7/BltmbT/88APbMaxNeBhKIWvS/uDBAyp7omT79u2LFSvGRqCq0DLsWfqbEEJoCMrk6dOnT7PyVatWIVK2U65cOTrs3LmTwobUHqnv41w5cuT49ddfjYk7PYXicxVehpp27NixZs0a+F/Xrl2hOOyFUN6mTZtwn+rEAuQDZOXk5ARhffjwIUtFwsOHD0durGHPnj379+9HKVrvfwP516hRo3v37tAagy5YHomKS8LSSJIk7u7ukG9nZ2e0VrZs2enTp6OsqVOnmspxEA7GX6FCBUwCRTMRSQv5V6tWDVLISm7evBnNs0WRf7Zs2UqWLBkuysl2RGV4ip2dHYPQjZHRLzL5888/8RR9X5OB6ZBb7969qX8wJPgx6mBGzKNIkSJ0wFP27t2LVUj/cGALlBx0Ng7IjIkQuASxYy0cb9iwAXMiIHTo0IFaiDg2cODARo0affBj6Ohx6dKlQYMGdezYsV69egQr1l++fPmRI0cyKQJcuHAhLETrGgHYCQvAnsOtAWmwcvaFKrFGSLybm1udOnWIfswl9wgVOf46gUdLCqMAI3NhJxgYcZhQT4qkUesXNajfZsyYAdVZuXIlKZWUhEdUr14dWoxRUR5DiDE8HJA8iI0ZQhyhYNKkSdBi3M3R0XHIkCG9evXiKjkbDXC377//ntWuWLEiJve2vyrEMx+GfpHYoE2EtoiAq3Xu3Dnu6VkhhiA9kJXJ06QH+TYCmQ/5kziLRg3O0ocgIoMACSskSJR46tQphoUf1K9f/9atW5AhEpJwAnODWajdN23aBKNt2rSphYWFNELL2CAVdqSoVatW/vz5ZQQDWDOSgd4xGlsjPn733XfEMsiE3ArV+pkHBiIVEBAALSB/Q9Sg+3KWAKotPQpUrFiRcCmdBQxF/F26dClU8uLFiyjo22+/bdmyJQqytbWF32j9TApSBVSMV5aEAGnBZqDsqEOzpMiQK1cuQ84QkKUuX768YMGC7du3+/n5oVzyDakFcg9zNYcuZEymoJyAH0PICFkIjRZktWTJktGjR0P3IwWn6MBO2YUBDMjlwsxwFtRKBiUFwiN9fX3JlIZJzQTWQ0kMi6WMbNCggSHvopdo1MEpXCNcGcBQuAB0YfHixXBuBFK6dGlqCRwfRHUTOi6gGtm6dSuGgd6lhVmo67RVRgZWTolovHJRAYR7/vz5Bi8mRvG6aNEiXMw4oCl8bcAM8E0bGxsCvnzzAcPGT/HZjPo/P9X6RQ1GgJtiluSLEydOEPqwQOrS9u3bQ3sqV65sZWVF9IMlU7DR03hMGDPhnQuvX7/OpAULFqQDA2qnowYRiQFxbWw7Jv2/KsQzckzxROQqVapUycgAP1NV+6cE7oQr5smTp3nz5mTBJPpbpyROFFQuapALUZOxb798+fLvv/+eM2fOunXrBg8efOPGDZJuixYtGJMQAz6Z3zIXibNs2bIQRPl0nqnTpk3LpqICe4l4V+DgwYNjx46Fk8GKVq1axQhEN0yUAGqO9B8pWLmILl++fHXr1jV8ygY7ZM3sTttABHDKWDuMwLIhbatXrz579iyczN7ePm/evHDWrFmzBpnicSWRQkqmMmXKNGzYUD7yQx0we82MogA2E+7+x5UrV0aMGLF3714MbOXKlaSWGjVqwJNQBPvSOpkBjA/5xpjbtWu3YsUKKdqTJ08OXWYZCDNScGrChAnhihMcBHrXqlWr7t27sx0GmTZt2oABAxwcHOCXMUm9cQQqJn2ikcKFC1PmGWyJ/K3JPQoUL17cWB2MA2/AlvALiuH+/fs/evSIarlZs2YkfpK0OWyJGIXw4fRUdHInGENiI9oSowAWbpxK2P7Vq1cpDrds2UJNAneBDderV0/+7AkvUOT4awZ2i7/b2dn9+uuvjRo1kk9TCV+YTUzu1mE89Lx27dqBAwfwsr/++svV1bVly5ZUdDHhM4QLyDEXvtB/oXHXrl137tyJYd7EI7jEuA5UEJjx2VjmAHE2adKk8pW1rwqv370PDtW9eqcjDSZJoEudOEHiBLqEZs+JHwC+B1AK2RpmjBvjY2S7hQsXRvMLPTAqGDAEVHuv0+Gct27d4oAcuWfPHkJMiRIl4HBkfRATDzchmI5Yg41JUmcBx44dk/vZ0sEYskLCImW91qQHQiAydujQ4fDhwzdv3kQyDBiO8XwasDxmJwIaZoeubdq0CV4YqWDZdbZs2Yy1A+hMtIW+QFX37dvn4uJC8SAiMp92GBmwbKxLdAFOnDgBO4GLyFtjiC7q168Pa8QatVadTv6sG1p54cKF8+fPDxo0SHRhvpULGB/DIO1R6cEmJcnhIMifJUVqToD4VrBgQePv2zCOm5sbzJ5GDw+P5cuXQ6+pYeQeuVn5vTFYBtOhCJK9wZZOnz6NLeG/8jYc6EatMmvWLO29HvgFWsBfChQoYGtrC4coVqwYKkY+ZtIIwzI4UyBbsVjeUodH82gaelKKdOvWTXuvpy+YPYro1KmTjY2No6Mj4xCj2CNi0Tp9QWC/vr6+iOiVKR6nGCnwBaxXlBLfZYgxIKjbt28jNCyc+pZQCWGlMSZbQw6XLl2aPHkyYZbohK2WKlUKcpwmTRqtR7RAhkWLFqXes7e3J7CQdCinx44dSwuntE6RgbVJXFKIiPghF+OyhnyjHX0dCH2vCwp9fz/g3eJHIQNvvuLf3Aevb7x4G/D2/dtPShojgbg9cUFuuHLAW3J2z549IShRoVevXuH++IlwQIJkhCNHjuCrMGOGkqwvY35KsCmp47E6Zif5QdlhVNGgevXqBvYmIDJaWFhs3749ICCgQYMGDCh1/KfPASJAYrTBceRnJrWlRwY4Qbi7HQTrhg0bQg5QUJ48eaytrRkNEbEvdmSmTcnIrF8mEulByvv3769Z0r9BO0Da4fIBC06fPv3BgwdZf/ny5RnnU+pCZjHMxdRQqyVLliyKApySu0fSH7D3Fy9ePH78mL3Dm52dncm+2rlPDuRmfJ8JW4pKHYJ27dqFy77UaVxF9UitYmlpmTNnTmzJ3BoRpTMRwpQWuK+2xChQs2ZN6SlgbRSNFDk7duygREER7EssU+vxZQEVs01MkW2aCajj1KlTWALTaU3xGZICsBOMzd/fn31RwyPGmJSv9CRA4eONGzemngQjR44kiRB4tR7RgohXpEiRUaNGkXxhyfXr16cCp3DF5rUeUYClYsNyY0trUvgH8eDOMfp78uSJPPT0xIkTMBVoh/nC6GeFd+91L9683+AS8sfjENfg92/1cThxAt06l5B+eZJ2zJk0e/KE/+H9YzyK0paSd//+/XXr1pVbWdSs9+7dc4v65yuzZMlCT/lGr4BBunfvDoNxcnKqXLkyRTNxGd/mLbkTz/9k6k6p/w0CtsMB6TNz5szQyvPnzx8/fjyq22OsrXXr1jly5DDmx+xi06ZN586do3a3srJyd3eHKAuzjGG8iztYGESE6S5fvgzl+v777wsVKkS7vb39tm3borohxC6yZ8+Oggx/RMU4qGD06NG1atXy9PSsV68excyVK1fYEQmgSpUqZgqsrCR16tRXr149duwY1oV5kE29vLyI+5GyQzES1iZ/K2ZAuXLlIJ2k+QIFCrB49IheyMpsCmidzAbIEymKBMnCWCGv48ePHzZsGHvRevwbFGNI3nBrFiBe1NG0adP169ej0I4dO8IpGZONEBK1TmaGrJyV3LlzB3Jfo0YNvJh2b29v1BHVStgFtmT8Z4KMg2fNnj17586dz58/b9OmDXTT0dER7RAxiAOiRNMCK8Jg8L6MGTOyGBaA9Kgx5KmRWqd/g80SB3Bq7b2ef5QtW3bcuHGHDh2itm/SpAmNtra2OBeDoJcvj15A7AiAVMXae1MDBklgRKqwQGODj4/ABkh81HsYm7W1dYcOHXDY+/fv37p1y8/P74N+iqh9fX2J1dT2Pj4+xFWxqBi6A92IllxCtIEc16lTh6SMb36wcmNhaIE1x3f5mwOfuz9TUZGGJ0+ejJHhqIRRUsvZs2cDAgK0Hl80fN+8X+8SMuP+a8/X7/OmTNgya+I22RI3ypw4bZIEix+FzHN67f+f3j+m4qRILV68OAnj5s2btODPL168IIM6RA3IGfHCOJfgmalSpfruu++GDBkC2SJGPH36lBwMy5E/WjdHyowIZiHld+3atWDBgi4uLsKG2SM8hoRKBIkUktHDpUbWTPUPHyXu04fczI4IW507d47h32fEHczCstu3bw+Vobw0uAwBMZrtALYMpLOA3cHYatasScEAM2N3yAdyQwIgEJspsFI+yRNqKYxdXV1pYRlwmrt372qW9G9QkvFKXjHc1xSwWrSAabH4DBkyIIejR4+iU5gZpFPrZAaQrpiOXcgDQ8ScSFd79uxZunTpH1GAU3QwzqbokcKA4mSMHp06daKRymT37t14DexTupkVSB5FoI5s2bLt3bsX1Us7doU6RPIRQTtnw7kGb3GBLl269O/fHx/B2Sk+CemVKlWqVq2aOWypRIkSzZo1wzAwJN4iT2aJZtmAs+Qa48WwbJYKkxs+fHi7du3YAi2IAoX27NkTsYTb5hcAjFAis5lAFKLkQKocaE3xGTgINvzLL78sWbKEJIJJECpp9PDw+CA5BtKHoEFQCgkJIcB+bJogNhL68uXLF5PpBFivl5cXMUpKd61VQY9P/YXOj8Lr16/R97Bhwy5evIiRDRgwgBwDyaD6nzlzJswJjWpdv1Cc8H7b/+Yrx8B3pdMmmmCdzDX4/XHvtz4h7x0C3z179S5j0gQLS6Sonylx8gSf9OejmWvdunWbNm1auHAhnkz1DyGGVpLC8W1IgJubW1Q3JgFkhTqH12jSCdkXPgQhy5Qp05s3b6pXr27W5xwz14QJE549ezZv3jzWxo6YBWbDdDgIO2LLUVXh9GSdxHftfQQwAsGOHbFftoNwIGpWVlbQHebSOpkOMh0p/MiRIydPniT9+Pv7w85J57JIVMN2wjFIA9gObgXjj4amcC0DUuGwcbLC7du3SQk//vgj5U00coghCNZz5syhgpo9ezbyefz4MUQ2Z86cTMTWsDRvb++oPi5k8QR6wxd8I4IR2D7qRkR4CqP9/PPPiAjfCfdVn1gDO8F+KlasCIUaN27cvn37du7ciWvMmDEDcVHtQ3+vXbvGArQL/g0WU758eRw5XH1iDESEod64caN79+7wfjxRCHfp0qW1HiaCGH/v3r1Rh62tLXpna6g+T5487IUOWDWISh1oAXvIGu0vQXItCvX09IRJpEuX7sqVK+jChM85pkClPmTlpBK0QJjCvOUjCB8fH61rBBDHsCKSDgdaUwSgwQcPHuAmjElJSXq6dOnS6dOn2cUXQJTRCxUC1otra02mBt73999/lytX7ttvv43G2uMLsDEYC/YgSQobo3SEvSBGrEKqKa1rBOBE06dPx4uxVQLIxo0b+/btSwzXTn8IXEJgwXEINT/99BMxc//+/X369MFzsUytUwRwFSusWrVq06ZNp06dind8AXZrQny+5JiFEf3xTBJ8sWLFJk2aRFlGvJMn0XI8bdo0/Aor1C744vDuvW6B0+vJjq9fvXs/xTp5i6yJR94JDgoNu51880Xoq3e6tIkTdM6R5JdCyTIlDSOsn4wcQy9OnDgBVS1ZsiSuhQpwM7KI6ALF8RZI54jAAwGdpX+kINAwAt14vX///po1a6CS7I4WrYdJAX2E7i9YsAB6kT9/flm8LJLtGCCdjSFb4DWahcmFhjEd9HfURo4cGfO/t/hYMCNUCYqJg8D5RIy8As5yLEuKZkf0jEY7XAhkTF7Pnz9PPoD8FS9ePBoaFEOgC9je4sWLGzZsyIBYAo0GjsJ0INKVC+gZzeLlQsbkgDTm5OTEXK1ataJcIXtJnziC5UG8KlSoQMqh4mIipmM90EQRF3STxBnVFuiJMOGF0cify+EukDN4HgxjyZIlZ86cWbZsGeLSepgOLJiQiwOSrSlRWBUtImTOip9GsxdgiAyRgmsB4zAg+zp8+DDVI9SfmB9HW3r69CkFG+b0ww8/4GgMLithImZk2WJakUK6gWhWLiNIBwrFtWvXZs+effPmzV/GTThFjmMB7IpX0T7m4evrK8/JOXjwYPSxEWp7/PhxHE2eiY6twpLxa+30h8Dl1H69evW6efMml/O2bNmys2fPJkFHMymB6OzZs9999x2LBCk+1Se08QVmIceYBa7l6upKYNKaPhKM4O3tTYK/cOECbG/UqFE1a9YkwAUEBFy+fHny5MkwDKLnwIEDqdoNifNjQVGVI0cOrIcgqDV9NkArb9+9//Vu8OJHIakTJVhQPHkli8R/PA5JlyRBkdQJVz8NsfUKpU+LLIknFU6eM/knJce4LtpZv379oUOHSA+YUGBgoLu7e+bMmePO9hgNpyVuwl2klkVBpUqV6tGjh3xl1hyAZ0BoSG/29vZivRTfiLRo0aJx/3SC7dy+fdvCwiJXrlxsCnOFghP75M601snUIFbu2LHj+vXrbA19sR1KGng/FC3uEdDDwwMHJNx/o3/aHeG4cePGdevWRftxdyUWTOhYvnz5pUuXMAYMjDAC5J6f1im2QBQYKgtOly4dukAUBQoU6N+/P680ap3iBtaMqIcOHYrSDX9SI2HWVLkHE2UoASHx6tWrVapUIUhm+tBvYsUON27cQB2Ojo5ID8gNV1RvEolBIEDWrFllNDI0tQp1Y9zvvyKZU6dOrVixAubKW1YO7caETPJxDVbKsIyJX7NyFEEV2r1790qVKsU6H31WUOQ4jsDlkaE8t3H69OmtW7eWD1siBYZEujlw4ADFIUUdoQOZ7Ny5E7FgWlonPRgW9wcERoyQ5EL/8+fP29jYUCETgUuUKEGiad68efXq1WE40TgRBkxFzdpmzpzZrVs34qF2QkEPs5BjFEbupAyCQmlNHwMUj1UR2p4/f25paTlv3rzKlSsbDIv2a9euDR8+3MnJicCENcSa3RJ/J0yYAMkmImtNnw2EHI+793rhw9ffJEnwe/EU1qkTtrgUlCqRbqJ1cv+3739zCPsicsssiSd+cnIMMBtIBgwM1oJjkzjlR18RptYjtkD7mM2CBQvI9/AtEg/agbug62iK4DhCIg7zQpEpuzFg+YWIn3/+OZqPpWIIcj/lHPz++++/JzenSpUKq86o/+ZxuMBnQuBBmISLiwsBlNKFOGtnZ8d2TPLZ2dmzZ2fNmjVnzpw8efIQUvFN+QzaVNtBHQifxePsrJ+4D1HG5SkntB6xBZpdtGgRC+7UqRN2hS6gZbILrYcpgEc8ePAAQnns2DHWD1fGtMhzrN8kE0Hy0G+2bNngYVQ7ZcuWHTJkCD5iJobxWv87yfL4OTSydevWJ0+eDB48OJpkH3OcPHkS/oqD5MyZk/UTk2GZOIh2Om4gOj169Ag2zxZwQ0yoRo0aXbt21U7HAcgB/fLar18/jB9FwEhy5MghRFnrFJ+hyLFJgG2Tlxs1ajRu3DjKe601CuBf2CrcCeciShO0iU4GyRAVAYyWYEKS4hWXvHnzJnQIfkzmIuyQMSdNmgQHIBp/UKRc1b9//3v37pFtzfdnl/EXZiHHxCNM4eDBg4QMuMXHTkEUI51zULp0aYJm1apVjekvJAYjuHDhwpgxYy5evEgLSe5jsybxC/MiYjI4ZVO4h9R+JkBsyx6/hh+/ePt+TKFkjTIn6XQ1KHEC3aTCyZ6H6KY4vvZ7875vniRD8yfPkOSTfucYhVK23rhxg0oXisyxq6vriRMn6tSpQ8KOo0VxOSmHlEmyhGrj4dDiJk2aFC5c2CTJOFKwBYLOqlWrMFrMDxtjX3Aak9Am0szjx49xBPkuLNuhrO/SpQst5rvJ9OzZMxIbPEbub3l4eLAd4R9xT96MSWBFOLIFOEG3bt3q1atnEmaAASCxc+fO2draUh6z+Fu3bsGViftwWa1TbMFox48fJ2KUL18eUUDFqMFq1qwp33nQOsUZsgUMiQSGabH4qVOnFixYsHfv3nH/aAUJMxoZdN68eXL7ll1I6WgmWoa6xdkJMsTMK1euQDphmXG/p8CCqasJ5g0aNIAQ42tQzMaNG1tbW8fdNfBi4tL+/ftJ/xRFRBU8Il++fBUrVoxjjALIARNlWDIIcQnhIxBsSYperVN8hiLHJsHZs2dhuniKfMlNa40CmCXhAmZC/WZnZzdo0CD5A245yylCClU9p6DRdEZoxBM4N4EdVn358mXiMDSAmEA0+6AdHjlyhLVRi0KB4n5X68uDickxo8FrN27cCKlFQz179iQYaec+BK6VW87r1q2jDCpZsuTo0aPl2xQR1UyYvnTpEkmCVzJ0x44dS5QogQnGPDCR3fFMshf20adPHwYxYXY0FW6+CP3p5qvLfqFF0iTqlTvJq9CwZx5nS55gvcvb6y9CMydLsLJUitLpEiX7tH+Qh2eS0mbPnk3lCkOiBc6B7tB43GOcBAjAgeR7dMT4P//8M8ZgpsRDst+2bduSJUuwOop1piaz8kqGjvuMjMP6ZShAwiZbE/iaNm2K1WmdTAoWv3bt2lmzZlWuXFluwtHCK7ObxMgZDQXJjjgmiXJAPVy0aNG4392HxBPlsS74B3Gf8ZEeqRrrMglhwlAZB0NFFJBvVE8EqF+/vgl1wYJxECoTJycn3jIFIoJCEQzZBfYg3WIB5Myr/EgslAJps5fMmTOTFHF8BpduJgSr3blz59y5c+HfsHDeohdEx7wmuQtOMAGiXLRDGVm2bNmhQ4dmz549juNDF5YtW7Z7927Sf7JkyUT1rNwkUpIYBTAk1knW8/T0bNu2bb9+/Uwilv8cihybBM+ePRs7duzRo0cnTJjQoUMHtikuHA1wMRsbm4kTJ2JUMKgffviBlCRX4fULFy589OgRNpYqVapMmTLh+xxQ8B86dIjjadOmVatWLSZT4HRw4uXLlxM6Bg4caKq/uPiSYGJyTFZ48uRJ7969SW8EuJ9++inmX4Mjcrm7u0MauBZ9L1q0qFKlStHcLMRQKKFIbLANmPG8efPIPTG/mUFeXLVqFYSycOHCixcvNkleNzlevn1/2Te05/VXL968T5NYly15QrTl9+b9s+D33yTWjSiQrF/epEkSJoDKfUpyjOR37NiB0CCsRYoUIUOQeCRJ4Ja8JbDyqvWOAKEmvEbjw5IypQ+aateuHUZFmDZT4sGECF7USzNmzMiRI4fwJxIq07E1WQwHWm8jyBZIt3SOaju4GH7BmBzQzdnZedSoUcjNfE+rQP7Dhg0jXB45ciRlypTMzuJxDWanAyuB39ANyCXGYBcQCK6KRtSiYgYRBeGGhPL+/fub5GkVcBoSACufNGlSrly5mIVGYYEsmL3IdqRzRGBaUlNp7/8NRhCF8oo0CDikLuIG6zfhM9Hg94S+K1euEFXkVjHzIlVWJTKPVPIGyOKj2gLgcgFjwjCYqGHDhhhw3L92Eg5MgaJ//PHHkydPbtq0ibCM3AAGL+aBJOlAN+kfEawQOaM77X0EMBoKZRzxtdOnT69evRrVk+PFXGMNe3v7Pn36lC9fvkuXLqwcQ8IwmIXFYMBMysq1rhGA8MXkWL/WFAEMgivRkz4c//rrrwSQEydOUGVFo7v4AoSjyHHcAcE9duxY165d4bgEGTw0GosyAMkcPnwYboO5Nm/enHwBecUdsCv59IZBkBh+R0k2fvz4U6dOEXiXLl2KJGPy2RTKxVZhaJcuXaKGL1OmTNw/BfryYEpyzFBoDkXu3LmzUKFCGzduJPdHk2KNwbXyJAqCY8mSJTGjKlWqEJ6isSSJqhcvXhw3bhyvFSpUmDx5cuXKlWMYmAhnsC7i5vXr1+vWrbtgwYLP8FEm797rgt+F8eM/HoVc9A31CAnjBOmTJCiUKuH/8iZtnDlJKuioXhSfkhwz15o1a7Zv347QcFoSp5OTU/Xq1UuVKoW6IRz4qnfUXzfnkqpVq2bLli2agHjz5s0DBw5QMdeoUYMCif6tWrX67bffouE9cQGRAisikMEwqPX//PPPdOnSEZvy589PJcBOKc2FpUUENtO6desWLVpI8NJajcCFpJn58+djcn379mX7Y8aMyZIlC69sUOtkOuBKzEjgQwtnzpy5devWX3/9hanjmFSbrHD37t0ERCHr2jVGgBCgmuHDhxv/AkI4+Pv74+OwJZyuQ4cO6Bpm0KNHD+QAC9E6xRZeXl4zZ868f/8+hQohe//+/XDNJk2asB78/c6dO9euXaNF6/1vsLvixYsTBKKyE0Zg/IMHD2LDjRs3xgLRO3KYOnWqfAYSd+CMTIGomzZtCsmjBRNiCvnjRQ7ITCiIbtI/HOiDIbF+7X1k4FpslUEYk40sWbIEH1y+fDlcXOthIrBaRE1d6uDgAO2jrsOofH1927RpI3EGXg6icg1siRTQoEGD6O9xEL1J0kQPUvvt27cJ47heo0aN4niL9/LlywMHDmzfvj1m+fDhQ1yYrFSvXj0Ww6Tnzp27d++e1jUCkD+LQZ7RFHt4wbp16xARqapYsWIDBgw4e/Ys+evLeCSWIscmAa5K7MUC8dO5c+cKq9HORQ2uwmLxAswJW6pVqxZaKFGiBNdK3MDqqCexYfnwnLTbsmVLAmYMyTf2TwCfPn16wYIF165dS9D+AizW5EgE4dAO4wzUD6FZuHAhGhoxYgS6jGF0I0/DUFEt4ayI/lcQsSGikkFhmAI2AbfgmJwnaY9Xgq+FhUW+fPmePHlCpCOh5sqVC/IRE/tjcC6HozDpjRs3smfPLk+k105/HmCjiRIkyJw8Qfn0iUt8k6hi+sT1LZO0yJqkS66k36ZLDDOWn8cTV8GRCDSEZv2lZgS5EH2RLykqLly4sHLlyqCgICsrKzwNkaKLbdu2wW4fRQG4FLlEyDFaEC3DWmCoRAT2gq9yfPTo0V27dmEGmAT0jteaNWsyvmjftCDPkTvJB1CrVatWEbWrVatGPS1VuKurqxARZAswOSycVwHHhQsXLlCggKxNgC/A4aChMAk6sFM/Pz8SP8KxtrYmqKVOnZpyIiZVfiyApxw6dAhRwwxWrFjBSho2bIhtsBLW5ubmxmKgCBQAgEagbcbCAvfBKUhXaEH2AlAKhA/vhoSxcpSCvhDa+fPn2QKXwJwgN+goJq4XPaB9kAzkBr/csWMHNoBg0QU0i2VA91mGo6Oj2JIxHj9+zCvLZvFyt1KsC7WSDDBIDmDbsD1MC/mgVlye1EJsqVOnjqkch0Wi/WXLlpUuXbp27drYABQKTk+Zx9qYSwpLW1tbhIncjIERsndPT8/y5csTixCmAZgQimBTtGON1G8MwnTUV8Q9eAxs0hy1Foreu3cv2qcKWrp06ebNm7GcihUrWlpaIlvWTPXCAkQF4YC1I3lkK8FcwJg0oizOMhQt2CfSwJZy5szJW1RM0RX3vy9Ev1RBmCWzz5kzh3iFnVM4IUAchBjFRNpCI4AyAF/gWgxJv2rtG5zIAVUS7lAljATuyBR2dnb169c/cuSIi4sLJSI2Jp3jNTBUAjWORiTUmkwNzFgyr/xpqdb6ZUGCp1g1SQ07wZd5q52OAlxFiMa0CIbkylu3bpE7PDw8UAdxDKGRf7G31atXOzk54YwEHFgQVSimrg0RLZC8pLlhw4aRtWN4B/Nrg8mEQrghpiBxWBpZX/46RzsXLchV7u7u48ePJ8QQcTggMsqdBvyTfEYHxsRRScYk5kyZMmFekjkwMnIzxgHF/+mnnwiyHCxZsiR37twx+ZiAEYiVjRs3JtOwclI7BEIojtbjMwD0N2WiBPlT8e+zq+3QDlpDWdRC4mOoLG/evJS85D/ekt4wDIof7QI9UFm4j7AZh9rm119/JfeULFly2rRp6EIebEwqwgCIL1pXMwMbI6dC+uWHbbEEdkHhTprkmExJH6wRSH9AO+wwnNkQzoYOHcp2YJ+YdJMmTdq1a0cwopZAMlonMwOhITrWgDv06dPHQMSRMC1sAXdj2fRBRyhOztKCX4T7Ai4d8JGNGzcSVffs2bNgwQKhRxQzsBxUr/UzKdAFzJUaG9fGqISgoAtsA4NhkfSBunEs/QEdYPZyygAfHx8WDI3D6ii8ixYt2rNnTyyTFkbTOpkBiJQ6ZNKkSdhA8+bNRcJIEgMj1SFJTAsd0S6nBNgY5hTO4FHW8+fP4aAkP4orHIoAyCD29vY4ywdzbdzBCrFeZqScQIaGL8sR6lkPe2FhCJ8DNmhYPLZEHOZV3gpQGZJfuHAhjoCXde3aFe+AHs2cOZOUTxWk9TMRWAyxhRSD0qkfxIVBp06dSFKYAVpAgIiUlcspQHu4GMVZctDixYsPHz4Mb/7ll1+owQh07BqezfjGSlRQMACTI85QQ54+fZqyHCP84D0RrBFyjL3hVkOGDMHkdu3ahfcZOBVWTR+iNFYNhxk4cCChhoBJSDdYeDTAJaHpNWvWhPBg/1qrwr9hmqiKqiimUT/VP2mMuPNNtL8tZAAXovL+/fufPHmSsLt06VLqVENiRv2EyylTphA9icJQlho1alAejRs3jqzJjNINAypfvrx8b5gFwKiuXr1qCNDRgJjIXC1btiQBs4ydO3diXjG5UEGArAAyhCehBTROCnny5AkV7bJly9ACp+7evbvICCRFzlJHGaciX1/fv/7669mzZ9gAEeTAgQOknMz6PzVAR5846zA1k0KwOOAtJjFnzpyGDRuSxdkLuyMe1f4HderUwSyXL1+OrRpbDvZMoU8GJY/CKTlFumVAGfNTQiYlYhr8cdOmTQRogiNyhqCMGTOG3Wn7qV2b7XTv3h0CJ50B8n/58uWGDRvy5MmDc8GGL1++jIgYk1fz7QihMTWRJEOGDKiDueDBVBd//PHHunXrSB6YBzkDi9JsS29dtra2UEljXUDFcO1KlSpB7+bNm8cpuf1vvpULsHB4OQedO3cePnw4DsIxQqNQmT9/PsXG3r17d+zYgacQu7QNLFoEj8fAwgVPT09Pai3au3TpQn9a0BEZkcSG10gfcwO5sSo8mvLDkKQvXrzI4tEILswGsShiuLYTPTA2XEM6A7ElAjg6glWjxytXrqBHCSDGWjMhGBb7YQrKeClIpMZbsmTJli1beMuSVq5caWxInCIQGdddLPjcuXOQG+pkCk4sigREGYN9yphA66qgYATMA1LUrFkzvAa7cnR01E5EjQcPHhCWCbP4DuUlBTYuRuylmBS0bdsW1kQoIAhQbWKKx48fp2p1dnbWhogWjNm4cWOYD5GQuKq1KvwbppEL6iFKEmiIQYMGDSpSpEhMJI7i4U8zZsy4du1a6dKlR44cCceVLMiA5JW1a9cOGzZMHl5RoEABKiQrKyuSIhPRGUZCO/GL/jCPkiVL/vzzz1WqVLl3797UqVMJbQb2HA24tmDBgtgZ5gK5h9MQBLVzCjEAKQGSgRiFahAISP8kDMgHr2QjyXxkEQHHtBMmjNM/x1z46tUrtAkYCoXSaG76EikkycFs5ICcTW2Gaf344485c+aEsvft23fsPyCEATglC9ZfrQFDZeNkUAhZhQoVaPmvbizJLnAowwLwI7YDcS9Tpgy7a9euHW+1/Ywd++uvv/br1w/1SWeAFtAXvgndP3LkCPE0n/7n+0VEMr75gGkZrAshs2AWkC5dujRp0vCKgYWzLimojC1HDAkChBAwMxkQmHvlBohTMCPHrGHVqlXTp0+n4nJ3d6fcgq9PMwKnKBSNrYVjehKamjZtSpQjC2JUiIIxP72DsAtjx0QdlC5IHrGjEcxG3hqAsgjp0hlwIWAQ5IBGOGa0cGOaA4aJwqbX2zMLZnnEIiBGZWxIbIQ+xivnWt4SnUgQLB7j4a2Yk9ZDQSEyiO3Vq1cPfgwzplzEnY3vDRkD05KnrNy4cSNHjhwBAQG///475IqSjLAMHTKAGjt//vxU/rNmzcImSUxnzpzZunUrwcF48Pv371OHz507l4BjACFIvE9ZbzQwgWiIF76+vhMnTkTl0Aj5iwftXNSACbm5uUEszp49S5yaMGFCzZo1uRBtEXc4C1Ulbdy5c6dQoUJUTpgLaYP6CVPAUCitqO9hyVgP/VEzoblixYryJ9uw7XHjxrm6usaEH6dOnZqpv//+e4wSVv38+XPFj2MIlEV6eP36NZ4mn87TCIPs3Llzz549oVOcQlm4sTG6dOmSO3duVCaDAAwA+cN1UFyJEiXq1KlDjMCoMC3OfkoHFvolX2ll8fASNohFkTjhIvLEdfoQiYxBKmWRxjuqUaMG7JOKq0OHDlT5WBQW+/DhQ3bKgFonM0OCMimcGtLe3t7wdQ6hL5kyZWKP586dQ8i0aDvJnJn2rFmzslnpDBiHt7/99luDBg24cMqUKbgk2rl16xaVKu5jJgWJdWFXWBcCRBe0YFS9e/fu1KkT60RBrVu31qzqH9SqVcuY0wAuqVatGuSS4+7duzNOoB7mJmQCohPGzPqFizO7tbV13rx5qfahX0iP4zxG4G3x4sWlswHYJHBwcCDGEugQi4zJaFoP80NkhcyJkLxKY7ly5ZB5r169smTJwpIaNWrEsShC0KZNG2ODZxBcYMiQIcgfb2rcuHHRokWJ0v7+/tihmTSC2SAoSAOTGkIKTAVDojLEnbElDENb8T/AZowXw9rQS6VKlU6fPs2O8AVe8QLsk7P0NMfKFb4Y4CAjRozAwXfqgSniL3KKg+DgYKIcDOTZs2echfzAheA/pUuXvnLlyujRoy9cuEBMoJAjVpNuCAJkW7qNHz+esADpoq7GKyHHFM8eHh5YJgGfFuIe9HrhwoWMNnPmTKiUgGGjIugKAhPkaYLO33//DYuljunbty9q+2CYQM1kVogsgaZMmTIQWeO/4kRnzs7OUGFSb6tWrTgLbaKQouJh/Pr161etWpWzmzdvph6Ce1WoUEHiL2GXYE2dhMXAuYl9UPZwMS4iOEviofPt27ehPkuXLv3pp58wZe20QtQgYVhZWR0+fHjAgAEIkFRHCzKkxoB40QHZomsg/QUECLydNGPImpDIb/W/lkl0QPLEBQri+fPno3S6oZ1Pk3iYJVu2bKS9NWvWsAXoYOHChYlZ69atI+JIFhQYr4djigG2zy4M7cQvODHUjTRM7IMHYIowAKgDPPvTbIepcZzq1avfv39/8ODBkFqqDtptbGzYEdsx1othSWgQirxgwYJ8Rk8opzFXrlw4LCQDrRF2V69ejdcXLFiQwlLrZGrgzkWKFNm+ffvTp0+HDx8ONYFFrV+/fu3atXLbgz7hrItGIgbWZRyFqNbYjpOTE3kFgZB+iBtHjx4ljMD1pY85wAKQFRQWX6DcwlPgYbRAf6HFRDnMG3liY8ZboEP27NnRnfZer8ccOXIQBg8dOoR9UnZiXY8fP7537x6DM6bWz5xgDSRmqqa9e/f++OOPY8eOJfDSvnHjRswAe5AFh1MHa6OO+uOPP3BhrUn/lx64BtUj/AAbQ6cMgsdBWxGR8cZNBQSOLiZPnkySwhGQHvaDOxw5coR2QJ9wK8eXqeERtaFKRC8YEoOQg7Ai+DS7Hjly5JkzZxALb82xcoUvBtgPhgcz+fXXX+GmeBOVZPr06YkAVJuECHt7+4sXL16+fPnBgwfYZLdu3cincJtVq1atWLECp8Mg+/XrR3DgkocPHxLT9uzZwwg///wzJSiGWrduXegyF+JH5cuX51rqcOg1tSipB7p87Nixq1ev4mg4prBz45sgCuEQ10e5Iejz588PGjQIOvu///2vR48exEFSqXY6MpAVnjx5QhEDf4VPk8kIlMb3n2BI8GC4UZMmTTAj+lBXkYx/+eWXUaNGDRw4kCnIDZzatGmTfMZtSHJsB61TZsGeIbtYBpcQoKNPIVgbXAG2TXWFBbM2uTEgcfPzB+uXcI8KyARaq9mAp5HM4LL4J0T23LlzaB+SVLJkSVTv5uZGtYrDa70jAAnD2HByJKw16YFhoD7MALHfvXv34MGDUJxatWrh/1BkiCZslcxqDqW4uLgQtry9vWfMmMGOoB1MRIhhAfAP6BSbiqrOZj3yy7FRmT0XIjHG5JgxMW9sEjVhz+aowZAhax46dKitre2pU6fwUCIp5g3RJIXTwdXVFQc03LcIB7aDfxFV4aZaUwQwPoMQ0KHR0DUHBwciPp4IMTWmQbGDp6cnDgiXRRcYAwGdLRAK5FFuFNVUX8ZfYzVADKNYsWKwXvzd2E6QCddKhEH+pBBSRe3atdkjRoWC8B1TOQ7O6O7uXrFixXbt2qFo+BOqL1q0KAEN4bx+/RpLkxSlXfBvsHIqfEopY+9g8YQ17JOzKBFtMgiBl56Ine3s2rWLqp5wp11gIiA35qLwYwvYEhrHtRFXixYtsHk6hD3I7UOPcoMEEN61Jj0YFikB9si1BBA4ASZXtmxZJoKAklC4ihJCuyBWuHTpEuN07NiR1UI4SAoFChSAcEB82RQboWhkJVrvfwM5U65HfOCSLBvTwpYYhFKNV4hImTJlfvrpJzLaafUotxhDbqthw4g6+gT9ZQDHIU1v3bp11qxZRB48l5iGWSJn8gvSoA8t1GAnTpygkicMklJxEN4uX7786dOnBDecUeRG1OUs9VvlypUxYwxvxIgRDIswCZ4eHh4YIRScFAODwj6vX78Ow8ETcTryHeECkhNNkFeIEznmWpRNLJO4T7IhFGrnogYmcvPmTXmOz5IlS/ANDrRzemArHTp0gG8tXryYEEl/EsPatWshwTjqsGHDKNxJz1hD27Ztyc3r1q3DSrSL9aCmv3HjRp8+faBoWBs5IxwPixReXl4kACyPEm3ChAkUVcb59XMGimDLCxcuJBngWlqr2YA6tm3btmzZMlRfsGBBsgU6IrrhjSIxcjkt0jkiSJmijmjES2hmELrRBzZDeqMgpkSWFq2T6YCd/P7772SCXr16wWNoQaSAueI+XbihsExKC0yXMIclSx/TAuHLV1dhZnI3jgXIqbhvB8iOhAGgqQMHDkBuYJnUMHEkNAB1Y8nkg9mzZ+PdQrzEujgQY+NV3zc82J3BuiKFrJzowSsODt1ERIQI/D3c0wliDdYGOUYUqJiQxTFVOrVWlSpVoGVMTa1CcoqGHOfOnTtfvnxR1VqAWsve3p5ByIt0I1PCj/HHcGEw7hBZQfvgr/JcRXaHY7IdETK6iF4daI0Viu4ihSiUMenGdPBLkgLUn/o5jre1EBH8g+q6c+fOrJyNsGYgLiCTSs+IoA89WXY0/sIIjCkb5BhDgoIfP348Jp+dfv5Q5NhMIObs2LGDaMkxdkKdT8zMmjVrtWrV6tSpQ/bBfmbMmAGHJoaQYUnodHN0dKRgtrGxgTRjbEQAwgsmR0mP1xBhSI706d+/P9bOWaiwPB7R09MTKyXyiNvCyzFRFgA5rl+/fgzJMVNgD8zLMdYukFOAs+JNHLBUTomX8VYcJJxyxeXlmG4GMALtXCWnxLMAp6QlIhgK0MHgqlxOi0RXGsWL9X0/GnEixyyCagYlUaPL+mK+jooVK5I5MIiIHJRci45hzGRHREOaDAoKunbt2rFjx3DU4cOHQylYNrEPKoPu0Xfr1q21i/XgLNK5cuUKJnjy5MkY7lEv57AfDS5cuPDQoUPJYdFo5bMCa2blSBK5Wep/LtiswOLxQ7zx3r17BQoUQEosIJysopF5DKUqY+ItFC2YOPSFSkk7Z2pgLY8ePSIlw1yh/kxNsYGvUnnH2rUMQDV+fn4EJiIRO+JVjB9OZr6UgHfMmzeP4Mh2WACvbIewi0NpPeIACCvxF+GwKeSDP/7www8QEZOI69WrVxcuXMDTWTMiEkMyrXUZxiR6UN4TJZo1axbu7masweCou3bt2nny5Pnxxx9JS9IuUZ6zEmSAtIcDfQBi5FVrigAZgVfGJNfCMFDHH3/8gTNqPUyK9evXT506FX5pYWHBjEwdbm1R7QVEswtjyJg4+/3796tWrQonoC7C67XTsYKvr+/MmTPXrVtHAQ//+Khlg5isXEbgFSuC6nXo0AG+EsdlfyZQ5NhMwG1JLpjlwoULnZ2dixcvPmrUKMOH51gdgFaNGTNm27ZtkyZN6t27N1wIdVy8eHHQoEEohW7wZi7H3/FHxIh7Uht36dJl9OjR8GwMEuBNhAXKZqg22Q3aPWzYMHIomRSP/vPPP2NIjhkKBg8d8vDwYMyMGTNSuhPqtdP6KtHNzY0pyAs4Wvbs2SH0eAFrvnr1avr06XFA47zAaE5OTsgBH3d3d2fjHNCONCj4YRccIwTaGSpz5sxkGf11kYDOrq6uxFhWJX5HmiMkwk8Yn2vz588fzeXRI653jlHz5cuXKVzgr7t370YWHTt2LFasWPQLYhslS5akmxiE1voPtm/fPmLECOSFZaxZswZyjJQBMsViyDeiUQcHB7ggUobTdO3aVa41gLWRXGFvLEnEHRUYGVGuXr26SJEirVq1gkCgS0wWlaMhrdNnD/aLXUJT4n7r7oPA7HCDW7duoRqyAoLCpo8ePVqvXj35sDUuYHC4xdmzZ3HyEiVKEDQxEmIBx7iZ1snUYFKcisT8+PFjTJrdYcz4rXyTWOsUWyAiynQrK6uGDRviF2wHjwV4gfkMDH989uwZkRSvgW6inTt37sBfTXJb6/r16ytXriSmC4NBL+yO4+gpXQyBObF46m2SASvHebE0QjOh3Dgixw5oFlGggvL6X9mgniQQwcZIPxJbTQLWvGPHjhUrVmBXDEuEoYU0hjHzqnWKA6R+g60icOyWwcmaWBfK1XqYFCSba9euoRGkh0bkMZoIDTHGXd2YKCUcOZtMhnDg39QVhQoVinjT5GOBWEicqJvohJRwwz179uTNm5eVaz3iAFSAfSKHypUrS81AyuA4S5Ys5nPqTwmMVpFjMwFrpHI7cuTI/PnzMVGYcZ8+fcqWLUuukSiEl9nZ2Q0ZMoToTbnVvHnzc+fOyWMrEBpeT8itUqUKXk9a3Lhx4+LFiwm/dMC85fMW1IeJnjlzhigEQytcuDCd5cMrFAo5juHXKoRr7t2719PTk8XQwuxk+Vq1auXIkYPVEhPkq9L4F0EJ4ycuyV+CMfiGDRsYgfVnyJDBEPoI5vD+MmXKwAAxMEaTPwyztbVlmzIFrxIwiQaEaJYd0a2QEq4NXcTvKlasSG5l1wy+a9cukRIBSsJ77AJjnMixgGRGGELZY8eORRawTNJYNJSCTQJ2bhBWOFDrDBw4kHQ1bdo03kJTkC8HbLV79+7W1taIjGXDyDEp+YZiuDvHBgjpoXM020Tl2FD79u3JLgxFjMa8olqbAkCYCNbHx8fLywsPxCIpQtA+VYr8mU5cgDmh0+nTp9esWZOUiSGhDlIOxEjc3hxgUjwNi4KUsyPsGYcnKMgCtE6xBVHjwIEDFNOEP0wXR8VdqePNamb+/v7UjVQvcH0s/MqVK+iLKMzsEnriAorJ48ePN9H/dgNbsLS0JIQR4whPEUPYx0KsCxtA/pAPgi/BDr1gYPKd6biAAWfPnk1s6dWrF0EckGZwefQS95UbwPqJzvb29iwbW5LswixIySS1K6NR+RCyCIlkIGgZDIPCOO6ajRTYD+GdWpFYijGvW7fu0aNHo0ePZsa4C+3w4cOk9rlz5+bJkwctsCO0bJK9oAV8mWWzZqyILfTr169u3bq8aj3iAPxr4cKFvMJgiE7iBRkzZow0i8dHKHJsbmA8D/TPMyZ7EogGDBhQp04drIhjzAmjlW8nE7EJVn/88QfiomiEhtKCs+CD+fPn79Chw6RJk7hq4sSJEFbMDyclymH2RAmYMW/JO6Tm3LlzEyvIdJAcRp43bx6E8oPhiEmxAUIZ7IjpaHn8+PGxY8dYCfEfcnzjxg0mYnCYNzkaj5O7pSyGNOfg4ICD16tXT26YEttZAHSLxr59+zI71JZryfV4zcGDB8lW8m0CJvLz84MuEzy7detGH+OAwCB49P3790kNVBdt27ZlLq5idraGVFu2bEkYgSgzwvfff08JoV35MTABOQZClUaNGgU5XrVqVbNmzT5YkUSDmzdvdu3a9enTpwTNVq1aGWINBwhI3iId0nO7du1Iz8yI+qVPLIAloWyMDPUTo4l0JryH9EUCdePYOB5pEn7MWxgAXmQS/ir+Q2jAlwgTaBz60qJFix49ehg/P8G0wKkwJ2p0ZhQGxjKASdiGDIXdiukStjggQlXSP4hD+pgclJTjxo1DHUiPUIuOZHZ5jSOMd4SyCJelS5eePHkyISzuSY4BCYhz5syxsbGB0DAR2iEUQpjiXksgBwyVcSBhKJc0U7lyZfITzN6E6Zk1s2DSBrkBkuHh4bFp0yYiFbUW82qd4gD8jpQgn6GRDhF7mTJl4hJyowckacmSJeQzUhfakVcKjLirA1CUMiChA/kTeJFSnz59COy4RhxtFRVQHOJoVIkco3rMiajCyrUecYDEKA5QKCsHJPWBAweSiUwSNP5zKHJsbhAlYK4Eh7/++gtKB9mFX0J4oMg5c+ZEIDCTESNGyB994uOdO3du3rw5VI9gBbWF9kANKZLxFCo0esI1qWNhhEeOHIF0En+sra07derUsWNHCZ7iUFzi7OxMxI7JvYxz584dOnSIeYsUKSJMmjUT1q5cufLdd9/hVqwcn6XmJJYyGpvCcjAbAhQdmGLPnj14N8dEKnwQZyc3sSO2wwY3b95sTI65vIH+R7B5K4mADtScBATjaMPlly5dgihSFTARTgfRJ9m5ublt2bKF45IlS/KWpRIqYXQE3g/uNCJMT45Xr17dtGlThAIJYN2sT/oQMlglzIMgjvg46+LiwoVyFuTIkUPKJoaiYKIupzSZPXs27RHDDSOT0rAbIilVERci6OfPn6N1w44QB2oD2BlG4+npafzMAQJxZv3f2tNiTI6zZs1qkqD/BQPTPH369LRp0ygHy5cvL9pBlQg8FiYYEcYaZFhy28aNG2Gu3bt3N1PiIUJNnz7dzs4Oo8IksCWmxruwBBaDhcD+jW2VZXCWFk7xGpYbow7ujEAf4ggHmDdVH6Kj0h08eLDhKSsmBLPgX2xk586d5B5ilqyf0CaLxCXpwJIMcmY77JQdsUg68xb/jUbUXMsgjIkTcSFR+M8//yQ6R/+RUQwht0yWL19OwCW408I6gd64TGBdLN4w1JMnT3bs2EHo/+mnnzJkyCAd4g7EuG3bNrIXtJ6JkDYWhaAQjkkKbz8/PwRCykFHKIKRsSXCl0lonzGYBXFNnTp17dq1PXv2zJ49O9uhUc6KDOOIMNUa/XHnSf1PS06ZMoXYEo1PxQQ4GjaJOTVr1gwvoMV4rjiCceRABALPo/6BtaxcuRI/Molk/lugC0WOzQ0sh3gL4YFuQmePHz9O6IDMkFXhi/BRSMvSpUvhLf3790dKxJPGjRtjZrAsbAzegr0RJOV7yZBFRiCLwSlhw7BMLD9//vwECkKEwSaJGDg1Av+glbI8wiM8Dd8ndjGINLJI3IopiJ+QV8g3kcGgQXbEJTBddlGgQAHo9bVr1/73v/+xQuaFux84cIBKsnjx4v7+/hHJsXxay1uOWSoFAFyxb9++xgtmCgpdTJQcZGNjU7Ro0QoVKuB3hA4oqHypg3wHUSEIs33YnbEEYgizkGPCNHaPOlG5pCJeCUn58uWDyOIMhK3JkycTBzkFWAMdMAWiMK/s/P79+61bt8YU2rRpM2jQIAv97xUxAt1QDLlh2bJl+BUbJmozILnc0dERN75+/TrdGFNWxamxY8cWLFjwzp07EydOvH37tuR+ZuQ1T548ixYtgiKfOnVKkeOYA8egIEPXv//+O5aNrqk90BEZCKlyjDHwqvXWg4oIYMoUjoiXzgZnixSo2MvLC7XigVwFlaR2/O2332Li0rEABjlu3DgYDBbIqvBS7I0wBGHCA2/dumVvb8+B1lv/SIHKlSuzEgpodipfnzLejpg0lwgZIsbhwwinXr16bGf06NFYHfwVY5P+JgRT4yNDhgyhgCEwoR1bW1tURskqTyu7d+/exYsXWZvB91kYAbd69epEWyIRuyZahWNabAfgPuyda3E0/JcAx94fP37Mjrp164a3omXtgtgCvVMSI3NekQ+BnnWSMDAYFsBG2BFBU+utX3z69OnRhbSzbNZPY6R2wggIhynYAmNSTv/888/oGjZGNNA6xQ2slqAvn5DKzV2ERqNwJg6YmmUYhC9AqqwZ2+AYQ+KttEcKUQTjMCa+RiFBy4oVK1Ci1sNEYJGIi9RI5CTvIl4ck1f0IrfAESBiZzHSH7BHTqECEhXX4sKZMmVindrpCGDLjMCwXIWKL126ROlIJUyhhV60TrHC1atXqXlatWolqZGlYhtEHpbEpMyImrSuerBIOrBlbIw9EnkIaNEogt256n9lneyLlsl3ly9fPnPmDBeiSukTf4F1KXL8yYBBYnWE5Y0bN5JTMD8EQrgmrfCKWRYqVAgbw4Y7deqUI0eOefPmYZzYMLSHtAXRImCSxYgDmHGVKlWw+RIlStAnLtU4fv3XX3/hL507d45o0ngKYQHyCvHF3w3xljXAXMl3rBzlOjk5bdu2jdQAUeYSkhFc/7vvvsMTWX805FhGO3z48IULF4YNG4YLS5xBMmxK1oNAtmzZAmkUcowMsVjkQO5GXI8ePdqzZw9y6NKlC5cYxowhzPL9ATSNgknMOBgkgF2xZxIS4ZLwAa9Hl/DRZ8+eEc3ZJHsmBRIWEZz8KUbOnDnJ7jNnzqQwYqsEuNKlSxN0cCf0sXPnTuSIBAcOHFi4cGH6M4JQAQyFGREEGiJynT9//saNG8yC6RDc6UbGYj2cha+wHi5BGdq6FWIGtIkk8RkkSSG4cOFCXLRXr17ff/89jSiIFrSm9dYDxyBRQaeOHDmCHjnGmqMJiCiOHElaxfFwMBTKpEA7bR4wPiZBvCbDUdqyQlgX/rZ//34skzJU66f/xTIJQ3SmA6UzBZixSzMUtopYKKkzZsyIsbEj+TIWLN/cGwGshFnI35R/lDEU8WXLlhVyzO6obfAUwzLwQWgugXjr1q1Q5yxZsnAcjhyjcUgw4YwyndhN4kQm9McHiW5aJ1OAVTEXsuWYsIgt0fLrr7+yfrazY8cOwjEyl84AKyLy5s+fH45IrGzQoMGAAQNgWpESFCISYYHKHPvEYsnKwrlNqBGGoqpH4/BjYgtxj+CDp8ifjCA6rIL0wIH0R1OYN/aDX8Dn2Hu2bNkIg5GuX4ApUpwghJIlS7J9wunu3bvZu8nJMUA4vLJCNEKiWrVqFZZD3YJ30I46tm/fbuwaLLtSpUqDBg0aO3YsQiaSz5kzR5h0pKBaXrt2LemTAfv164eImAvhxF0jSBLZ4qqUr7gAWQPSQA1MC745f/58gr/WVQ8SR+/evbmKMgPZkr+7du1KZ+10BDDI0KFD2TtlJ2GKldNoQkNS+HqA8cAvCRe1atUitMKOCH03b97kgKAnBT/xAWcnnmCcGB5WDQelNuYtRJDaHg/CwqtWrUowoefHcsGIYAQWRsyMyqoJa7xKiDAG/WnkLCNQSOfLl4/0R1ohOFy7do2ELvcvtN5Rg3GYnb1AKe3t7QlxNDKalZWVuJsxmIs4Izdr5s6dy1WwDpw6JhNFCrOQY7ZEiOEVKYwaNQqGQRwhREJ/pQOCY8Wok3xG9CE+yl9iGhIGja1bt2a3tMN67ezsqM5FT5T7jMae+/btC88wpHCupQPMe8SIEcyINOlAZ4PmUBVM+rfffqNkwZ4WLFhw7Ngx1ilnFT4K4i2og3wJ2+jWrVv16tXl7j5UiboNp5WeAvI97WRN3BgLhqVhu9o5ve7IuCTIBw8e0IcAQdbv378/2j969Ch1oUz3CYBpPXnypHnz5uRF7BObwRSpwtkdQUrr9M93cjCe0aNHs3jc1Xg7QD6poPyDGQ8fPhyzpPalCmeDWLvWycxAaMzFGph9ypQpOXLkkHZIG1GD7RikiqOl0f/cSc+ePUn2bBkfkVMCFA29gBixZUgq1Ec+sJs1a5aTkxMESOtnUkDEIV4YVdu2bSUaYl3QWZZtrAt0hM3g8i1atEB90HouYUfaaf0fvkAlbWxsYJxQZxTXvn37jRs3MrjcuTeTdTEscWbkyJGICIGzSFaFAJcuXYp5IFKtn34LBCv56IwOhCmom/EWCGJoBx+hkYjHtatXryYqolncxLinmcACUMfevXtZxuDBgw3f/qfoYps0ylvAYlAW9tOkSRMSORkxHDPGX7BJWLW3tzflNMYDJ0CzBw4coGwz1f17Y1CREkZq1qwpDyNihUSh2rVrU7hqPfQgxWAhnMX9ETVbo3DSzuklgNWR4w8ePEgow/5xbSpDymNKTZi0SiUKcQS2RwlatGhR8iPRDO5Lje3s7Azbo87kmBa5n4gTWVpaFi9enLdYI07EW2IgNozRkp5MEhMYhGGp7XFV6CzD0oi/sxLCabVq1STje3h4EJQMn/PgKbQQigkCnMXXCGj79+9nC4H6H+0ncdAunaMB4+CG7u7ukoyoGeSOGyMQYfRdwgMfJOC0adOGCMlqWdKuXbvkRkksBBJLTh1DoGmEK181DpexOBaGwVleje+6AU4Regidf/zxB0wLrZPmUQnJhuhWt25dkkfnzp250JiUMAKzMBdjAk6Fm5H8aliPceBTiB2wRZSCFuAcBr4LtbK2toajGAOZOzg44FecAjiMjCCAkMFU5s2bh8uNGzeOniiIlMnIaJzUayb6EhE4JHEHb2TB4vk0khGhhtCpTf+AdCg/4rhmzRreUuLL5QaQjCn92TiVA31wBHgYpT9OyxRaJzMDoclcaATOYeAo9+/fl+0YdsTBsmXLxo8fzyunoCnG1I1xUBCFCqGNQAw5kGIVts3I5tMOXATrgjJCa4gGxEQmkpQgRiWgA8tDzuQJ8gpyNvZ6ABMdM2aMra3t4sWL4WQ4fsWKFaE+sD12pHUyAxA+hdbZs2cpJ4YOHSq2xBYgUoRvin8BxwQ66CaRjQN5KyMIuIR1Hjp0iF3MnDnzxo0byPynn36iYLt27dq9e/fC7dccYA3BwcEEYQwJxyRTSjueEk4dAAlTjeBBnJIPKwxgHBY/ffr0lStXki9/+eUXkh+UlJBOfkXd5vCO58+fI6IaNWpQSxhSOJasLfcfsFRYu4uLC7pg5QQf6SkgLCBqXP7IkSOLFi3as2cPe8Ey6Yl2wCfza4UvGEQJkgWEB0crXbp0nTp1OnXqNHz4cByf4EygpkDdvXu3PKh42rRpVKqU+nI7iQAo9xBjQj1jArwGvyDwnj59Gj8lFxMBIL6EIHgqwZ91wnRJdjB4wilneSUU4yNEM2I1K4EVwGXZFHmHC3Eukrs2QQSQd3AlxgFUAvb29vByXIzkRVT8UQ+cLqoN4oMnTpyQDz+ZhcWwWikntB4fA9MIMSpINJkyZcrs2bMp34kv2gn9Ntzc3GbMmDF58uRZs2ZduXLF+PaDANFXrVp16dKlmALxiEEWLlwIL/nrr7/q1asn9YQxkCxVzty5cxlz6tSp4f7gDyb36NEjOA3r4ZUEr51QiC1ID/iPOACvHKMC8mL//v3J8cZorkezZs1atWpFXg+nboz4+PHjcMcffvgBlckDsHByGVzr9AnBvGxNjjFaSjUyN96Oi4aDNNIhXGqUFoDVERekkWHl4JOBXYiOtPf/gO0YFm8MWgCSj3gbDMYje+TUp1QKizdUucRNqDxVsWZVesAvmzZtimm1aNGCtwQKuhnUB4gJkFSiaoECBeA0olAGlDHNB8SFOyBMEoyBlpFpoPK0swwBx7ScOnVq27Zt/v7+WD6JwXht7IX1jxgxwtHRkW7ELjZITqqg/5pduC/3mxWyKuPsizo6dOggihCgDtg/BBp1tG3blmXj3dIZsJcXL16gBSrkdu3aPX78mLyATGRMM2mEYRkcK2IijlkDcoZYaCv+BywYKyJMccCmqGmRszaE/ruCpHZybb9+/XLmzMkxasKQzLdsBQUMjMALEYLtQfJglgQxwAFGSP1G0iSwYNjaBaYGU1SsWBFyjKfb2NgcOHBg7dq1tra25cuXh4iTLGBoBLq///4byk65u2vXLugZAU2+O8HCcBDCFDGQOIy/c2G4W2MCcSICHVT74MGDTMSAW7ZsgeMWKVIEObBThADIU7yVq8KBuTjLCPv27WMl1BLZs2enDI6dh5o3yVFtsE9CIVLjWJKrgAhFISJlEK9IzfisAeyKuElNX61atQYNGlSvXh3LQNaR7pYRKP1RoYxJUDbOkRz7+PiwHs7SR27RK8QRImEIkxygrDJlyixevJhMHxU4i4fQUz9AGHAzMj01IpUPfvXtt9+iYuFnxhr8BMCucDBcFHNlJVgUb/FzbC9S1K9fn9fChQvTTRtCD/Jrr169nJycsFtKBTIrpSAmR7fYOWoswETEJrbg5eX18OFD3E3aqeNl8VGhVq1aBkIPGCdlypTTp0/nQnQ0fPhw1Ae9cHZ2xqGEaGpdzQAGN0QGAl/Hjh3lK6qRYuvWrYMGDaKb8ZJYdrZs2RYsWECtXrduXUgSA9Lh05gWsxhPxDG13/YI2LFjx86dO+WADsaXgKCgIF9f38qVK5MUUYF8q0T6mFX44cCMTGdwdgCJ3LBhgyb9CNi8eTNUntQunQGXU5jVrFmTTIkeLS0t0Q6jRSzGTAjGlynEkFgDAeeXX37RVhkZ2FS3bt0wJBkBEK9I0ix+4cKFDx48KFiwoJyVwaWPgsIXBqJl6dKle/bsCTe9c+cObktqaN++PZwY1k5+ga0Sk0lzUC8KXdIcBKBr1644iDaE/o5AiRIl4MpQ5KxGDzzAp8gskHuSCI1QbQKdvb39zZs3mQj+1qRJk6ZNm4aL58ZgefiyoTzgFfLAVfJFlFKlSn3//fcR76LGEInkN77jCKIDTALCzpagBXBZ6AXkPWPGjHXq1EEixHSCOzsn75YtW5alHzp0iFD13XffEXHgu9TowcHBRH9IEpJiQM5CKWh8o/9RbwlAvHJMC6c4EKoBaL927dqpU6eYkfxXtGhRdMMaGIoFWFtbkxepRZCjPI86f/78cAXQsGHDQoUKubq6kpZYBswADYUjOgrhQG6+ceMGIkVcLi4ud+/eRbCkQKkIkSotnp6e8KdI8fbtW+pROhvkzAHC55Xcg6dRAuEY8qhwbKlKlSrkUfl4HeuPyk/iAlZ1/Phx7AqyC/k4f/48+a9kyZJEBCxt9erVsHb5i89IgYfjh8ZrI3DgpbVr10ZEBAUMftq0aQ4ODsQUejIUDs82MTbpb1ogYUSH/ffp0wcF4Rp2dnYweDgiZ3HMP/74gzVAwrQNGIG9Ozo64qfGa2Nf8Bga2Q4eSjCi+Jw7dy5bJnjRE+mxL3RkXPPEDoQCFka4IOBiSERbTCtTpkyMTEzAVVENpFxsKRwCAgKwK+KvRAYZEOPMnTs3wQd1tG3bljUjEOSDulEHgZjoQZQw5nBxAaOxjBUrVhCFihcvDtMiMSB84jirQjXZs2fHNthdjcjAIlkVNmPwDsBe7t+/f/HiRYRDh4oVKzIOOmUjHLNxnBFFsHHtAtOBidA1TtGpUye0TNFIOiTfYPOcJQOhDpQl8g8H5ECfPPpf99APFrYR9oVYkBIWNXDgQFIDaZWR2Q6pgY3j+NiY/FGRXBU7sOZjx46RqkkKV65cwUqxIrTMApid0o6ikVAWKfB6zIZtYi0yGisnGrBmUhJqIukyFGzgxIkTTARdYP0cdO7cGe8w2F78Bb7GdggFGKrWZGogZ/II7kBcMshZ4bMClowb4kH4I1GrnP7RIsQZ3F9iLK8co0SiHGcBhApPMU4EdMMp6EAlTGY0RDbaCYwEZ3gajbACmaJ8+fJEAKIBPI1EGY1tcBUBJEeOHPSR9bDanDlzQugZhMHx4liHEdPcPsGRSFeGR7mRRE+ePNmvXz9k0aNHD6LSixcv1q9fT00wbty43r17EwqHDBkCu+UtwiJvbdy4kbqEWDlgwABKEyIyAxJ6nj9/HukKkQLbhuYS75AsQy1fvhz+QSDu0qULHIvMN3nyZALZpEmToOC7du1iRtTQq1cvQh4zslSSzbx580gqly5d6qAe5RZjkPbWrFmzc+dOxMXxnDlzyNyDBw/+4YcfMESEKT/mrvWOALQwYsQICiFUrzVFAINjG6QfhoVE0rl169YUcrgcqtc6mQ7keKaDecyaNQtzIqeyEbg4QYE0id2yQQ603v8GPkmyxxQxm0jXhjF7eHiQROmAa1BGDh8+HIZhvke5YfbDhg2jVoTsUqtg5+Q5+B9xhBXiaOQkthOpZ7FIPAuZ86o1RQDjUwZfvXqVOAj5QDj4vqke5UZZJT/cgOfC+fBQ1jx16lSCJqLD8IgVWJ3W+9+gJ8U5iyHmGEKwMdg1ZO6XX355+PAhlQMsB1slfE2ZMiXct2NjDUaDQcJZcYe+ffs2btyYYN2sWTOmI4uwBSoT9hWVOWHh1Bj9+/fHDrUm/RfGMFGoMLER6sw2CV/U88hhwoQJ8Hv8ZenSpaQE7QITAQthwURsFkxI37RpE2GWxSxatAiXpMP8+fOpG42/fmAMnIj0xn6xdq0pAojzdPj7779Jhzg7b9EFiaBRnH+cUjg3CRJGe/ToUVwAc8ULMFHkdvDgQapHrWsEsHK0gKijsWeoP5UPCyZMQY5xcCo38siXQY7RMqWpepSbwlcLs5BjAhCRAnJMEoWnkqXgBwRZ8i78hiRB2v7pp58I91KaQ22JVvSENJAVeEsC45jXqFIIwJ3IOhBi+T4fUZts6uvryzjkFVkStQjJD/pL8iDyMhoBlws5C2lgalIveevChQuKHMcciG7t2rWbN2/+Xf+cY3T3+vVrVCm6RunkIV613hFAgqcziohGzsRNLy8v9EgNSpiuUqXK999/Dw9Ad+ZIPBCy6dOnk/7Hjh1LRYedsBHmomyVElm+ZaH1/jdYDz2jWRguhkmzC46hPpR8zNWkSRMYQAbT/fCEATIdzBtnXLJkCQqikRamJtMzI5UheR2tRer77AKgo2i0g/vg0UAI6KFDh7Zs2YJr1zbFzyOjd0oUEjOvOKM8vgd+g8GwYJbtp3/UrnSOCDg9e4xq8Ywg9omK6Ua4IPdjZhAy6mqtU9yAqKmFIMcQpvHjxyMcgg/sEOtlC8xLhITmRroFlochQReoNIy3QDv9xYSQMGR09uzZFDmdOnUqWbIk1QLFv5nIMeLq1asXcxHSWQCOyQbZDuUHdoIkaYlKHXTA6ujMq9YUATImisDX2Nrly5fRBaUd0TiOtoSoMVTWwC7EAbFqxIu6WTBngdY1AsQF6ByNFzAIMYEp6EOUQFBMhIrFKeI7EJcixwpfM8xCjhs0aEB6IDGQ5wzjEzKgRHDfSpUqPXr0aOHChfb29nJKQAwdNGhQ2bJlqfiHDBly7NixHDlyZMyYkTil9fg3mPHhw4fVq1eHopHYbty4AbWldtdO61FA/3jdwoUL37p1Cx7MqoiScophqfhZJAz7zJkzihzHHKSE48ePU3Wgygr6r8EgTGyAAAcVQ+Y3b950c3OLo2lhMIxABnJyclq2bNnQoUN79+5tJtXAFy9evDhnzhySPVYhJscr1Byb5AA6GxU5BjHZqYxJT3keLduBypBK5axpwSwQfbYD54AQi9BoJIX/73//Y/apU6dSD0jnSPHBHcl2AApiR7Vq1cK1sxv9TlKsAf2F7ZE1m+t/s9QgNxZfqFAhOJmdnZ18Xh9rGMYkEK1fv554hZYJNXI2jsARiHuUc/Xq1YNYQDIoHWnEruB/OAvknvVL9WgQIxCZoyxoGXWm8alwYECsEaOlEuAA78B6V6xYgbi0HiYCS2LlEydO3LRpE7Uc+jW2pWLFirFIR0dHzEz6xw4MApgItkrYx9/hxyVKlIiGUiuYG4ocK3zlMAs5btasGVmfJCfFtNZJf8+D3CbhlfRgnOEk2sqHoTY2NiRaMsSECRPIMZEW4swIGx49evTLly9nz57dpk0bWhgwUP97rVon/UOs5A6HnCWdaCf0EVmSEJnG1tZWkeOYgwKDBL906dKVK1dyII1oEFF36tRp2LBh/fr1I8mZxLQAw7Zt27ZPnz7G3/E3ObCQ69evQ+uxW2nB8Ji6cuXKJOnDhw9HQ44/ChCaUqVKkfuNDdXkgGdQOp4/fx6zNygCd6hatSqvVINRfWHpY4GUMmfOXL58eblFHXfAtiliZ86cuWPHDhZvkFKmTJl+++23fPny9ezZM1wNHDuwfcJUjRo1xo0blz9/flNRMYYlzvTt2/fOnTtUj0QYA6Fk8Y0aNXJ3dz969CjMQPrHDiIWxkSPp06dkl2Y41s6AKdYtGjR3r17CZXSwrwQ5WnTprG7ESNG3L9/3yTGzCBZsmT56aefCCMUEpFG/ujBwoD2Ro9YDBIVCBG8skggE8mxnI0IWUk0HT5nKHKs8JXDXOSYBExjuMEllACOozm7ZcsWAm6OHDkmTZpUSP9Udq2HEbhWvifq6Og4fvz4Hj160CLQeujBtRIctXORnYX0KHL8UUCMqA8SSXSDymit+ufOpEqVysLCwsvLiyolnLRjDdRBDiZZUsxoTWYAq4VQkhIMny0AdgRYAEYiqTHuYDQygVn3AlgtG6E6NV42UzOvnGKnWmvcgBMxLMzSVOkNRUj1Rd1rrAumwAwosLEuA0uLI1g5kSp9+vRo2YQsCqdwcXFZtWrVcf1feWqtOh1FEUHywYMHc+bMMVSVcQRir1ChAoSSwGUmo8KK0AUwtiXUkSFDBhREu6nqRmwJRaRLlw5nRzVaa4zBYnBhahLiOdpECy1btqQgYcxIk8hHAZM7dOgQmyVNYDAY4e7duxkfIURlOdRI9MfAiIomtK5PA0WOFb5ymIUcN23alNDp6+trfOeY8CR3aklvOB5Rw/jOMSCIyNfOIMfDhg1jzOLFixOGtNMRwAg3btxg/IkTJ/bs2ZO55M6xdloPohIz4niEtnB3smU9jE8MPXbsmCLHCgoKJgFBhqhCOCLmGBNKwhGAwMEmTcXvYX4pUqQgypnqznf8BWT0/PnzVB2VKlUi5j99+vT27ds1atTIkSMHWhCB007YJwGhINQEZxXailI4QIa8SunIq5B1qSdJZ1u3bqVb9erVSUxubm68JWtYWFgwDoPTEzA+18rlHh4eR48ebd68eaZMmeId+WMLihwrEKmgdlgylg8vohTMYvTzWBGB9+EaVKQwMa4K94kcniLltLu7O7GRt7A+3DNNmjSxMACcDsdkMXEvfSOFWchxo0aN2PmCBQsQgSE3IM3MmTN36tSJyEL7mjVriFxySoCMunXrVqhQoW3btg0ePNjb25s9iw5YJOMQzog+tIgsaAFoa+rUqT169Hj48OFff/31+PFj/WAaChQo0LVr11y5cj148IAZXVxc0I2cYpyM+t//5PXkyZOKHEcFET4H4dTBW4GI1CA0Ocsr4C0dRGVAOhhDOgN5K53DzcJbOeaVWQzjGFrkbaSgA5Ce0iLjR7oYE8KwNplXpqPRYH4C2oGsh56c5SCcJDmIfo+AngL9eGHQTkQBesrIAu0a/VUyjhzoT2qLN+5gaBSE6wkitijEa6BQYPCjMFMwigbhrFogRitXSYtA73+aA4YNaiL3ZASy8q5du1q0aEEMZwTyhZeXF4MT4aG2Z8+eJZsWKVKEBERyuXXrltwrgUmTF+7cuZM6deoKFSqkT5/+/v37pHYnJyfOFi5cmP4MZWdnd+/ePTIxm23bti2Jf8uWLWQNrrp27ZqzszOn5AGIly5dYj2PHj1iUroxZs2aNaN59svnCUWOv3KIY2LMOA6+gLOgo+zZs9epUwd9Ye1aPyNwCW6FzfTr1w/7P3To0P/+97906dIZ3BnfgSgeOXLk5s2bnp6e9McvypQpU1v/W+4f6/X4KQUwxSqhJhYR44Mwy3OOc+fOTQU/e/Zse3v7J0+eICaEy04IQHnz5i1VqhTRZObMmVevXpXfDecscYdXihIkxbGtrW2ePHnGjRuHlNu1a9eyZUti0PXr14lK48eP79y5M41EomfPngUFBRF6GHPPnj1LlixB6MzImHBlxuGA6EYdA/1lPXg7i6EDczk4ONABLs5ZgqN6znFUoGS0sbG5ePEi1YuUjMTNCxcunDhxgrqQcmXnzp1kDlIIBor1k4FQ9MaNGzdv3owbIFuKohT6H3zXRvwHpBzMBrWuX78e+WM/1FSWlpbJ9I9KwBsXLlzIdLhNQEDA1q1bsS70JeOwBjSOmTFvNNyRbqSow4cPr127ll3QXz5MiNS3TQXc4fjx4wcPHixZsiTSYAHUx0iG9c+YMYN2ogZAODgIKyEfIzoEhQETj6jlxNWpsKkwGQE5y8gRISGMXE7JjpTYL43RBwv6I9vnz5/TX4CKGYfYx1WMwLwoQj7bAXSWupRh6UY7b2UKwGgoUUYQWkMLb7mKVxlTm1gh3gJVYp979+5ds2YNBowlW1hYkNjQNb4/a9Ysg1ULsG25mU0QIBTs379f2on5WA4+Ll6MbZPeCCDr1q3jLMNmypQJZ4nFXXDMj3Tr7u5etGhRRqAFw+MAQMKOHTtGIihRosSVK1fE/i9fvkyOx0PJQayqefPmWPWpU6esra1v375NfGvTpg25gKDEgPTHowk18GySV+nSpWkhykG12T5pqFWrVgxLlsFVT58+jddwOZ1ZEjkFQUUToz5PsB1KCPWc468WuDx8idRJxuzVq1fTpk0rV65M8Icuoy/8VOv3b2Dw2AyeRT6CZVH5kOAkBWBRaJxEj8s3a9YMLlevXj1oHk5H4iDrfWyywEkfPHgAY5RkpLWaDmYhx2wYbkrIQ4K8RUBEHKRG0QDNlwejwlS4qlOnTmXLliX6EL/gEPSkzhZyTPXfrVs33sKnIc2EMPmICplaWVnRiM6oaXDgGvofzYe9EQGZ8bvvvmMc4iD0F30wI/1hIXApghRRjLPMyHQsCfXAt9SPgEQD2BIlB8D+EDtZjRbs3svLC7VCZEkPkDPUSgdqFUiz/MgFWiM9kCe4FtMPJ1i0jwoOHDhAliLRSmdyG7aBIhiWXMVQhE7MSTg0aQn90g0vgmsyLB6INiMNrIwPqI7QLEbC+JJ3CceMRv1mJo8SEFZImeXLl+cAZoB9MpebmxtrphijzKBggCIQLMjE7BdjxgXg7vQRWdGfBEy6pScGrI37b0i4YUziCy6DJDlGF/L1pKjyDaJDyEuXLoUToDteuQrfxDuoYRAOHAiuw2gInLPwCdyZU3RAgwRHWlizxDLWwFn2SMQUFTM+LVAiDnLmzBmVdrAihAMoVgEREzVxOcOKjeHyyJB5DUGTRmyGzozMHqUFuVHxEpHRNR5NI/3DKZf+DEUQYGFczshYGjvFzGRwDAkhYNUMwlkWgyVzFmhDxA0sgBnRtSwAwDVlChaAqbMF3rIp42WzO9ZDPDRcxdoA3RCLcU+zAjtkeTt27CBfYrrYLWrCchAyPsXiWbk4F1ZkMG+MFo6Lu7FHWsQB0SxCoBpkEGyAYywH4WA8MixWx+7o+bHuiR2iRIRMPJfSl8vFzFi8h4dHpUqVWA/eQeBCenSGGdOTNMHUBARmZ7WsHx9Mly4dxJfLOQvf5RKosPx1OLqQr+qhF65CDmwWyRDosB/SFmpi74wDk2BqZmE6LpR1xhcgT0WOv2bgKTAuElPLli2xan2ZmZIDfByvwfKJnxAngioxClPBI/AvsZlIyTGeCJc9c+ZM3bp1SYgkCwYkFODvzIWXMQIug3+RFIjA+BQdcBwpRAkyeBOZC7OhJ2EfykdUZxwGIYYQUemG9zE1y5byG/8lKRAzcWEm+qiqO/zNPFNBxEEQgU6xJnZCZiVySTuv7BmpcZbAwbZJw+xBzkoHwPYkOSEOOcUr25PYJ5uXdjnAwZAUXIpXQjYCQh+GC5mR9ZCtESV6ZUZp11+t8AEgdgq14sWLQ920pgjAQLFC+FydOnXghcgZLWCsW7ZsgWORQkRlAjrjA1BeypXChQujGpSFcVNToRpKGq3fP0BTDMjgBFOUqLVGDRIbdoV780pBxSV4FIZ0/PhxFkN1RPaiGzkAyCXYD0bCRCyby2nhVSwHcByxMwdsRDrIMd3kmAPeEiwA82LJbB/ptWvXjhAjnQkrGzZsIBDABmhhLsbH58nWeA0t0QOJIcOtW7ciE3IYS2IuGDaBgDKSKoI+DCh7YXABb4k7SAO6gFdyCveEGtLesGFD9k6axzHxI9EXb5EYjLlz585MRCDDfWRYRuOAt4AxZSJGQK2MCY0mODKICMQY9EQvlEbMy7IZhz5smRDJyom8BEQ2AvNo3bo1dZcENabGAEiotWvXhmwxNaQHhSIENs68jMC1nEW/xnEQQTHRvn37mFQvg7BfbELI1MYYKqKAD6EI1iybYs2Mj0iJ4xEXHwuga7FttsBbpmDXTMH4FStWRHTUk7zFR4ynEyGQTjjgEmnkwgEDBuALhhZzAyGjfTxUftCEeZG2/JgiTFSA3DDmdevWtWnTBiOXtXEh26lZs2bp0qUlktMiN55RNPras2cPZobVif1T+aAj9Au5/NgN0hmNY4foWpQo3kdE4i1ZRhbAK31o4UDyCNqXSoMDWjiLhKXMEzAOHiqVPGtGgxACbBLzw68ZgQOSOgeVK1cW3mzsvMylHSkoxB9g2xC2Jk2akEfwAlowbPyU+IyjYdVwX7yVV8IXeYTSsWnTpnJtpKAbIYI6mXCBx0kjBzBp3ArXw3OJKoQ7KC8+SBhhQGpUnGv79u20EJ9xQ9ohGCyG6pQWQhNj0ofoCtnAW6lsa+lBGD927BjEkhRGAUbajUlWNcAEcT8akJAmTJgwcuTIiRMnEvLYvHZCH1AoO8aMGTNixAheibMSaOICpA+vGj9+PDP+/PPPaAJJaef0+YmyY9KkSZwdN24cFEQ7oRADYNAkbxIb5qg1RQAalBst1IUkCVowaAwXfgMFMSYruBZJCFMuW7YszJgyhkZMuWDBgiTXEiVKYPrS0wCSGSkWHyCzMtEHUw7qxsDwikaNGkGYGBAPxwOrVq2Ke+MnvKXEPHToEAYzbNgw+RaQJNfVq1evWbNm7dq1w4cPX7BgAbUsjUx9+PDhX3/9dejQoXTGlugMVqxYAQvEnlkSFGfp0qViyTg80oDM4epz5szBGmVhxmA9wGClyIFYgNfAbo2dJSoQvFgSl7Rv3x6mW6FChfr160NhoSCcogOrQgK8pap+/vw5HEvkhl6IIJQ66AVQigDqcrajH1hHAEI1chaO2KFDB5yLEeRsNBDG8ODBA2tra44Zkwu1cxGQMmVKSgWEM2/evJkzZ3br1g2NbNy4EVEjE5bKCMQNIZTA398friPa5xSmiPoQLBF8ypQpjDNkyBBozebNm4mhxr4vYC+TJ0+mGxg1ahRWceTIEVbIUJxF+IMGDUKzc+fOZTQMHrWiiIjjxBoYMJGQ8WUKPAVjZqmygKgAg58xYwaXICXACnEZSVefBtg/kkfIeA0kEsBca9SoQQtWpHWKGRAyYmfL6BQPIiZgXXLPGDAaRJnahhzGLNo1MQOXE3PItVipOCDmQTrglVM0MinmjTsI8TVchVMQKFABB6yKQQxnAe0+Pj7kVwpsvKxLly5du3alBUOlGwYs0sBZihUrJneCDCsPk5S+epS3CgrxBQRYEhB+hD0buwP2LB8wYtVXrlzBc0mIsCl8llAWZPSo3IggIeJHXELK05r0A5LZmYUBKUHhu5CH6dOnT506lWhJ9qS+ZTFcC0cnHcPr4AlEJKpT6DhZhpjPCCyGhf3yyy9ci6tevnzZ0dGR8YV2//jjj3379rWwsJBJYwjzRlgEQewjuJN6qTnCSZkghUw5y2v2fx4vHxcwfubMmWvWrMmY1BbhwhzHRDFWwlkiu9y9U4ghyGqwTJIHvEfYiXbCCGQXTBleRWfRJlom/+XLly+ifklU+FLOnDnpYOiMHWPu4e6fCeiDT0L+4HkwpA9SFjqQw7ABFG24eckUrI00hjeyCzs7uwsXLuTJkwc/pH3r1q14HV7KNvFSogM0nUVCoTjG2ahr6UwjhgQtY3zpbOB/jEl/SYfMxezshWXDX5mRJcktt6N6UNQyMsmbFYoEeKWWIDqcOnWKwRFypHIWcArqxoyUyBKwkB6zIO2WLVsiWNYMcbSxsYG+Axg/sQaxswyu5ZVlozIAY4A94K2GAoaYwshylg0StrjEcJYLYUusHIrAAWPSX05xFSUBpYhwBYIUTFdORQT7Zc1QIoBIixYtitsyFFpgeaiMXbBHQiqd2Q7SQ02iStZDNxhP48aNUV+GDBkYBOk1aNAAXsva9DP8C8RQNCLTIXNsCe1QJIu+WAzSQ5KcJRCjMraJZKJRwccCAcoC2CygmEFQyCf6KdAsV9Ffv/AwGBTxCYBwEDLiJYCzWqyaRhyKJcHRWZt0iwZ4hJgK47i5uRFAJBqgVg7IWIzGsIBGJG/4xo52fYwBVf32228pceHEGB6VKhqkAsQOcQqcnbITc7WyssKKpFpmat5iwNRgd+/eJfhgA4gXs5Sz2AwKon+2bNnYLFPgJkiDcehGCitXrhwGf/v2bUbAlrBbLgGsB00xGpEEp5AVKijEF2D/+KPERmPgU9gzIQsqlSVLFtyKRAY3lcQXTSjDo/ELLjcek/68pREfJLPjVrxlzKtXrxLwSYKAbnhr+fLliRXkXyZlLtZGIwPig1z16NEjuuGGXCj5wsnJSSYiyIjz4s68jTnCUxDTgrgzdOjQsWPHQvmJpMaLQ1JkJpj++PHjqQZIb2xVOxdbMAIpbdSoUYw5ZswYMqVxhEXZuXPnZj0UOiNHjixZsqR2QiEGIBOQHUkeGC5JLlIfIDFAJsgfGK7WpFc0b3nFUjF3oVw4gwCTNdaRdNbeRAD6hXLhDDBLBomeUnAWf8PkwjEJzIBZOMtSyaMw3Xbt2nXp0qVDhw7ke5xcuCNO2Lp1644dO+KT7u7uLJUEj0/mz5+/bt26LVq0oOqTFBgVmBoLxCDJ982bN8faGfnZs2d79+7dsGHD+vXr161bB+GGDtJNXIOFsTtGhoxeunTJwDijAmkbaZOqDXtkBFaFmiB5rPn48eNEjUqVKlHYsAzkBgNgWHTBpvbs2bNRD9ZDWEEUcAIZhxCzefNm2lkkgGETYtiCnCWKbd++Xa4Ftra2kv6RG0uCmuD4hDCcmp6urq7Ra0qAXtgFFxLIIMQsEplARHiVEZiC0TBCsRC2cOvWLTgugYVli055pUOTJk0YRIaNFHRjLvpQyMm9Ya5lQCSmLwfC6gHqCiSJbFmYdlmcwRTsS8CkbCQmg4vXYMwsjAOujYk8TQjmRRQoArlpTUZ+rb2PAiyV+lP+LA9zov68c+cOFJYBETLWK5YviOGYUQGdUhdRcnCAlIj25G+MFiVCYTEM7KRs2bK0c1yxYkXWgPwxgxo1arAM3LBq1ao04rMQdE7BiWvXro2R4EEwXVpYG1EID8VQKcNopKKjD+1UL1yO3/HKpLRwOQvAo9G7tkQFhfgAsXN8wVv/S/sScHglalEEHj58GOc9efLkiRMnnjx5goWTLqNJ3AIGxC/IO+QIg0cwIPSXDELKk9sf5BrCxZYtW0iU1NKkaRbDSogVvOKnTCdzGa+KbpSm27Zt49odO3Y4OzszLLPQkwuZOhZh3Lzk+Ny5c23btiX9t2rV6tSpU+GkDLUnZ9eqVYtkhkSI+3I2duBaRkBb3333HWPWr18fHsAshhkJl+j1+++/Zz2QGxQs7fqrFT4MUg6JB0vFChGm1moETJA8hFFi5VqT3vrJ6xg9vHDt2rWUJWDZsmUYA8kDxmmcOTjG6+ArXKI1GUHyDZSL0e7du0fO1k5EBpyBRIVJMKDWpAcrp9B8rgfaJxGSMnEh8hzMmzGZmre4MZezZXYk3It8Sfo8dOjQrFmzpkyZ8vDhw4+lKTg2TI6ybebMmT179mS0MmXKsB0DJQVMTeYmp+IdcEFjSUYEs7MwoL03AqeQMJGLoapUqcJETZs2hf5CgkW2jCw38wCRhb0gEINaKQPQIy33798nnMEkKCFI/3LW+FpgfO8TTsnKEaaMhkJpiblrI3CuZWpZCRZF2EUO7IWJMCGYDY2Mxsi0oyPqK3TNkriKCEsj62H9hr1EBa4izjKsCBk7WbBgwYgRI6ifeaWuoC5K/fGf70cD5MzyEAgVC9GJ4oQ1ULREH7iPHDlCwc+qhgwZgvGQk6K3fNOC7VM0svJwSkQjGAbtxv4bKdCF3kx8sRkLC4u+ffuiRGwez6KRYbV+/xgtjeHCwkeBqgw7x+ChraxcGlE0b2nnLDvirXygxDGvODun4LuoGwdEI6IUFpk3b17KQjpjdWIJQqPZAnUyHbBY2HOpUqUYH9PlcvrLvFzCMRGG9KxfhYJCvAFxlYR49uxZkgheiT/iqpBOAiPuSRKhvXHjxiSyunXr4g4fjJNQ2+LFi+PdV69eJRRADACx+vLly2QZXA9/wYlGjx49e/bsOXPmTJ48efDgwdbW1tGMLIlA8nW3bt2mTZvGhTNmzIBjwCpp1/rFCmYhx2ySwEFqIS4QOHLmzEmGY5NQq4IFCxJcaOEsoucsgYZXelLTE2Jitx/Ex2jl9I+hQE+MyRQcf/vtt/ny5WM9NFauXBlqwkpkRo5ZA69EN20UhWhBtiC3oalr167J1/C1E/8Ad0LODx48kI/7acFwSY3USBSCtJB+0AJANdAasqO9vT3uIUPhKtDWo0eP7ty5MypyzBpQH3ZCFeTh4REN5cKQSIRMSkUE74Eq0ZlX1rZ9+3Ya6UCLVLEcMDs+zxS08ypzATmmA9SwefPmuFylSpUwG4Rw/fp1BuRCZoFgsYtIORnXChgNU4TfI0Yss2HDhg4ODkQKY0kyFw5CEEE+BCZOcaF2LgLI8fAkAo3QO0BnLmFMtMCu2QvLRi9kcV4xflZIB1aCGDt16gRTAT/++CP1pPwVnUwHn+7Tp0+vXr0If3L7lksMvsk4RCK5FiAWAh8XshhXV1d0d/DgwY0bN27atIlQSBUhRbxcGz0QJstjNJE8LdQk6MhT/4QglkHlwCnaOcum2LhBfWfOnFm7du3q1av/+uuvAwcOiAVGA67ictxfBkQ1MCSMk71XrVq1UKFCyJB5GVn6xx2kFmTCItesWYORsx1CFvYgO40KhDJMjlUBQmi2T/un/awNhofZUFZhUaJHFE2hgopJkNItKnB5zZo1e/fujZ3069evQ4cO0E1kjoqJFdBrIgkGw7AAlfF227ZttIsdxgJIVcZHoQZBoWIaAWd5SzsQsfPKMafoL1bHK90MBzKOdJb+tADjPkzHCNItbGj9vHJMO33kWgWF+ALsljxLmYc/UsYTUQGpk6hLFJKcYmdnR61+Sg+cl1AZjdviBVSPhNa7d+8S/cgRDMjBpUuX4APkRKgal5PZSXznz59nTA6iCeNyc+306dOsBMJJRuYquZAFE7oNPhs7mMVpESu7nTVr1qJFixbqwQGYN28e8Z1QQuL57bffDGcBx/SvWLGihJWPBXIvU6bMzJkzw405ZcoUFEwgK126tKzH0IEDigzaWa02ikK0wNTQHUUI/BhSG9FqyRDQX9qPHDlCkiOhQmuuXLlCrUk1Qm2H9n/44Yd27drVrl0b0kalRBbEQ54+fUrehRnDb3AVBsH3tEEjgBKzWrVq6FQ+bY/KGzEkyDE07sKFCwwLS2MKFxcX3IZJWQ/sE1C2Qt0CAgIoXtlUxowZ8bSITsUsdLh58ybbhwvCa/FM+YIUu2b9eCl0AQIXLkAwFC2cFXYujZgrs2B7wvLlk305BbiEIAJtYthIiwQB3RApgiIcsH44JVQP4RMU2CPXIiKGldpDuDsSY7WS1DmbMmVKYh9AFwiEnowji2R3NGbNmrV69erUkAQpdmfg/QzCWcIZ5Q0HdGY0RIGQmQIy1KpVqxYtWrRs2ZJXpr53757xBqMCIyBSNzc3hjXEAY5ZJ+Z069YtWBraR3qsn1e2//z5c5bN4BIBUE2jRo3g/cghYpViDOZCtsiK9bN4BkQjDRo0aN++PTVDx44dGYo+rBy5adfEGciTYoOREUubNm1giriSzK71iAxUSngNqwJc9enreZwIVz18+DDpBycC2PnevXsRO9KLfvEAlYmpAIyNxYv5kQspdchkUr5ie9SKhrvp2sUKCgr/BfBQ4i0hEd8/d+7crl27bG1tSUyELzw3jf4Pxvz8/Hbv3n1R/xsIuDZeTNwmO+DCUjFyoA2nT1iMWbly5Ro1anh4eHAhzv748eP69et/++23XM50pBuiCrGFs2QcCCHtDEJwNmQEBgEcQCNph11wCXydy48dO8Y6oezkLKIWMxJtpHMsYJbnHMuiCYiwE/KBAZb6P1Rkq+wTKYc7S0AUacJRGIqwCwWhD+OT6q5evUojrAjhMgiNcJpDhw5BLBAoeRFlcEm4MQnHMiYC4izZVDuhB+vhLJJ99OgRJVEB9ZzjyADJoNTDyJAPQuYATWF/WC3cDl3cvn0bAlS2bFmRM2fRIJxv3759qOzJkyfW1tZ169YVK9cG1bsKWRNux1B0trGxkaeuoErYFcMyLz6ZO3durBwDIB+jGjgcUzAOinv48CEj4AasShvUCIxPN7SMA+O9pHasBR6JrbIYCAdTcCHkGCrPWYgvFosBsE5IACPLBzpwNSZiFuwEno0/Mw4MHsYG18ch2TvDMgIEjgGZFEfF57FMDqgQGJlZcubMCdnC0piajbBCvIC52BecknEgYciNSTFL5mV50D4CBJGIRtlUOIhtIze6oRd2igNSi0uBDvVnOsZHyAyFEChUcB9WAqekJ5rCbfEjQhVnuZyzbOHOnTusgXjHMYtktd76XxRDEYiFbcJjqH6F5bAptObs7Mw6YcYMRezjGE8Ud0MOrAG1ojj6y8rRAjrFcvBQhmUXiBdZndQ/3KNOnTpsn8XTjWBCzEUybIHlsRiEzxbkyQCEBcZBcfRnv2ycoSgMuBDeaSixsCVGoyejsWxaOIaKQctYGDaGEFhMyZIlGUGisHA11sxe5JK4gN3hCJhKpUqVpFBEwqxf5qIdmfOWuaRFgEmwBnbBZlmJ1vrJwfYREQLE/vHTgwcPIisETpoUI5Fu2A+mjgxRhChaFIdtYwaGbgI6oClEwbCnT5/ev38/boiNEaVJllzCWYO1KHx64Nd4PZ5LztWaTA18EAdE15/4wxCFGAIHJChBjsnIZMZ69eqVKFGCYCtpjghGNMNbOUs7GYeEAmACJEfDAT214fQDci2poVy5clzImFgXwZxgQjdA+CWAMBGn6EOcJPhwlijNdBgJI8BDyKG0p0qVirwM/SNocExsh68zLC3kFK6if7FixVh/7IJnXMkxLkQEJ5GQukjSBM0mTZoQMWkn4pOTjEELnXEJEM1Z8gSBEjGRZWEPtDA+FIrxqSQgZJJZSbpwL3d3dzgK++faSMcMm+z160jPAk4RwaEyO3bsIAMhVlEAelKh2QBEkSlTJoN1YnZwGvl7JjE7zhLjRG5YKqaJC9GBZE9RiILIl5IdUQS2IaGQzlg/nbkEm8mfPz/OJh80SwcGRCmc5ZgWOjOsqAbDkKtYAy10iBRMyvh4I77KgZWVFcQLaxFaySB4JmtjFtwbv2KPsk4Wz6ZkEDyc7E6YYDrIGeMULlyYiMDu2D7LYFV0xjjxWw5gEiIHDujPLAzLFBwwFAtmdoalD5cLG2OFnKKdS9g+G6SRq5iUMTmQlYQD3ThFmICeQhPxPqg8qyJGoA4GZ0Z4MMQXjoKds0cWifqg41BMaC6+xlUUP+wa6sm1DAtfYVhGYA1MIXukG6dYHh4HpZb7l5zFGeWuOddev34dOTMLfI6rGJPX4OBgxkdowlz1C9fIMWvmQhYPBSQNkyl5xQAYATbJ8uiGsng9e/YsamLxDGggx2yEbuwOag4hpv+DBw9YA5GhdOnSLJXOMh2ezqYYnHxPH6ZjSZRAbJOYjuSREpUDImIozt67d4/F0JnYjULFGuMCIcfEMSg707EwxkQaIkBCE8tmamaU2QGXYAn379//z8kx62S1aBBxARZDysGPsGRUzBboI6+YBN3Qi7wFdMBrsEOD6g2gDz3pj83g2jIshSu+Jqal9VP4L6DIsQLAbXFh/JHcxCtRSKIWp1CZoV0ggUL6yEFEL6bFcKFcy1tDcJCrpJ0D3tKfszKmoQ9LMnSWeaWPDGsYk2vpybFc+LEIC83a4ceDa8l85JjLly8HBQXt27ePBNOxY0f5rFDr9PEgT9jY2EA4Wuh/JZ8WvOjChQu7d++mnoCUsH8acd1du3Z5eHhQZ1SoUCHWGyFxki///vtv8j0zwmaoXUjD5KSIqlWIC9ARRAo2gx61pvgAaAoEDvpFnao1fTZApBgw3A6wTogX9AUbJjRwlgxHO2SRPpBLTmHVXOLv709BSAfpRviAuUJQOKB6YbOQcgiNIawwMv1xakg8xJphGYqzOAjHjAathMnhjMzCOMaOg8ZZA9UUYxoG5CqY4qpVq2Dt0kIUg2xRD+OGLIYBqZAZB7bk4+ODeyJ8qiwu/PPPP3FPSC1XUZM/fPjw9OnTcEqiBJGBYqxs2bIwdWP/ZVOnTp0iqjAsb2mH7tOTcYgwrAoOunz5cpZqCCNwNUINQ7Fr4+3EDtDfc+fOUQk0adIEOYjYBczIqjZs2EDw1Jr0wEdq1apF/S+3CSToKZgcyB+jklRqaAHYPI3G7V8VsFgKSHL6L7/8ojWZGrgbfk0xjCfGhTAoKJgDcSLHxBTC/Q8//HDr1i2OcSdAECfPxSWgMAi5nAMcRkoEBqdFkh8tBCwaCV7kPA7IbdQKHMQOEgcZnHGYkVdra+v169eTHWV2BVMBUT969GjJkiWzZ8/WmuIDMLObN29SnvXv319r+pyAVHEQwIGkc6Cd07tJxFPsiNoSOguD5C3eKqc4EHeQY6AfIwzikngHo3EgHfRnwqaQA07RTh95Kwhb2T/kw3hAJsLpZFggZ/E4LpdZBLTQkwXLKfoQH3iVbEoHZmcQDuhGu1wOmFFGBpySqEI33obNpN8yYwJaOAUYip76K7RbJiZhxkAWwFDhFiaQDdJBe6+H3P9gVfrdhG1cO6FgUgQHB1N9USyRXEQ1mAGVm6urK5Ue1SDCl55fFbBGRY4VvmbE9c4x9r1t27Zr+p9i/mJQrFixtm3byif4WpOCKQA1efDgAeR4/vz5WlN8ABwOC7906dKgQYO0pniOIP1PN1MEFi1aVGuK52BHlOjyzWatKZ4AFgIPg4HljMGPoscXkBrOnj1bokSJtP88TO2zha+vr42NTfXq1eV7RLQEBgaeOXOGV7yjQIECihxrTaaGIscKnzPiRI4FIfonWGlvvgik+OeH+BVMC0WOPxOQllatWlVRD60pnsPb23vatGmTJk1KGd+eKUvwtLW1TZAgQdOmTbWm+A88vXv37pMnT/5PGD9JzfBpBoJ9+/ZtQv1XEiF8nILscpYVyo3858+f79mzp0aNGkKOEydO7OXltXPnzrp167L4pPrfE+EqOnOKq4AMyyvjcABkNEBP5mIcoJ8/vkKRY4WvHCZ4WgWxACr5JYEgSJjTtqdgOpA5fHx8Ll++3LBhQ60pPoAU6Obm5urq+sVQSej+9evXc+ihNcVzvHz58tChQ/Xr14/LN6z+E4SEhMBCOChcuLC0fAHA0zds2AC/TP/PD8d8SkDs7O3t7ezsLC0tCTh//fVX8uTJs2bNun//fhw5derUu3btOnfuHIFI/hzW0dGRbqdOnaIGzpQpk4ODg/xZJz1hxjt27Dh//jyN2bJlg8+tWbPm6dOn9ITPbdq0iWr/4sWLjBYcHHzy5EkOPD096Wn8V4nxEdB99Qd5Cl8zTPC1AUIA/DiGIGzdvn2bsEWUuXnzJjGI3KCdixlwWn9/f2IWePz48YULF4KCgrRzRiA6E9GYi4NXerBUMigB0UP/4xFav8igmLGCQvwCHg20N/EN8XrxUeE/3BQxHCoMSSVTPHv2LHPmzHDiwMBA+YPR48ePZ8mShToK2nfw4EEaCfhp06Zt165dlSpVILjy9IzatWtDnY8ePfrtt99yqmDBgpwKCAggheXKlUv+dJvkVaZMmTZt2sDwGOe7775r2bLl8+fPoZXaUhQUFOInPvV3aikW79+/f/fuXcIWVSnlOAW3di5mgAofOXLE3d09VP8MgXtRPKUfDs3gzs7OdKM8hShDpqHITAov//JSkYKCgoICSJQokTwdxcXFxcfHp2jRoi9fviQXyCkOrl69um/fvmPHjpEL4LKJEyeGAXOJtbU1LeSm5MmTczk8mORSoEABCwsLXn31P7SeRP97q6lSpaJPev2z8yHW0Oi8efPCvDNlypQ0adIv7HuGCgpfIeLfH5wRd6DXvBKDypUr17VrVwKTds4IxLvOnTs3bNgwQYIETk5OREAOLC0tO3ToULBgQfUhjoKCgsIXCUK98GMyBQQXakuyOHfuHAQ3jR5kjQEDBgwZMmTMmDGlSpUyfFRo/H1iwVv9w/Lf6x8Iw1v5XNHw6aLxx4zqI0cFhS8JJiDHxA6q8/379//99987duygWH/9+jXRBP567969rVu3rlq1inYHB4dIb/ECuZ28ffv21atX0/Pp06cSj2hntC1btjDykSNHmIWa/sqVK66urvJrZ48ePTp79ix95CeICWRcRTf5YbbTp0/LLyMwNa/08fb2vnDhgtx19vX1ZQRGXrNmDT1f6n+ElhEYfN++fax5/fr1t27dYhfqNrOCgoJCPAI8NV++fH5+fiSdVKlSpUuXztnZOU+ePPLrRRcvXiQXEOptbW2J/KQb8oKnp+eNGzcs9ZBB0qZN+80339Do5eVlb2+fOXPm1KlTyynAFIoNKyh8qTABOYY+Hjx4kChz+fLlU6dObd68mRbqbILRpk2b4J3Q2ZMnT8I1CVWwT+2yf0ALoWfdunVcKyPs3bs3MDAQSkr8EuZKO3wXLsvIkGDCGWQaZvzs2bM7d+7AmJ2cnAhhkGnmffjwIaScA6jtgwcP3NzcGIfAB0V+8eIFp3jLOIwGEWdkwIzMy+VESTj04cOHiZ50gK8znSLHCgoKCvELFhYWwoZTpEgBIQbp06dPkyZNzZo15QdoNm7cmD179uR60H/16tV3795t2rQpTJqWRPpfd2/cuDFJhM7kmjp16nB5smTJOAUt5pVuifXP3ecgyT8/HpZU/zNdsgYFBYV4irg+rQLiCE89fvx48+bN27dvX6JECXhtlixZiEcwS0r2nj17tmjRomDBgnBld3d3ghH1OoQ4d+7cHHA55fjZs2c56NSpU5s2bcqUKQPT9fX1pe4/cuQIpLZ3797NmjXjwuDgYIJd3rx5Hz9+TOcKFSp4eHhArK2trbncxcVFfhYYakt9/+2330KXCXN169aFlHMVlzAv1JkZ4cHXrl0rXrx4jx496tWrx4Jhw7QT4/bs2VOpUqUOHToQCiXeEVXVHQKTADX5qKdVfAbA/r+wp1VAd4hCDRo0iHdPq6AgJ4QSZ76wp1Vs3bq1fv36/8nTKgREbysrKxINSSFjxoylS5cmKyFn3hL5q1atWrly5UyZMsF3eVuoUCFa6EMKIH2ULFkSZgzx5S3HnOKVC+lctmxZOjAO2Y0LU6ZMSTdmIUNBl5m0SJEiMHI6aOuIn3innlah8HUjrg5MEAwKCoKDEtkJFrly5YLIWlpaQmShrTQK4yQHw3rhsuQw7cp/wOUQVnizjY0NtfvOnTufPn1KBf/q1St/f//8+fMzJiMXK1aMCMUBQQcQj4CMQDoktMnHZLBqSnyINWfDPvTS1/e88pawxQH9WTPdoDv29vbr169fs2bNmTNnYOEsmD4FChS4efPmZj1YG+unv0ykoKCgoBAvQJog+Ev851judISlBH1S0CcQ7ecY5VgQll30F0pPjqWdlnCngDQaHzAvx0DWoKCgEE9hAnIcGhoqcUdAXCBG0MhZSm1aOOCVaptiVNqNwQhSpEKIYau8cuzn5/fmzRvaZQTGNIysXaa/UA6IXJBvqs979+7dunXLwsICSm3cE4QjuIwMfYeUM+OdO3eojwMDA6HCTNGwYcNy5crBsBnt+PHjO3bsCAkJUfxYQUFBQUFBQeFrQFzJMZw1ZcqUz58/9/X1ffv2Lfzyxo0b7u7uKfR48OCBv78/TNTHx+fatWvffPON8R80CCDW6dKlq1Onzrhx4+bMmTN9+vR+/fq1bds2bdq0jPDkyZOAgABGZgpGhsJyCVRV/mJPRoAHw4+trKwePXpEn6JFi3KtnDIAUm7g5fRPnjx53rx5e/bsOWPGjNmzZ48fP75Tp07FixenD7S4dOnSU6ZMYT2wZBcXF5g6W5BrFRQUFBQUFBQUvmDElRxDNLNmzZo9e/atW7cuXbp0+fLltra2ISEhUN7q1as/fvz4r7/+Wrx48YYNG54+fVq+fPlUqVJpV/4DiCw9HRwcNm7cuGzZslWrVh06dIgRoN1lypSBGa9cufKPP/5Yt26do6MjJJWRuYQ+Z86c0YbQLyNPnjyc8vLygvVyoJ3Qn7KwsHByctq1a5c8U5mRc+bMaWlpyVIZnDWzPDs7O9g2ne3t7bds2UIj63n48GHu3Lnh9FwioykoKCgoKCgoKHzBMAHnS58+fYsWLWC98hwJjrNlywabLFasWP369eXp65DOli1bFi5cOEWKFClTpqRz8uTJ5QAUKlSocePGb968gUz7+vpWqVLF2tqaEaC57du3f/XqFSMnTZq0Vq1aXAJKly4NzXV3d0+WLBmXy5/gQGG5CorMeuQLGHKjWkh2unTpXFxcOKY/I3CqRo0arIdGlseqWEDGjBkNszx58oTx6cACWCqjyWYVFBQUFBQUFBS+YCQwybdpGcTwxQN4pIBGA7SmfyimtIQ7EOh7adCa/lkh1DZcIy1yyrhdutEoS+ItB7RLNznFKy3GX5aQU0A6G/obRlOIO5DtgwcPlixZMn/+fK0pPkCebXLp0qVBgwZpTfEcL168WLVqVUU9tKZ4DkrZcePGzZ07N+IXtz5zBAYG2tjYJE6cuFWrVlpT/Aee/v3338+aNStfvnxak0K8wps3b+7evbtv375ffvlFazI1iEJ///13uXLlvv32W+MPexUUPgeY5tsC0MdE/8DAJoVZ0mL4U19aBIZj44NwPY1HEERs5Fhg3C5vAW+BHEh/DvTdtf7SKJBThs6sRBYjjQoKCgoKXwAg7mPGjPH29tbeKygoKESA+iqtwqcDlUaSJEmoOrT38QQsO2nSpPFu2dFD6kYFha8NkOMrV65EfKiogoKCggEqQSp8UqRKlapcuXLam3gCeKSFhYW1tbX2Pv4Dup9c/+Ne2nsFBQUFBQWFfxD21VvtUEHBzMDY/Pz8NmzY8OLFC60pPoBlBwcHC6HUmuI53rx54+npGemjFT8fpE+fPubLCwgIOHr0aOPGjeXPc+MRQkJCHB0dsa6iRYtqTfEfuMzGjRsbNWr0CX4hDzOO+OzOaBAaGjpixIjRo0dnypRJazIF0CADWllZfRmfyajvHCt85VDkWOGTIigo6PHjx66urtp7BYUo4OPj8/LlS+3NhwDjefv2LSk23lGTd+/eQUTk7xy0pi8CkH744icgPb6+vv7+/tqbGICUd//+/Rw5cqRMmVJrMgUYs27duj169FDkOIZQ5Fjhc4YixwoKCgoKCnHCqFGjunfvXrBgQeocrSk+Q5Fjha8cn0WNC0F/+/btvXv3cEWBjY3N6dOnfXx8pIOvr+/Fixf3/gM6PHjwICgoSM4qKCgoKCgoKCgomASfxZ3j0NBQLy+vX3/99ejRo1JBsqqUKVPOmTOnbt26CRMmPHLkCHU5XDlx4sScCgkJqVSp0oIFC7JmzSojKCgoKCgo/FdQd44/FurOcVR49+7d27dvg4ODoUYca61RA44ENUqePDm292V8q+dzwGdBjvFDJyenAQMGnDp1CldBx/fv33dzc1u2bFmnTp3Q+p9//jl+/HgOrKysMJqrV6/my5dv/fr1xYsX14ZQUFBQUFD4j6DI8cdCkeNIIbf/HBwcLl265OrqyrF2ImqkSJEiV65cFSpUyJs3L5JMoH6cwRT4XIoMUWfq1KnHjh07bdq06tWrQ4WpgaSdAxhzxYoVp0yZQoesWbMqC1BQUFBQUFD4YvDq1avbt28PGTKka9euv//++/bt2+VbptGADlu2bJk9e3aHDh0mTJjg5OQUEz6t8EF8RuQYQHkzZsyYLVu2VKlS0ejp6Ymh3Lx508PDIzQ0NFmyZNDiLFmywJsVM1ZQUFBQUFD4MvD69euHDx9OnDjx9OnTefLk6dev34wZM+bOnTsnWtBh6tSp3bp1s7S03L1796xZs9zd3RU/jjtMRo7fmxTv3r3jdcWKFf31WLNmDRWVnJK5TDijfvkKCgoKCgoKCv8NXrx4sXTp0uPHj3fp0mXJkiU//vhjo0aN6sQATZs2HTx48LJlyxo3brxr165Vq1bF/CGYClHBBOQ4NDQ0ODjYx8fH09PTI1bw8vLy8/N78+aNDJgyZcoyZcpkz5797du3MiZTZM2atUiRIoaHvVMYAbk81vD29pbvvMuYCgoKCgoKCgqfHufPnz9x4kTr1q3btGmTMWNGrTVmSJAgQZYsWbp27Vq5cuV9+/bdunVLO6EQW8T1D/K4HP5qY2Nz5swZiKbW+pF49+5dYGDg1atX4akMVbhwYYivvb09r1oP/VfO8+TJY2Fhcf/+fUzH39+/ZMmScfz5pSRJkpQtW/a7777LlSuX+p6GgoKCgkLsoP4g72Oh/iDPGFApTAiBT5o0qV69eokTJ3Z3d/fx8Xn79i1nkY+lpWWmTJmSJk1Kz9evXxufpREyzdlXr15t3bp1+vTpgwcPHjBggGI1cUFcyTG8FnX27dvXz8+Pt7FTBmsAqDlDhgyQ4+LFi2MZ8s0KrYd+5IR6QJohx0+ePKFDXMKQTJoyZcqJEyf+73//+zIimoKCgoLCp4cixx8LRY4NgIqEhoZ27dr1+vXrmzdvzp07940bN/7888+HDx/KPcfkyZMXK1aMDrAjel68eBHRPX78GJbM2VSpUhUuXLh///5cePPmzbZt2/bo0WPChAmK1cQFcSXHuNDKlSspU1q3bo3mUqdOrZ34GECLKYNmzZrl7OwMOS5QoICDg8OSJUuMb0UzcosWLWrWrAkthhyz7N9++w1T0E5/PIKCgvbs2bNq1aoff/yRoTA+VWYpKCgoKMQCihx/LBQ5NgA+g8C7dOly+/btbdu2vXz5Ek71/PnzihUrWlpa0gGCdPXqVfqUKVMGXmRvb58sWbLy5cvLty8gTnDibNmyzZ07l7MwJYaaMmVK4i/rF+k/MeJKjkNCQlasWIEiBw0aNGLEiNh9zwFyTA00cOBAFAw5zpkz5/Tp06Gt1EMpU6aEswYEBCRMmLBJkybjxo3z9fWFHHMKv7KystKG+Hj4+/szwvjx4/v160eNlSJFCkWOFRQUFBRiAUWOPxaKHBsg5Lhz586w3u3bt2/evHnTpk28bdu27TfffEOHV69enT59eteuXd7e3hCVrFmztmvXrlSpUsmTJ+esl5cXNGzPnj0jR46sV6/e8OHDGzdu3K1bN1iTfniF2MAEskNVAoICJh4LUN9wLSPIgFhJUFDQ69evGzVqRMQZPXp0/fr1Q0NDKac4JX2ks3Z9rCAhzDCpgoKCgoKCgsJ/i2fPniVNmrRy5crZsmXLqEfOnDkhyosWLZozZ878+fN///132FGOHDnkbK5cuapUqQI78vX1pefs2bNbtmypmHEc8TmKjyoKzopqK1as2KZNm++//57iEluhkVNyVuuqoKCgoKCgoPBlIRzPSZQoUYYMGYoWLWplZfXNN9+E477SGXbEa9q0aZOoXxyMMz4vcvzq1as9e/Zs3br13r177969Q8Fp9OCAt05OTtu2bdu9e7efnx9vtWsUFKIF4SI0VOfvr/P01Lm76/z8MLOwxsjBiTdvwjrR28ND9+KFTv8XDx/G+3e60CDdGx9diIfujZcuNFD3PspHBBLCMOCgoFcv/F/6+fkHBgaFhGgfiSgoKCgoKIQD9Bd+nFQP40/ajUFa8fb2njRp0rFjxxRHiiM+F3JMGYTK3759+/vvv0+cOPHq1auo3/B1ck7xevv27SlTpsyePfsFlEWnU182V/ggiA+Q22fPdOvW6UaO1A0bpps/X3fjhi4wUKd/Bs6/Qe/gYN2jR7qlS3UjRoT94+DePV1QUBi/jgbv3+jeBehenNI5T9E9HKl7PFHne1j31jesXRc+QsGMsXMfH7+Tpy+sXbf977VbbfbbPnniEhz8WoUzBQUFBYXYgczi7Oy8adOms2fPkk3kRrJC7PBZkGNobvbs2Tt27NilS5cffvihbdu2HA8ZMqRixYry2UHt2rV79erVoUMHToFOnToNGzaMS+RyBYWoQBlla6tr3lw3bpxuxw7dnj26BQt07drpxo8PY8z/YrzEER8f3YYNumbNdDNn6nbu1O3apZs+XffDD7rFi8PuJUfOXN+H3SEOvKO710t3r6vOY53O/5zu5SXdw1E6+zY6/4tht5D/jcCgV9dv3Jk2c/HmLXsvXrK7fOUG5HjeguVbtu319X2h+LGCgoLC14YEemhv4gwhTiYc8CuEGckxaZ465k3MgC4bNmw4To/x48fz2r9//8yZM8sIFhYWP/30E+0GNG7cGEot18YEjKMKqa8K8v2I48d1Q4fq7O3D7hPnzatr0ECXJEkYLV61KozxenhonbV7xrt366ZM0T15oqtUSdeoURinrls3jEHPnRt2wfPnWmdjvH+rC36kezpL53dY99ZHlzSzLvd4Xb4ZuiSZdQFXdY9+1QXc0N8/1vd9//5taOit2/fWb9gZGBhUpnSxWjUq165ZpXr1ioUK5b9w4dqhIyf9XvhLZwUFBQWFrwGhoaEvXrx49epVSEiIv78/jCV2XIXLX758CdsJCgrigGG1EwofD3ORY5goyr537559DHDnzp27d+8+efLE09PTSw8O3NzcHjx4IB04cHFxkVMCOjs4OMjZmIDxuUrZytcDVO3qqluxIuxbErDkihXDeO+ECbrs2bUvFa9bpzt2TOscxp0dHcO+cuHiEkaUX7+m9NaVKqWbPFnXtGlY7+XLdVevap2N8e61znunzu+ELjRAlyiNzvIHXZKMuiSWukQpwlpenNZ57wj7LrIuLNLhFM+f+x49etr7uY+FRbomjeq0b/ddh/YtOndq3aB+9QQJE546fdHe3lEGVlBQUFD4GhAcHHzkyBFHR0cY7bp166A3sSDH5Jfbt2+vX78ecnz+/PmrV69yoJ1T+HiY4DnH8iMggwYNGjVqVIYMGWhkTHTcvXv3s2fPfibqSZw4cdGiRTdu3GhpaSmfNfj5+f3111+//fZb37591XOOvzwEBuqOHNGNGqW7fz/sLnLq1LrGjcP4cdu2Oju7sA4pUug6dND98Qe2oUvg/0K3dq1u0iSdl1fYuWTJdGnT6ooVC7u9vGFD2JcrkifXjR4d9rXlRIl0/28n73VvnuvufB/29YkEiXQZW+vS19E936vL+Yvu0Qid79GwLmkq6axX6VIUoENw8OvrN+zXbdjp6Rn2rMrkyZMlS5o0VaoUrVo2cvfw3rptX5IkiatVrdCrR3v931voZ1BQUIgPUM85/lio5xwb8OzZs969ezs4OJAXfHx8AgMD8+bNu3z5ciQjTzKOHkFBQYcOHYLJwLtSpUplYWERGhpapUqVRYsWpSWRKcQKZrlzDDlGWxQuaIhgUaZMGRwgHNB6gQIF/P39kyVLVrx4cd5qJ4zAhVmzZvX19U2fPn3p0qW11n+jZMmSadKkwZ5y5cpVtmxZrdUIjAwtxuZu3boFIY5jMaAQX/Dunc7bO+xP6UThb96E3R2GcRpIZ0hI2PcrtCdXcM7dPayT9M6WLew7FXBnR0fdmTNhd6Hp5+YW1iEc3r/VvXbRJUisS1VKZ9lW53cybISESXQJkukSJKX41L3x1IV4St9379/7+weEvA6hxMc1goJevXv/rkKFMt7PfW2PnaHxzZu3vr5+IW9C5E6zgoKCgsIXD0oRDw+PChUqjBs3DnYLmalZs2aePHli+NQBSosiRYrUrl07S5YsGTNmnDJlSuHChSHcZv2onDU7OTnduXMnhFSqBynM2dn53Llz8qPWMQf9qcTu3bv36tUrhg0ICHj79m1wcPDFixc9PT3/K85mxq9V8JojR46RI0fOmzdvQQTQ+PPPP6NUGDC6nD9/vnbCCLNnz+7SpQu8tlmzZhxrrf/GzJkzMaOECRMOGDAg0okYeeLEiVZWVoiYVSlyrGBA5HdnacV6XV3DyHXGjDpra+1ucZTPVOdUKl3GlrqUBXWZO+my/xT2zeP09XUJk/1zXgtw4WbD+PPly120SKHz56/6+oY9gAVg7RB4OVZQUFBQ+OIBgUmWLBn8JEOGDBw0aNBg6NCh2bNnjzk5zp8//5gxYypXrpw8eXL5AJ9xwpKJ2QCLhc7a2dkZqDDrhy7b2tp+LDmGB9+4cePmzZuBgYEPHz6EXtMCUT5+/Libm5vW6ZPDXORYkDRp0syZM+fOnTtvBNBoYWGBTaBLjIAiSTthBOqntGnTomBqqZw5c2qt/wb8O2XKlMxFT/prrUZgZMbHUGRJCl8JiCo5cujSpNHeRkTy5Lp8+XTYTlgASZpUlz9/2B/rAWHGZ86E/REe5LhiRV26dGED5coV1u1f4QYem1SXomBY4xtvXZBj2FeQEzAI7f8EteRclUmIMdaeMWP65Ck0U8yRPUvjhrUvXrLz8PSWYpIYlymzZdKkScwa1BQUFBQUPh/AcGrWrHnx4sW+ffs+ffoUupI+ffqPygJ0hhNDph0dHbt27Xr//n0YNglFOx1PAOGGHLu6unKgNf13MC85RmFoCw1FBO2ADjCGqPoA+f4WrxxH2o1G4z4RETZN4sTMol+RwtcCwkKJEroyZcK+bQwgn0FBYV+dCA4Oe0vYyZIl7FvI2leIqZ2qVNEVLkyUCvu2cdu2uvbtw75WQdl64kTYNXnz6ipXjuTmccLkOsvvdYnT69yW6Bx76+730zlP04W46XwOhH3jIlEqXbpaYX+fpw9zmGru3Dny5smVPHlYTV+6dDFCgIOjU0hIyHv97z6mT5+2dKmiX8Z3FhUUFBQUYgLIcZcuXf73v/9Vrlw5Xbp0wcHBcrvko/BW/2gvS0vL2rVrDxo0qEWLFvIDEf8JWImvr++FCxd27ty5a9cue3v7wMBA0lxoaKinp+fJkyd37NhB+9WrV4OCgmSznIUZ0/PBgwdXrlx59eoVLf7+/mfOnKEzLQEBATL4p4F5KaP+i5VBbO9FBNCILhEKfZCa1vpvGJ5FwivHkY4jX0+hD0NFNRHjyzgKXw8SJw775nDv3rrcucMYL7TWzi7sD+rgx8mTh90LHjxYV768sFb9neN8+XTDh4fdbYZWP36sc3IKo8VDh+oOHQrj16NGhVHniKV8wqQ6i0a6dDXDjt88D6PFYf+8dO9ehX2tIm0VXYbmukTQ87ALYb0ZLNLXq1stY0YLwtY1u1tbt+9zdfV49+49VVyqlCmaNqlbIF/usKEUFBQUFL4OJEuWzMrKqn///mPHji1btizsENKinYsZ4D9wJDc3t5o1a06YMKFHjx65cuUirWinzQMmhQSzVKYGHLx+/Vq+ucrxwYMHIbWHDx8+dOjQtm3b7t69Cw2TL0vs3r2bszY2Nps2baIdCidXubi4wI+fPXt269YthmJ8OPG+ffvozAgcS7dPA7M8rYItubu7V6xYEUGgaSqhiDdu6ePj44OYsmXLRp9Ivx+DKB8/fnz58uWiRYsWLlw4cWTfv2EByPH+/ftVq1ZlqIgTsUGWcenSJWR99uxZw18Tq6dVfA149Up3965u9mzduXNhtBikTauzstJ17apr0UKXPn3YnWMNOEJQkO7s2bAnVFy/HvaDIJSzFhZh95979Qp74HHKlEa9DXgf9sPRIc90bit13rt0wY9174J0idLqkmXTpa2oyzE87GsVCf/158ZY7NOnbnv2HXZyeuLj+4Lgkjp1yhzZs9asWbl8uVJQZPUph4JCvIN6WsXH4oV6WsW/AVd5/vz54sWLt27dOnr06E6dOmknYoDg4ODly5evWLFiwIABbdu2TZMmjbn5TFBQEOwWCzF8Ms/6mRQaNmTIEJjbrl27atWqVaJECRphev7+/g0bNsSuTpw4AZ3LmDEjJBjqjMtUq1YNbsYglSpVggHDHlu1asXbBQsWQCmbN2+eNGnSDRs2cIyLfTL/Mtej3LB7VGtvb89bNhlRT/SBH0NY2SqOESkhoA8lBVPItyMi7cMg8mkC9JqhopqIAwopypTMmTPLOIocfw3AuoODw2ixnZ3u4cOwx05kzKgrWVJXsGDY7eTw1Ra9qdddXXVXroQ9yYK3WbLoSpfW5ckTBTP+B+9CdO8CdYG3w/6Fvgz7InLKwrpUJXRJM+q/fPwvu8IgMVdfX/+Hj509Pb3fv3ufNm3q3LlzZM2SKVmysB/N1/opKCjEHyhy/LFQ5DgiXr16BTscPnw4RGXZsmUQqphIBo7k4uLSoUMH+k+fPt3KyuoTfKECcgy1vXnzZpEiReRvuiBaT5488fX1HThw4KVLlw4cOAAzZiUwKxoDAwOhuZaWlg4ODvfu3aOzh4eHj49P6dKlq1evfv78eYhZ1apV7ezs3NzcWrZsyVWLFi2qWbMmFgL927hxIwbTr1+/T2YqZiHHANdydHREBBQ00vLfAg3lzZu3aNGikGBpUeRYQUFBQcEkUOT4Y6HIcURAGeFUAwYMOH369MiRI1u3bi3PJNBORwYugXr+qUfPnj2xQ+Gj2mmzAXJ8/PhxeBSUN43+L9/fvn3LskH//v0vXry4ZcsWwz3N0NBQCwsLuaVNO4358uVja1QCHERKjnnLjho1agTDhqbu2LEDMt2nTx/G/DRUzVzkmGGRFGqL4/imAtIEeKBBrIocKygoKCiYBIocfyy+MHIM1YECQumA1hQrMM7Vq1eHDRsGRfn9998rVaoUzW1gOsPB9uzZM378+Ny5c8+ePbtIkSKfhslEQ44h9zdu3IAfQ+4zZcqEQLy8vIKDg+GH169ff/LkScOGDeHKzs7O27dvz5MnT7Vq1Qzk+Nq1a66urq1atYIE/7fkOE5ajAbCRJMlS5b88wAr+TTllIKCgoKCgsLXA9gb5A+SumrVqsePHwcEBNCinftIwFLy5s3bu3dvHx+fqVOnnjhxAhoa6RMFIKNMdODAATj0u3fvBg4cmC1btv+c5LAAaG6+fPkgXTY2NpBaGPD+/fvt7OyoGy0tLT09Pffu3bt161ZefX192YJhdxDfVKlSIcBz584F6p9uIe3/Ccx455jSkz2jM2n5b4HCUAx83VDVGd855hVFYmpAziooKCgoKMQQY8aM6dOnj5WVlbpzHEOQgv/++++SJUuWKlUKVqS1xk/AcyB506dP37x5c5kyZf73v/9VqlQJnpc0adKP2hqU6fXr166urkhm3bp1L1++hGX++uuvMhpDCYFhOhTk7+9/+PBhCDQ0OlOmTN26dWvbtm2WLFkgMwaeYz5QDJw6dYpdN2jQgLXRwuIvXLggT2tmqW5ubocOHbp9+zZsEBXXrl07Z86cEH2usrW1pdHa2jpNmjSYQePGjYU616pVi+0vWbKEAVu3bo351a1bt3DhwgzOMay6S5cun+xDBnORY1imvb29i4sLW/3PSxn2iEAxmhIlSmA30mhMjsePH8+Cr1+/jlHKWQUFBQUFhRhiy5YtkOOGDRsqchxDkIIhD2TeSB8zFb8Ax4Asbt269ejRo/BCOF/VqlW7d+9euXJlS0tLrVMM8OLFCwjlnDlzYJbFihVjTGgJFlW/fv169eoVKlSIkZmLbmhn//79p0+f5iroOI20cMmQIUNq1Khh+Nsq84EZ5XuzLM/A8eDHQPgrZzmmA8dydxIt85ZGuWdKowFhF+tbeMX26MmxDC62ITcuP2URZRZyzJgoD47v6OjIW/3ew/Nj+gCRggg30j4IEaHQQfpoJ4xAB4C4paiKdBDAAR64fv36SJ9WwSt9bt265e3trb9IQUFBQUEhpjhz5gycYMKECaQqrSk+4xOQY19f3yVLlpC7ixYtGs3XauMFICGvXr2CYNjY2EAwLCwsihcv3rNnz0aNGqVPn17r9CEEBARAdn/99Vcub9++fYUKFWxtbefNm5cjRw5YEBr55ptvkidPDldhLihWqlSpaHz27BlWV7p06fPnz2/atImzM2bMKFmypNzNVYg1zEKOMRR3d/dKlSq9fPmyYMGC1DrCR43BvGjXzs4uY8aM9EkWxXOOGQcXzZcvX65cuSItGjCOhw8fPn36tESJEgwV6USUXw4ODoymnnOsoKCgoGBy7N+///Lly2PGjFHkOIaAHC9evBgS2aBBAzif1ho/AeeB2k6aNGnFihWw4Xbt2nXs2DFPnjzsK+b2cP/+/d69e3t6ei5atKhcuXJwktWrVy9YsIBG3t68eRO+5OHhAcnJpv91CGtra/ny7rRp05o3bw5jhppDZqysrH7//ffcudXvScUNcMe4QL4gQtk3YsQIb29vaYSGurq6ohs0SiUEDUVt4QAzPnXqVOrUqdu0aQO7xbC0E0ZgwKVLl8KJiThYTFBQkHbiH9DCRD/++CP2t23btkgngqDDjOvXrw91xtupwGSReOacOXMg7sOHDw8MDMS4pV1BQUFBQeGjcODAgYkTJxryS3xHSEjIjRs3pkyZor03A3x8fGCTu3btIk1rTfEW8AeYxrJly6glbt++DaOguvgoUkFneUQxtAQGDD95+vTp6NGjKR42btzIW7hWcHCwsBoOeAtBmjdvXt68eWfNmuXi4uLv7w8d+vnnnwsWLLhq1SptXIXYwrxf9KHEgTeHPS0iMsBoE+j/sDH6PozDa7LIHnxBaUW7oY/WGgGMH/GOsoKCAe/f696+Dfs5vYAA3cuXujdvwlpijnfvda9C37sFv3MOevf01TvvkPfBoXH7REZBQUFBIf4ApvHdd98NGjQIbgozSfwxTxwLDQ2F2l68eBHiC0teuHBhv379evfuvWnTJgsLi9KlSzMgNMbAgjjgbcqUKatVq8ZEK1eupDOXrFixIm3atM+fP79582ZAQABDaRMofDzMSxlh32idYjpScCqGfdBxpH0ozmgXC4h+EGYJW5DC1wesIyRE5+sb9st3jx7pHj8O+/E7P7+wRoNRwIydnXV//BHGjFetCjsbQ0CLX7/Tebx+d9Tr7f9uvGp8IZB/4+4GX/YL9Ql5//a9TpmdgoKCwpcNeDAkNZMe0NaY0GJoSXBwMJzY29vbxcXl1KlTDx488PX1Xb58+YYNG44fP37kyJFnz569fv0asgtphu1oV+rB26CgIC8vL8ZxcnI6evQol/z9999cLn/Gd/nyZVdXVwZ/+fIlg9BNuzLOEM7GAiBXWlMEwMqkQ0wIOn30TC3yzgaKaMItxATmJcfsB726ubmh43Bwd3d/8eIFskBtnp6eUfUJDAxkHIyA44h9aPHw8MBu6EOdRB/thBHow/ghUCGFrxKElPv3dQsW6Bo31hUurCtWTNemjW7pUt2TJ4QnrQ/W4eioy5dP5+8f9gPSMX9WDPTXMSB0tH1wx6tB+z3eOgS8u/fy3YonIZ2vBs19EAxpDlXs+P/YOw+4JpK/Dy8JgSRA6L0IUgVF7Nh7L2fv3Wvq2ctZz17Oeup5Z/fsvfcCKjZQUUABkd57Dwnp7zfZ/Hk5saHgCczz8RM3s7OzdX7zzDLZJRAIBEIpIHzw4ODg4NOnTy9evHjAgAEjR458/fq1vr5+9+7dV65cuW7dOgMDAyMjIxjO+PHjz5w5k5OTo15YtTisZv/+/T///DODwUBOCwuLXbt2/fbbb506deJwOA8ePOjfv/+QIUNWrFhx4cKFsLAwWHhF3SKEpGKrsPEoU51UBgj6mzdv4uLiIIHqpPcDjUbO+Pj4tzoANLBEaGRkZCTKVCd9FSrrB3k4dvQP8uzt7d/5gzzkwdyQkBAsQj8vumxnC+cAV0BERAQKsbGxeecP8rABCQkJ6Hh5eHigqLIrwg7CnmNiYrBG+gd5dB7yg7yaAPpNISHUvHlUaKhyGlcQrnecf21tqmFDaulSqlEj5d3iTZuoZ88oXLy4BBITqT59qB9+oD76Y1+YcbZY/lOQ8GGODBL8nYVmXR4T1alIqjiXKoUZT6ilNaW2lrl25XZBCQTCf87169efPn26YMECephfVQeaQn6QVxlAPCDBuFpevnwJvSkqKtLR0YGWWFlZQZThuEeOHOHxeGlpaTjykNpRo0bBWyA5ECr6QdowGYjpn3/+iROEr97e3rt37+7QoQMkm8vloszvvvsO0tWlSxdoT3R0NBwJq0D5Xl5eONROTk6Yq96azwJOfOvWrefPn/fq1Qtrf6c4QeUh5diRbt26ffS5GbBeHx8fVJx27dqVvRKg11FRUUFBQT169ECB6tTKhwk7VE9+FvDXFy9e4EzjGLVq1Qrnhk6Hkj569AgHEeceVwOqwVvQP57DrkJ5YcnvzJOfn4/jgr4USsO0OvXfYBU4N8iDK+B9K+Lz+ZBvFxcXdM50dXXpc4nzgS2/e/du48aN27dvzyr1ZmlCtSE1lVq2jLpxQ2nGJibUmDFU796Unx+VlaUcXIF/nTsrx1RYWlLR0dTgwZSREWVgQA0YoDTj/z0R+70IZYobGdJtsRJYckdT5hxn9oMc6bV0aXCBLLlYkS9VpAgVjQ017bkMcmURCNUbtN8pKSmtW7euHr9vgYFlZWW9efMGe6ROqmjQBKM7YW5uDl17552vagYOKZzn2rVrv/76K9wDZlKrVq1+/fqNHz8eBmJkZHT//n0cB6gtPArGgv4Jjo+Njc3kyZNxIh4/fgxBhMbAmFesWBEZGYmlpk2bduXKFdjR999/7+bmBr1BCYcOHcIhnTFjBsS0ZcuWtGqjhMDAwAcPHjg6OkKUYaKfJzyQsczMzDt37kC6MOHh4YE1lhQFYaOHcEDqsJ1aWlpYHeQK+45Z2CN6aATyQ9iQgq/YEszFbgJ6q5BIZ0Y6XTIOCMrBilCgaj1fg8p6CQj2CucjPj4eGT5wDjDrA3M/HezFB3YEs3BYra2tcfQxQSfi0iR3jqs3uCK2b1feHs7JUZoutHjuXOVoimnTlOOPcbZdXan16ylPT+riRerKFap5cyotjcrPp777juraldLXV5fzPtKK5b+9Lj6cJLHjMLbWU/Z372bJimSK0AL50zxZoVShqUH9UY/9fS0tLQa5tAiE6gy5c1xecmvYnWNYI+x27ty52PGZM2dCWyHHuFqSk5PPnDlz9OhRHHD0rJo0aTJhwgR4LRRl+PDhsOQjR47ALw8ePLh+/Xp8hTtCY5YvX96zZ8+cnJzu3bs3aNBg27ZtZmZmSC8oKGjbti1EecOGDUih1RNnMzo6+u7du1u2bIHOohwHB4cSFyoXWHtISMiNGze8vb2h+PStaNpZaet7/fo1JmDkcHFDQ8MuXbqgS4B9geBCCLE9rq6uBgYGr169wsbDGLE9yI9ZKMHCwgI9TEzAGzMyMuD67u7uOjo66Kfha+3atZGi3IivQmXdOQaYxq6ijwIlhZi+BWbBR/fs2XPz5k10ib4Ef3//iIiIzp0744KwtbVVr6AM6OjgaigxYHLnuNojl1P79lGBgcphxxDlggLKxUU5suLmTeVQCoBWzM2N8vJS/gIPHdpmzZSLODkpR1xYWCjnfpgMkeJkiiRGIHfSYfS1ZKGvdz9bCg/+2UErqVgeK5DLFVRbE80mhp/bSScQCFUEcue4vNS0O8dwxAsXLjx58mT27Nl9+vQxNTXFpSIQCLZu3Xr48GGY37Bhw+BR0ERoCSQYQgWxgUTq6enBm319fePi4rAILbv0J/zn+fPn/fr169ixI30MoeD//PMPCoeVQiUho1gEs+CjOM74+vDhQ0dHRxjq5x1zyPejR49QvqenZ2pqan5+PjwbcgwVxJafPXsWG4wJgOvHxMQE+4WqgUUSEhJg1dgRLIK50DZMYxb8GCqIw5KdnY2LAZt3584dqDxmhYWFKRQKS0vLxMRE2BqKglV+tba0sqoxdgCHHicYu6189EgZMAtHFr0lnHIcpmfPnqGf8RkEBATgUB4/fhxHE2dIXfq/wTZgdW/pL6ZLfyVUS4qLldYL8CkWK7+W/jksErOzlRJsY6P8oV6DBpSZGdWpk9KYP+WvN2wmpYfeFspRKMcfJwjlj3Nll9IkJloajfQhxBT+aWpU8o9eCQQCgfDNI5VKIY7wxWbNmsF3aaF8/fr1vXv3IIirVq36+eefJ0+evHDhQpjJoUOHoKG9evWCHa5evXrp0qVQHfjo8uXLf/31V/jo7du3kXPXrl08Hq9du3bQLbFYnJaWBpUqLCyEXMEsMzMz0QPBqlEgFAg5mzZtqqOjA9HEqumtKi/JycnoBMJTsf3YDOwR/B6lYe+uX7+ObRg0aNBPP/0E+UY68mP7MSspKcnIyGjs2LEw/tDQ0JiYGAg9cmLD0AFAt4EeR0GD6fbt2//www8oH/0BzEUiSgZQfxQLsF+fvQufyJc23Ng3uv+B3km5XBOHDGBXXVxcZs2atXjx4t8+C1wojRo1QjkoDX0pdemfBt3Fp7tWdAqhmqGrq/z53ftgsShzc6Ucm5hQ9esrhdjF5ZPuGdNwmRqNDZgMSiNWIPfPlfE0NeDKHKYGVpglVqAy6GpqWLMZ5XjcJYFAIBCqI5C56OhoMzMz6CndJsD5kAL5Gzx4METI0NAQlgwvrF+/Pp/PxyxnZ2dvb++cnBxra2s2m12vXj17e3vkdHJyYrFY0M38/PwuXbo4OjpCfuCsa9euHT58eFZWFhQZJrphw4Z41XAFGngOyoeXw0fhS+rU8oC1+Pv7Z2RkREZGPnr0CJ+YhuliR7AX6enpXl5e2HgbG5s2bdqU3JzGerGp6BIg3cPDA7vQuXNnbDP2wt3d/S1zw34hD7CwsEBR0DPa7wHkGH2JO3fu+Pr6Ygdp+a48vmjMMXbpzZs3K1euPH78eJMmTZo3b47zp573MbAsDuXRo0d79OiBEnDOcBTU8z4ZbDx6V+vXr9+zZ8+AAQPQm/l0zcWBDgkJQacN1yJ6Yzip9LgZQrUBl/bhw9T8+cof3mEa1rtggfKRFHPnKsccg7p1qT//pJo2VVoy3QvF5YPLEIHrU3xWLFfECeR9AwSpIoUhS+MXBy1LtoZETkUWyQ8lSvIkip7mmivrsO11yIhjAqGaQ8Ycl5caNeaYltfWrVv369dv8eLF+vr6cBXYy+HDh2Ev8+fP79+/f8mVg69Xr15ds2YNhPLu3bsTJkyYMWNGYmLixYsXoYyQ7MzMzDFjxsAOT506hXOEY4jEmTNnwlw7dOgApxKJRFeuXLl58+aoUaOmT5/O4/FQuFQqTUtLmzNnzqtXr2A+BgYG5botiMWh6Tt37szOzqYfbACJghND1iH30KfNmzfDptq1a4fMyHnu3Dl0A7A9MNonT56MHDnSxMQEe+Hj49OyZUuYMZZFrcGWt2jR4vHjx9gY9AT8/PxwMcD4tbW1Q0NDUacwjf198eIFlBpbHhQUhINpa2uLI4buBL1tlcEXjTnGJuLcnD59GgcCHR2IclhY2MtPA2KKQ4azi6OMM5eUlEQ/dqRcREVFYaXowWBZqDYKxLFTr+BjYAMSEhLQKQHoS+Fsfd4QHMI3CwTX1FT5G7uICFyrSuu1s1M+tuLhQ0okolCtOnemRo+mOBzlQGT636ebMWBqaLCZGjZsRhhfnilSPM2T382W4Z9/rkyuoNz1GAtctZ10GeTXeARCtYeMOS4vaHlrzphjdDYiIyPhwd26dWvVqhX2F3IJO7x//z4UsE+fPg4ODiVXTmBgIEymadOmbm5uyBkQEAAfrV+/PmQX+ggNxcUGY4Zl2tvbw5I5HA7kZ9WqVVgEYg1Xrl27dpMmTSDWMKvmzZuX3HzEKh48eADRHDBgAMyyXB05CDfEFBc5NLdt27ZYF7CxsUFppqamOI+YgNFaWlpiZ5OTk7EX6ANgS3Ah4aunpyeXy0V/IC4uzs7OzsjICLaNHVEoFDBdbCcOCEqDlbFYLPrZFFgQq8M0RBFaj6Ph6urasGFD7JqHhwc9olq9cZXAl945hmKuW7fu5MmTjRo1Qi8HJ0k972Ogu4C9hVuj86FO+gJwyr/77jtcXp9ex3CmsfEPHz7EaUZPDhtP7hxXP+DEr19TixdTvr7KX93RIATp6FAjR1IzZyp/fvcloPJI5dTDHOmJZMmVdGlqsRwm7K7L7GKmOdaO5YLKS8SYQKgBkDvH5aVG3TkuKiq6cOHCzJkz169fD7mkh1Xk5ORAn3x9ff/8808YVMmVs3Pnzr///nvKlCmDBg1CF+KPP/44evQozDI/P5/+Wd6IESPgl3w+f+rUqaNHj4b/4ExBiydPnjx79my6EAjlX3/9dfr06RUrVqCHQx9hOBscGuVD02E+ny5sAIKO0szMzDp37kw/NQL2CL/HWiDfgwcP9vf3h45DcPX09CC10FxYLE7uW3eOsQstW7aE8r7zzjF6C9hUrAKeHRYWhjqFafrOMboQFhYW9KH7CnyRHGNZnJ79+/fjfPz00084T+goqOd9DHQa0GHq168fOg3t2rXT0dEp6TaVQNfPW7duoevTuHHjd8orju+jR4+Cg4MPHTrUpk0b9DnUMz4GthwX3Nq1a3/44YfffvuN/ruDeh6huoCru7iYSk+n/P2pEyeUrwLBSW7QQPkk42bNlEONvzwmo/4IZYo8iSJTpBCphk7palKmWgw9TUqb+bXqMYFA+E8hclxeapQcFxQUbN269dSpU1CO7t2704nQTbgHRAi2WvJ6MnD8+HFkG6sC2gNxnDRpEnSzbt26kJbU1FRICxS5QYMGW7ZsQSJM7M6dO0gcM2bM4sWLsQgMsrCwEIUHBARs3LgR5g3XpAuHFv/+++/Tp0+HrX66sIGkpCRYVv/+/WvXrl0iWlBb6Cz0t2/fvjiJ0NkHDx7AynBas7KyTE1N6WEVUNshQ4bAstLT0yHQsGGIn0gk8vHxga/jKywOFadZs2YoDcoOccdeREZGBgYGQo4zMjKCgoJ69uxpaGhYNeQYiN//nOO8vDz0EnBN4GvZteCYRkREoCNFvyyRfqyJet7/wCG+ePEinHvu3Lk///wzBFo9oxToS6HvtWvXLhSCI1v2zjF9KLGstbU1Nq8kAxbct2/fkiVLyHOOawJFRegOKf/hKuNylW/6QO0uc8URCATC50DkuLzUKDkWCATwVGjusGHDHBwc6MTMzMwZM2bQx8HOzq5Ega5duzZ//vzvvvtuypQp0EFo7qBBg+CXXbp02bBhA/LDuGCN8NTNmzfDbaBbUGd8hX2iwDp16iAFp2/evHmNGzdesWKFTak3PFy5cgXnFMYJrTIzM6MTPwW4LHROT08Pnl0iS1C7IjSuFAWXxZWPywZ7ikRMY434pHdKKpXCpwGMEduGxZEfE8iPzHRppScwFwsiM6YBpunPEsX/ClSWHWCfz5w5A+8coGJgGdCNwBkqLi7GEcQZxRVgVAb6ycQoDccU0+/Mg2WRB0cZPa2hQ4eqSy8FvQHjx4/fv38/bJvePEAfdPUXQnUHHStzc8rRkUJcwgSqGDFjAoFAIHwFOBxOu3bt4DwlZgzgLfn5+Vwut8RcaSCg+IQEwynhl5CfXr16wX+srKzgQrBhSC2+okDkhDJicQsLC8gu5BVyjLXMnj175syZSO/Tp4+trW3p8pETJSQkJPD5fHXSpwExNTU1RTem9G1ETOuqoOUYc2FlxsbGBgYGSMReYymANSIDMmMaichGbzamsfv4fGsCs5AB2eiv9ASWVa/1q1ApggDpRGfir7/+Sk5OdnR0bNCgAbovb4FEZ2dnnGn1Ml8GjmPt2rW9vLzUpZeiYcOGrq6ueXl5e/fuxScuR/UyBAKBQCAQCJUMJDg0NBTyCt9VJ6lMCekQ3NLyCmDDcEHIa0nmbt26wYzDwsKEQmFOTk5cXByEp0WLFvRcgBKQZ9OmTV26dElPT8ey8Gk4T+fOnWFH6kwq6B/PZWVlQb7VSYR3USnDKiCgaWlpOHPoPaxevbpOnTplJRhn/eXLl0OHDsUpxBlFbwbdDvW8/4ETfOzYsUmTJi1cuBDdIFxDpbssNNnZ2UuXLv377793796NjlTZFclksoyMDHSkcGk+ePAARk6vCKJMvz56yJAhY8aMeesCIhAIlQSqJKobwgLagLK1nkCoipBhFeWlRg2ruHr16u+//w5N6t69O8SXToTFQoEgNuPHj7e1tYWcIDEkJCQyMnLr1q1NmzZdsmQJnBiJOFZ//PEHJOfMmTPx8fEzZsxYtGhR2UHDxcXFhYWFyIyLkMfjYS6M6C1ryszMXLt2rY+Pz7p162DS6lRCGSpXjqG8W7Zs8fLyKns/HAs+e/YMfR1cKxUix6dPn0ZRZVcEC09KSpo4cSJWd//+/bJyjJrZqVMnenQLvQiBQKg8ioqKXrx4MXXq1MaNG1f7RpFQQyByXF5qlBzDRLGz8ONevXrpqh71AHAEIMH//PMPLAWatGbNGrgTdDkrKwtqC/3t168frb8ymezWrVtjxoz5/vvvMRcX27Vr19zc3D7jpl5BQcHRo0exLmwM1qVO/erQulXW6L4dKl2Oce7r16//LcvxuHHjcBWW7WARCITKAE3C/v370SI2bNiQyDGhekDkuLzUEDmGYsF2YEcnT568ePEi9rfEUnCQ8/PzQ0JCEhMTa9WqhXiIzHfv3oW/Ojk5eXh4lAxHRvqbN29mzZqFzPjasWPHtWvXmpmZfYa0FBcXP3z4cPDgwYsXL548eTLK/2zz+QzBpReB6xcWFuI4cL7lByFgW78EkUj0119/aWlpzZkzBx0aOhF7npKSYm9vDy0+e/ZsaGgozutbhIWFYRbOPU4S5BUKSy9bGhy+Xbt24eQtWbIE1xCcWz2jFFjpL7/8gni0e/fud64INdzPz69NmzYmJiavX78uWRFq5saNGyHcs2fPLioqemfhBAKhwsnMzFy9ejUCtFAoVCcRCFWca9euLV++/J0NWVUEPhccHLxq1Sr190ogJydnxYoV58+fr95xAJdERkbGiBEjHB0d4UVlrxDYqkAgwCfECXMxDWBW6tn/Izs7G0JsamoKjT548CAEWj2jnGAV8CILC4t58+ahEKxUPaP8QJxevXrF5/M/RZ+wXkgXJI3eu8OHDz979uxb9q5KGWiLrgB0GeKblpa2devW+fPno9v0Fkj8448/0HNSL/Nl4BDv2bMHfVx16aXAilauXBkTE0P/5vHb7aYQCAQCgUCoRkBO0A3Iz8+3s7PTUz1cQi1f/wOyBDOhH+aAuZgGLBZLPft/QGA6depkYGBgb2/ftGlTbW1t9YxyglXo6+tbW1unp6fDbpGi3tCPgZwwaewOoL9mZmZeunQJ1o4UZdEKBT239DQN8qO7BTO+ffs2jBxf69atC0FXlqsqCnnowjFNp9CollaC6fdlriQqS451dXWnT59uYmISHR2NDuiLdxEREVGB+4YVqcv9N0FBQeHh4dieCRMmGBkZETkmEAgEAoHwFYDkQAdBrVq1RCJR8ecCHXR0dFy0aBHMytLSUiqVqmeUE6FQKJFIrKysoLbYHvVWfgwsUlhYCJ/OyMjAvkBMIbsCgYD+/V9eXh6K5fP5mEYGFAuQDdNYCzoGWByrzsrKwjSMHHPNzc15PB5KRlFIwSwUjnIwC0cM+VE4XSBm4ROro7cEiUhJS0tDUchMJ1YGXzrmGPuwZ8+et8YcA5xI7E9YWFhCQsI7V4EjglmrV6/u06fP+8Yc45AdO3Zs4sSJCxcunDVrFgS3rNqi17Js2bLt27fPnDnTw8PjfeO9cCbQUzE1NS15nAWObMlLQJYvX46+GvFmAuErgNC2e/futm3bkjHHhGoDGXNcXmAINWHMMSw2Li4OhzEiIgK2U/ZnUeWCtqkvdBWY1fnz59u3bw93grN9yq/6oqKifH19U1JSYG42NjbNmze3trY+ceJEYGAgtKpNmzY6OjqvX7/G5uXk5IwcORJB/uHDh5BjpCBnly5dMI3LCd7l4OAwaNCgq1ev1q9fH01AamrqkydPsCz0V19f39PTs1WrVjhodGbsKVbK5XK7devm4uICY7579+6rV6+wGXp6etgM+uV/n/HDxI/y+XKMBbF96A0cOnRo6tSp8OMZM2YYGRmpZ38M7DzUuWPHjt27d//999/NzMzKxhQciLNnz/7888+Q419++aWsHGMbUMFg2H///feFCxfQ3JZ9lNv7wHE/fPgw5Bjyjd4Yjj42gPgxgVDZEDkmVD+IHJeXGiLHsBQcTBzJLVu2BAUFwXzUM/47YJPQytmzZ7du3fqtRyy/E5je/v37Iane3t74mpCQIBQK+/fvD2OGZHfo0AG+m5SU5OPj4+HhUadOHUtLy1OnTmEtzs7OUMQXL17Q77uABEdGRvbo0QPpsC94bZMmTeiH02EuZDc6Ojo0NHTYsGG2trYwupcvX7Zo0QJW6e/vb25u3rdvXyx+7949XDPIjDViwTFjxlhZWX3KXpSXz5djHB1s2cWLF7GtN27caNq0KXz/03tFWC96DDhAOGrw43f+aFEmk+HooIeBknGM3rn/6G2gQ/P8+fOBAwfiiH+63WJBnDNsPM4QOiXo0mFx9H7UswkEQuVA5JhQ/SByXF5qiBwD2I5AIKDHM6iT/lOgSSwW69N/hQU53rFjB8QUCgths7CwMDAwgCxBTw8dOjR69Gj4Ky5+KCymYcbY37y8PPhheno6riJM4Cz36tXr9evX6B6MGDFCV1d3z549KK1+/froM7Rv3x6WzGAw+Hz+tWvX0H9ACtwME1gKGxkQEBAREfHdd9/FxcXhmoQNY1n6NYGmpqaVdFvz8+UYJxvHZe/evdnZ2Tjr2AEc7k+PC1gv9hyFYCn6rnjZ3cMpwcVEF66lete2ekYpINDQXJFIhDONoj79GNGFo1uDknGme/bsOW/ePJwz9WwCgVA5EDkmVD+IHJeXmiPH1QB4LWw1JSUFugXX8vT0RACH+x0+fHjcuHGQ48ePH79582bQoEEmJib5+fm3bt2Kjo6mhSo1NbVWrVpQLOh1cHDwsGHDkL5z504Irqur665du/r374/LAPJWpHoEPgS6U6dOT548QTZMwNBCQkKQ3qNHDzgeNiMqKqqwsBAVrW7duvQAD6TT21mBfL4cw0fRIcAhg7yqk6osOLLoD7m4uJS8uoZAIFQSRI4J1Q8ix+WFyHEVAk6cl5eXlJQEIU5ISICtTpgwAZZ85MgR+s4xPWQCcoxpzL1z506TJk1sbW1hmDdv3mQwGN27d0cGOC4tx2gCIMc4+9u2bevSpQt95xjK6+Pjk5OT07Fjx0ePHunp6WECcvzy5cvAwMDevXubmZnx+fy0tDRoenp6OnS8Tp06KBk51RtacXy+HMtVT9OQSqWYUCdVWdBlgR8jqL3z5jSBQKhAiBwTqh9EjssLkeMqARQRZnzgwAFMN27cWFNTMzExEe47atQoOO6hQ4cQyWvXrg1PLZHj58+fX7t2rWnTpjY2NmFhYQ8ePHBxcenbty/9q77+/fsjHQU2atQIBR49ehTaDQmG4CLzw4cPIbtQ3tu3b78lx3Do6OjoiIgIWDWPx4ND+/v729vbV5Icf74LwiMhlBwOR6fqQw/JIGZMIBAIBAKBQKOhem0FTFckEp0/f/7UqVNQVXytVauWvr4+tPjevXtBQUEwKG1tbXwiv4ODA5wVTnzixInY2Fg7OzvoNfwKiyDD3bt3+Xw+pAvF4mvr1q0NDQ3PnTsHzw4NDfXy8qpfvz7EEnNRILqa9L1LTKMHBcnGStERPXnyJMqxtLSkn1ah3tYK5fPvHBMIBMJnQO4cE6of5M5xeSF3jqsQuB4Qt1NTUzHN4/Gsra2hpPQTezMyMmC6urq6xcXFZmZmOJWwyuzs7JSUFGRAZpiuQCCwsLDAIjExMSjBxMQkJycHTmxsbIzMKDktLQ2rgPgim46ODmQaJcCnjYyMUKEKCgrg08iMopCenp6OdWGlWF3J44MrHHKvlEAgEAgEAoHwbjQ1NWGidVXY29vDgGGuSISburq62traYgLGrKWlhcwaGhoQXzc3Nw8PDzs7O3NzcywCl0X+2rVrOzo60u/5g/giJ8rBssiMbhKdjb5XDUumX0yBDJBmKysrrJQu2cXFBZvh5OSEcujNqwwqS47RG0A/QKSiMm5OS6VSunB6xPMHVoEM6LUgp/o7gUAgEAgEAuHTgJUymUw4K4Dj4mtJIvwVYAJAZOn8mKYz07OwCGYhP75iGimYKJuZzoYU5MQE0jFRMk3PopfVVg3hwLSqgEqhEuWYz+f7+PjQt9bVqRWHWCy+d+/e69evoeCYhv6+73eBWPutW7eeP39eDX44SCAQCAQCgUCoVCpRjouLizMyMgoLCyvjznEJWAss+eHDh++7NwwnhqBnZ2ervxMIBAKBQCAQCO+hsuQYwIkhplKptEBFUVERfe8W6RKJhM/n5+bm5ufnw25pe5bJZJhGIsBcfEU6FodeC4VCgUCQk5ODdLFYjMwaGhre3t61atVCenJyMhahXz+DpZCfLgSl0Tet8YlVV6qjEwgEAoFAIBCqAZUox4D23atXr+7Zs+fevXsikQgpUNj4+Pjz58/v3buXfngHvBbmis/Hjx8fOHAA6ZcuXcrOzqYXx3R4eLifnx8KOXPmTFpaGtIBUiIjIx88ePD69esnT57cuXMHmSHKKBk5UcjTp0+hzsSJCQQCgUAgEAifSOXKcVFR0Y0bN1JTUyGpt2/fhsjy+XyY8c6dO2NiYjQ1NZHh3LlzL168gDEHBARcv34dSyEdeY4dO5aVlYV0+O61a9eePXvGZrNhw/v370cKfSM5Pz+fHqmNRVgsFtLh1ikpKZjW0NC4cOEClkKBxI8JBAKBQCAQCJ9C5coxrNTW1nbo0KGDBw+2srLKzMwsLCwMDAzE9IABA0aPHj1y5EhXV1c/Pz+RSIS5UqnUycmpdevW3bp1a9Cggba2NkpAorm5OQoZNWpU//79dXV1w8LC6OdUYG6TJk2cnZ0bNmzYqlUrHR0dLNW2bdv69eubmZkVqwY902M5CAQCgUAgEAiEj1K5cgyRhadCbekH3YnFYsgxhNXT07NWrVpGRkbW1tZubm58FbVr19bQ0IAoX7hw4ebNm3p6erQcIxGFYHFDQ0N4sLu7e2pqKopCOtDS0uJwOGw2GxP6+vpI9/HxuX379vPnzyHQ5J4xgUAgEAgEAuHTqVw5ZqheMQ2FxYSm6tl4NFKpVJ1DNS4Zn8gAY545c2bLli1NTU2R4fDhw69evaLv+5a++4tZKEH9pRQoJyIiIjAwsF69eoMGDZo6daqZmdk7cxIIBAKBQCAQCO+kcuW4rJvq6OhYW1u/ePECIpuRkREbGxsSEqKvr8/hcJAYHBzs5ubWuXPnVq1aQaYLCgqwCMz4+fPncXFxmZmZyBAaGlqrVi3t/71NG1YNXc7LyxMKhVlZWXBx+r0pMTExWJyMqSAQCAQCgUAgfDqVJcfQYvqncgDTgJ6GBDdp0iQ/P//UqVN//fXX3r17Yb0tW7Zks9kymezevXtHjx49fvz4rVu3tLS0bGxs6NKg0QcOHED+ixcvopAGDRogP10gHJrH4wUFBd2+fdvQ0BBCjBJQ7I0bN2DG9MgK+k0q2Aa6NAKBQCAQCAQC4Z0wly5dqp6sUKCkcFOhUGhlZQV5hZgKBAIul1urVi0DAwN3d3d6oAXmdu/e3cPDA/5qbm4OG8Yiurq6Dg4Offr0sbOzk0gkz58/b9euHVLEYnHDhg379u2LArEKFGhqamphYaGvrw8JhhnXq1cPJUCyTUxMvL29XV1dMcva2prP56Nw5CR+TCD856DmolLb29tbWloiCKhTCYSqTFRUVEpKSuvWrdG0qZOqMmi+s7Ky3rx5gz1SJ1U0xcXFT58+RdPs5ORE4gDhW0Ojkn6yhmIhqfSoBogvJuixxUzVC7IxDdOlRw/T78jGBPIgBRWGzoZ0fObm5u7atatjx44QaIiylupV3ahIyEkXjmmUhqXoQpCCkul0ZMAnQAqKwrJIJxAI/y1odHfv3t22bVv0ddlstjqVQKjKXL9+Haq3YMECtDXqpKoMWtvw8PDLly9jj9RJFQ0a9+3bt9erV69r164kDryPEi8CMBnYDjyH9hkcNADDIXf9KoNKHFaBc4bzB0rOJcAEPYvL5fJ4PD09PToDFoE0YxqJQEdHhz7lSKTtGRcBPTQZ6chcUjgyYC7KQQbkBJgGyIlC8BVrxDRyqraLQCAQCAQC4dsFEky/zCE5OTkgIOCff/5ZuHDhuHHjBgwYMHDgwAkTJixZsuTo0aPPnz9PS0tDN0MoFNK3C8sCt0Y5oOQtxYRP4Vv/AxCktk6dOkZGRrRAEwgEAoFAIFRXFApFQUGBn5/f8uXLe/bs2a1bt6VLl/r4+GRnZ8OImExmenr61atXf/31106dOvXu3XvdunX+/v7w47IDAZDC5/NRztChQx88eCCRSNQzCB+jsoZVVBToP4lEIlwQ9A1jAoFQ1SHDKgjVDzKsoryQYRVloceIPnny5OjRo7ic4Ls2NjaNGzeuW7euubm5rq4ui8WCs+HsQHmTk5NDQkICAwMzMjJ4PF7z5s1HjBiB44mDWTLwPT8///z58ziJKArxdt++fRYWFuQP6Z9CZf0gr6KgR02UnGkCoVyg6yeVUgIBJRJRYrHyq4YGLir13HehoBRySl5MKYSUXIRgpUzT+EhrJ5Mph4WJxRLVUHiZhgYDayF/63gf5Ad5hOoH+UFeeYEFkh/klQbKm5eXd+PGjWXLlgUHBxsYGHz//fczZszo1q2bl5eXs7OznZ2dtQpMODo6enh4tGzZsmPHjnCkly9fIqgGBQVhlomJCXpouA5xEmHPy5cvj4uLQ9SlbzyjKA6HQ5qnj0Kkk1Cdkcmo+Hjq/Hnq4EHqxAkqMJDi85WK/F5gxtJcKteHSj9MpR+kcn0pcboy8YPw+UVh4W/u+fnjX1BQaH4+ecA2gUAgEMoBeiP79u2bOnUqRHbs2LEnT5788ccfa9euzePxILVv6Sy+amtrQ6DRtZg1a9bRo0cHDBiQkJCARbAgJFuhUBQWFp4+fRp+jMXpEg4fPnzv3j3SPH0K3/qdYwLh8xCLqcxMas8eat066uxZyseHundP+e/lS8rSkjI3V95C/ne0UVDSAirvLhW3jMo4QuU/pARhVP59qvCJcpa2HaXBensBhUIsloSGRZy7cP3OvcfQ4rCwN2Hhka8johgMprGRATr0pINeFnLnmFD9IHeOywu5c1yCRCLJzc3dsmUL5LVWrVoLFiwYOHAgjgz9Z/MPNCKYhQwAltygQQMLC4vQ0ND79+9DhXFUU1NTYdvQaxcXF5zQ/v37Q5RNTU2bN29O2qaPQu4cE6oh6BgXFlL79lEbN1JPnlD5+RSHoxxNERxMnTpFzZ1LvX6tHGhRCgUll1CFz6mY2VTOFUqcTHFdKccNlH47pS7HzKHy/SgZX533f8CM4xOS9+4/DiGGKOsb8AwM9RGVUlMzzp67GhwShgzf+Jh+AoFAIPyHQFuLiorOnj177tw5HR0dmHHnzp3NzMzQYfhEf4Uco92xsrKC/s6ePVssFh88eBCKjBKGDh06b948Y2NjlNy9e/dp06a1atWqegyLr2yIHBOqIRIJFRRE7dhBZWQotXjwYGr3bmrJEuUsSDNmbd1K5eSostIoZJQ4hYpfSgmjEKwotiNl+SPFcaE0DZVfxelU7EKq6JU68//IyMw6f+F6VmaOi3PtxQumrVuzYP3ahatX/vrD98MZDObBw2dSUtNlqsd7EwgEAoFQFrQRYWFh69at43K5v/32W5cuXXR1ddXzyomBgUHfvn0XLlwIP16xYgVKHjt2bMOGDWHPmIvyp0yZ0qNHDzLm+FMgckyohhQUUOfOUenpyjHHxcVUSAilpUWV/OFOKKTu31cOuvj/u7pyIZV3jxJGUpQGxdSnbGYrRx7zX1IKiSqTlBIlKcdXwKH/h0KhiIlNjI6Jl8pkryOitvy5b/XaP7f/feBNZEzEm5ic3DyRSBQSEl5crHwlDYFAIBAIZUlJSdm8eTOfz//hhx/at28Pkf1sc8WCWlpavXv37t+/f0ZGxp9//pmcnIyS0VoBzP2SwmsaRI4J1RCBQDm2GGYMsxWLqbg4pRCXDAWUSqmEBCo7Wzn6Qo1crLxnLBdRmnqUxRhKU5/KuUYpRJSGFsVgKUuRFVDF8ZRCqhyAoQJp2Vm5fH4Rgk5eXsGbNzFR0XFsbe28/IJbt/2EwmKZTJ6cmka/r5FAIBAIhNKg7ZBKpdevXw8MDGzVqlWHDh309fW/UF6ZTKaJiUmfPn1cXFzu3bu3c+fObdu2oXzyhOPyQuSYUA2BFn9gOAO8Fn4MXS71m13V7WF86nhSlt8rVdignXJwha4nxXZWpiuf7yZS3kj+nxwri1HI5XL1V01NzTp1nJ1dHO7ceVRYyEfIw2yxSCIlwyoIBAKBUAa0H7m5udeuXYO5jhgxwtraukJu66IQmPHQoUPT0tK2b9++Y8eO0NBQcpumvBA5JlRDuFyqVi31dFk0NSkzM+W///9ZggaL0rKhNDSVAyckuRS3DmXQgWKZKB9SoW2jrCZMHUrbimJoK8dd0EtoaOjp6XLY2pjQZDL1dLk9urWPioqPjomXyZTSzWQyzM1N2NpYhEAgEAiEfwFhffHiRWJior29fZs2bbS1tYVCYVhY2IMHD5KTkzH92T9Z4XA4PXr0sLKyQsnLli3r0KEDec1KeSFyTKiG6OpS3bpRhobqccZyOVVUpPxHgyjh7a1+mpsaWK9eU0rLnBKEUq9HUOFDqMiJFD+YyvOhCh4oXwKiZUXpNVLacyk5tq9lY2lpDglmajIbN66PlJiYeIFA+Q5PJpPJ1ma7uTppa5N3EREIBALhbUQi0fPnz/l8frdu3fT19ZECJ160aNFPP/00ffr0I0eOPHv2LDY2Njs7WyAQSCTlePYRi8UyNDTs1KmTVCrFtImJCXloZnkhckyohkCOO3WiunendHSUgygEAuUT3K5dU9ow/llbU+PGUcbGpeWYTel6URY/KG8hF8dTwmhKlExJ8yhJjvK3elBn85GUbuMSM6axs7Pq3q09uvuIOwUFhT6+DzMys+hZcOKmTb3c3By1tFh0CoFAIBAIJcB3g4OD2Wx269atNTQ0hELh1atXr1y5AqN98ODBpEmTRo8ePXfu3F27dt29ezcpKQn5lSP5/oe6lPeAVgnF4vPp06coUJ36CahLL4V6Rg2DvASEUD3R0qLq11c+qiI5WflWvJgYKjFRec+4SRNq2TKqbVv1k49LoUFxHZV3iIvjKLmAkhVShf7Kx7dpmVHW0ymLsRTL4K33SGswGCYmRuZmJhkZ2fEJSUmJqSKRiMXSNDM17t61fbeu7XR1dOhn6BBKQ14CQqh+kJeAlJca/hIQSGd+fv7WrVtxBEaOHGlgYICjvWrVKl1d3bVr144bN87W1hYZIiMjnz17dvPmzbNnz96+fRt5kIhl4bs4R1Dq9z2AAnMh03fu3ElOTjY0NMzLy+vatau1tfUHDjWKLSoqCg8PP3ToEIz88uXLqamppqamOqqG7J1rqcYQOSZUT5hMysiIatxYqciIBqamlLMzNWQINXu2MkVX9y0zVo6ToJgciuNI8ZpTDC6lqUuxTCn9FpT1FMqoK8UyVN5U/jeIFpqaTAtzU2dnB21tFjA3N/XwcO3Vo2OjRp76PD1ixu+EyDGh+kHkuLzUcDmWyWSJiYmQ45YtW0Jb2Ww2/W5nTA8ZMsTZ2blBgwYdO3b09PQ0MjLC6RCLxVDVkJAQ+O6tW7eePHkCi01ISMjOzs7MzMzNzS0sLERoFYlEcGKUj+sQE48fP0awRaTF3G7dun1AjmHG6enpsPCVK1fev38fZx/X88OHD6Hm8GMzMzP6BdTq3DUAjRp7z5xAIPwnIOzu3r27bdu2DRs2JD8TIVQPrl+/DtVbsGBB9Xj9GLwK7nX58mXskTqpooHPbd++vV69erQaqlNrDEKh8MaNG0OHDl26dOnkyZOhv2PGjIH7Qpfbt2+vo6OjzqeioKAAJh0TE4PuSkREBHpisbGxcGKcJh6PZ2JiAnnFJzQaIouJpk2bNmnShM/nL1y4EMHWwcEBBeJoI1H7Xb8RhwfCqv/6668tW7bgAsZWNW7cGCqMq/rixYsWFhaYhTJr1Kv1yJ0tAoFAIBAIhK8HZBTdD6iqnZ0dg8GA76amphoaGsJKy/qrrq6us7Nzhw4dJkyYsGLFin/++QdifenSJfju999/7+XlhTzw5vv37588eXLjxo07duxITk5GsSgKjpuQkPDhYccw9Tt37hw/flxLSwt2Pm3atC4qFi9e/Ouvv8bHx8OwMzIy1LlrBlXszjGuJxr1dwKBUNXIz88/ePBg165dGzVqRO4cE6oH5M5xeanhd47T09NxbG/fvr1r166WLVvi+lm2bFn9+vUhvmKxGLaKOIlPSC0cl8vl8ng8KDLkFc6GDAUFBTk5OXQepCAPJvLy8pCIAnV0dKDIKG3fvn2LFi1CBhsbG6S/884xPYQGQhwcHDx16tTRo0fjdKBAzJLJZHFxcbNmzcLFsHr16gEDBtCL1ASqmBxnZ2f/+eefuCDU3wkEQlUDQby4uHjChAmNGzcmckyoHhA5Li/flBy/U4QqdYgtpPPHH3+ElUJp3N3dYbG7d+8eO3bs9OnTnzx54uPjg+MP1YEH44oyMDBwcnLq0qULYiZOzYMHD+7evRsfH48M8Feos7GxcZ06dXAkkW3p0qVw7iVLlnTv3v3GjRszZsyANFtbW+/cufOdcoxVYI19+vTp27fv2rVrTUxMaDOmgYWfO3cOZtysWbP9+/djVg0ZeVzF5BhXA7pBf/zxh/o7gUCoahw9etTPz2/q1KmI1ESOCdUDIsfl5RuRYyiQ8sEOUolULsMEEii5QgNnkcFkaWris7QpViAvXrwYN24cTHTTpk0w13Xr1h05cqRly5ZeXl6nTp1KS0vjcDiwXhwZnIvCwkJ8WllZ9e/fn8/nX7x4MScnR0tLS09PT1NTUygUCgQCfEKyO3To8Pjx45cvX86ZMweq/ezZs19++SUqKsrBwQHy/U45hqCvWbPm8OHDW7Zs6dev31s/vIM6x8TEjBo1CsfhzJkzFhYWNeTXk1VMjnGOly9ffvDgQfV3AoFQ1di1axdMYsaMGUSOCdUGIsflpcLlWCEWy0UiWbFQQ0ExtLU12GwNTU1ornr2v4H5SGUyQXFRXlFhVl52SlZGvoAvlko0GAy5XMbUYOhyuKb6RpbGZoZ6+vo6PIiyhkZFWrKPj8+UKVPq1Kmzdu1aAwODpUuXnj17FumYTklJgfXOmzevUaNGurq6OBdv3rxZsWJFdHS0mZmZTCaDGbu6ui5evNjR0RHXW35+/r17937//Xf6fR84sBDcSZMmoXwo088//xwcHPwBOX79+vWECROkUink2NvbW536P9BhKC4uHjRoUEJCwo4dO2rOWDjygzwCgUAgEAjfKBBZAEvDpzrp32CeVFRcFBWZf/ZszrY/s7f8kXvwQNGzZ9LCQsW73sCMcqQSSVpW6v2QJ6f9rp99dPvOy6fPIl8Fx0QERYWHxLx5EfP6YdiLq8/un7p//dqTe7FpCSJRMdaCRdVFfDFQWPgoVBiuqdwe1avsBgwY8P3331taWkKOmzZt6uXlVbduXXzCWWG9UN5+/fp17NgROS0sLJo1a1a/fn1kaNiwIZwV1gvV/uGHH3r27AljFovFWAuXy9XR0fnwQIiYmJjs7OzatWubm5urk0rBUI14rlWrFrYwKSkJn+oZ1R0ixwQCgUAgEL5FII5iibhQwM/jFwiKlT9QU8/4H3BWMZ+fdfRI4thxsbNmJ23blvzXjvhly2NGjsxcv744KUkmlZRWWuUgCnFxaNzrgz6X/F4FpudmFYtEWA1DQzmEQv1Pg6FBaWBdeYUFr+Ii/7l5/l7IkwK+coCvupQvJi8vD1tibGwMqYW8wnc5HE6HDh1GjBhhbW2NFQlU0EMmioqKcBxcXV2hzqNGjbK1tUUGJNIZMIFPlIYMQ4cObdmyJYQbBSKlsLBQJBK9b7NRJmYFBwejHHd3d/oV1u/ExsYGnxkZGRV4BL5xiBwTCAQCgUD4xlA+fLc4OTPl7rOHJ29dPHnzwhnfy8GRr/KVkqpWZAWlEOXm5J48kbRiVV5YeHF+gYhfVMzni/ILi1JSE/fsTVm7VpCSIlfdRlXmVyiKiwUhMa+vPnuQU5gnkUrxj74nXRakS2UyiVQiEosehD5/GBrI5xfK5e8VTRr1948BbYVo8ng8TU1NBoOBCXwiUU9Pj8vl8vn8bdu2rVu3bv369WvXrl2zZk1aWprB/0CehIQEpP/+++8bNmzA5549e2DYWFBXV7egoICp+g0fyr9161ZMTIx6lWWQSCRRUVGPHz/Gsq1bt4adq2eUwdLSEp/p6elYhE6p9hA5JhAIBAKB8G0BN03PSjtz96p/SKC0SKhDaeZkZV16cDsg7HlxsRDuijzwv9ynT+P/3C7IyBLL5FJNlkRTU8JSfTI0i/PyU06eyjx3TswvpKVVLpPmFeTefP4oMy8bnodCpDIpLbVYHSiZAJjEV+XP9OTyQkHRvZeByVkpkvc8SVaZp7CwqKhILBZjWp36fpAT2eg3M8OPLSwskBgfH89isTp37mxnZ3fv3r3t27fDjzdv3nz16lV9ff1OnTpBf83MzNq1a6etrX3+/PmNGzfCjHfs2BEYGOju7t68eXNocVxcHF0gPhs3buzq6lp2WAX2SyqVQqMPHToUHh7eokWLD7+SydTUFNuZna08aOqk6g6RYwKBQCAQCN8QsLfCwvzAN6/yc/K61vfu1qJtpxatezRrW8/S4cYjv6y8LIlYDI2VCoUFj/0LYxPElIZUi61hYW4ze07ttWv12neQsDQlcGWFRtblq4LkJIVquHBRET8kNiIxI82EZ+RoaQtBrG1py9VWPhEC01BtfGJaW1PLwcLGWM/QQIfnaGkHi0UiX1h0/+Xz/MJ8rJfeyBKwtQKBgH59xosXL3Jzc5GinvceRCIR8sBHYa6wWFtbW3yGhYXh67hx4y5evHj//v1Lly6dOHHiwoULd+/ehR9PmjQJimxlZbVA9YBkX1/fc+fOIQNm+fn5nTlz5rvvvkOZr169gnMjm5aWlqenZ9OmTVGyeq0qsDvFxcVRUVFr166FWEPEly9fDu0u69AlGBoa0r/8w/FRJ1V3iBwTCAQCgfBF1KpVq0mTJozKeexXNaagoCA9PT3136SlpWVkZGTnZsUkJ3rYOerz9CkFQyKVs1hadhbWpnoGV/3vvXjzMjgqNCj0ReLLl1KJXAKZMTCwnTFD28lRLBLZzZyh7eom1WSJFRp5CYmhLwKDIkODIl+9ePMq8E2oSCwyMzCq71TH1MDYy9Gdx9V1sXFwsXXQ19FztLJzr+VsYmDoYGnbpn5Tz9qudR1cPOydLY3N4JRJWelZyvdsZL9zmxMTE0+dOjVhwoQ1a9Zcu3YNKXBQ9X6WQXXfWlEy4Lh27dp6enpv3rzBUjBmU1NTFxeXFi1adOrUqXXr1u7u7iYmJsgAzUVmHo+HDPXq1WvTpg0yeHt7Ozo6IgNmJSUlwXotVCAz/NjAwACXpVAoxOa9fPnywYMHsO0tW7bMmjULCt6sWbO5c+fCpOG+6i17F1gjh8PByao5csxcunSperIqgKvy3r17/fr1U38nEAhVjcDAQITv5s2bW1tbv3VLg0CookBWnJycPnDvTQV9N/HDeb4JIIJZWVlwNZiZOqmigTg+efLk1q1bjx49unv3rm8p7ty5ExYWau9oH52a5FHL8eyZc1ev3bh7956/f4ChoQGXp/soPCgiISYs5k3omzD202Budp5MQ0Pbzs5m9MjijAwFpSGTSArj4oRpGTK5olguD+Axn+Wnv4p6/TLmTQ6/QCKV2ppZ1nVw1ePqGuryZHKZu72zvYU1R4utr6uHaW2WFhINdHlCcTFXm5NTmO9obRedHIczZ8rlXT5/6czZs/S9WxofFdid5ORkHLeQkBBEuby8PDc3N7ipeof/zY0bN6CqUNs6derAhnV1dVFOXFxc3bp10dGCNNPDLWgw/dalha8lGeC1dAY+n3/16lVsWNu2bfv06QMzxkF+8eKFn5+fSCR6/fo1JpDh0qVLyANdRh6YsZeX14dvGwOBQIANxmevXr2MjY3VqdUa0s0lEAgEAqGyUSgUUoVC9j9FJiiBn23atGnbv9m6dcu8eb8aGxhC+ookolmzZ2/dsmXr1q0bN270bt48m59fx9yuq3vTbh7NOrg30Te1FDE1JZpaggI+Pz5BlJuX/fyFXCYvTE4TKTQkLC2Frl4DZ8/uHs261/Xu4NLAmKMnlkrkCkV0SsLJO5fTcjI5WtroDGTkZmuxtPQ4unKFHMYplkgExcIioaBQWJSQniQSi+RyBYPSMDcxmzJlyh9//KHe1v+xYcOGNm3aQDGxrJmZWZMmTYYMGUL/ju2dQGfxCd3EqjGto6ND90Nu3rxZUFCgylJuMjMzobD6+vr004ixMTLVUy9w5WEt9JBoPT09rGj16tUXL1787bffnJ2dIeLq5d8PPJvH4+Xm5pIxxwQCgUAgEJRAmERSEV9clC8qKBAVFEn4xdJimVwG7VDnKINcIZXKioWi3KLi1KzCx/FZR+Jy9iTk7EnOOVYgeCGV5RFLBrAuDocDNSwNl6uDNC6ba8YzDI6JyCnMlVIyDU2GUCx8nRidmZfT2KVuvToeXp713erU4Xm4SzlcKYslKBKEbdtRlJOnXcs+6c69wswsqQZDqsnSdHS0r1fPq65n/bqedd3qOFvY4sAnZ6S9ToguFhdHJsY+fR0SHh+ZnJkWFBmakpUWlRSXmpUem5r4/M2rImERvuYU5MckJxSLReZ6Bsb6BmzVu+vU26qC/mpkZOTu7j5+/Ph169YtW7bM1dUVoqzezzJ4eHjAX69duxYREQFnhch26tTJzs7u7t27SBG952d/7wPXYXFxcUBAwMuXL7ENTZs2RQps+MmTJ1gFjNbQ0HD+/PmQ+O3bt8OMhw8f7ujoCN/F8ac1/cMgG4w/KysLa4Fnq1OrNWRYBYFA+KqQYRWEqoKCUsCAxTKJQCJ8nR31LO15cEZwdF50qiClSFLIYrBYTJbSTCiFhvIP3eo/TOOrXCETSwrT8kLE0tyk/NNpBVfFkmwGxcLXnMI7QqmvTMbUZdet2JeuVSBfbViFgYFBnTp14F7q1P+huuspYTEYoTFvQuLeiMTFOQV5/qHPX0SGOZvatGzYxNDIREeXp81hi+WyzMBgmVAok8mK8/KzX4ZlBgblv4lGx0XOYELrTIYNtG/V0sjMHAaLgKPN1HyTGJuakwEbxsnFZx6/ICE9JTYtKSsvBxNRybFxqUnpOZlp2RnxacnJWWnFomJ8ZWkwO3g0drCtBXEvK5SQUexFly5dRo4c6eXlhf3CukouibIgQ1xcnK+vb1JSkr29PcQaroxFTp48iU+Ex48OdSgN9j09PR3u++rVq8WLF7u5uUGIHz58uH79+qCgIKlUamVlNXbs2IYNG5qbm+vq6mpra394kPFboHwE7atXr3br1s3BwaEmxG0ixwQC4atC5JhQVZDKZUn5aVciff8OPBhTGMdlce14NhZccy2mZp44NzovPCovlC/JYTG0tRhamgyIsmopmSiTHxWb/YijxU4pvMhj27mYTbY27Gmk623AbcDVdi0Q39KgDAx1WhM5/oAca2qyYIvWBsZSoTgyIfZNfAwlkTV2qNO0npeeLo/DhaEyGRoacm2tIrZ2wavX6I7INRhyWDWloZxAH0VXh9u+tfPooaZWVlrabBgtg6Ghw9aWCkSJ2Rn8YqFcrnpwm+pdGMoJ5YONVQ+t+N9X+j98ZWtqNbZ3a9OomZ6eHopSb+X/UG2tJgKanZ2djurpbB/1WrgvYmBycjIU9sSJEzjaxsbGNjY2KSkpjx494nA4ENlPKQdgC+nnIt+4cQN23qdPn4iIiK1bt65du1YgELi6usKDYd49evT47JCLLSkqKjp79iz2rnHjxjweTz2j+kLkmEAgfFWIHBOqBCKpODw9emfwiVxRfk/nDr2dOjewqOdgUMtSz9JS19JOz64Wz9GIYyKWF+cI0/KFWZoMLW2mtkQmyhEmJeQE8jgGWUWPLXjeNgZdtTUNNBgsmaK4sDgik39FT7uRpf4QLU3Db200hakAAP/0SURBVPbHefCt/1aOAXoO8GN9PT1DPZ6DhY2rrYObrUNtO3tjIxMOV1dDJY7KPCxNjpWFkKcrFkuVYqvBUKA0PR1mLRz4Do5DB9g4OmlzdOgbpZA8uLABV0dTrlFYxC8SKe83y+DAtAUrlLKs9mIVSNBQUIYcvcYObm0bepsam+ro8LBqegtLg03BKhDQPtFokRl7XbduXX19/fz8/ICAgMePHyMwYlkc9levXpmYmMCV6aHD6mXeBTY/IyPj2LFjsGHkdHR0vHPnzunTp8PDwz09PceOHfvzzz8nJibCnbp16/YlcozC4dzPnj2DcMPdVcdahkTMAup81QgixwQC4atC5JhQJSiWiK6/9ruV+nigU9cODs0NOQYcTW1NDaZcOc5Yg6G8NykXyUQaCg2WBju7KCU886Gpjo1EJnwcf9ya55aW72tr0N7GsL0mgyOn5AJxamr+lTyhvyG3qTnvO21N82/2tjGAF34DcqzUTZaWNo+nb2xkbG5qbgw31eMhhXY1Og9iCIfL0a9tr1HbTm5lwbCyYDk76DRtYNq9s0vXDjZOtTk6epDWUvlZXDbbwsjEUEtHLpUKJSKRRIxTqRoOo0Q5FFw1oUFp6GpxHIwtW7s1aF6/oZ21LVePx2QwUYpqA78UbLmxsXG9evW8vb2hmxDip0+fxsbGFhQUQJeDgoJsVeAgYLPp7S8NzpFYLEbmo0ePbtq0CYosFAqxeHR0tIWFxZgxY3755Zc2bdrgCEOX09PTu3bt+tkhF2tnsVhmZmZ379719/d/pCIkJATbj3VhCyHKIpEIm1Ryaqo6RI4JBMJXhcgxoUqgyWA6mtjFZ6UEZ4VzGNo8bR20+tnFucEZL+8m3b2ffDeuMDq3OEsiFWooFLpahhb69gyK+SL1mgnXslgcZ8lrbG3QTCDKyRW8yS16JRAn6mo7WBv043HcmQwuxE+9mm+Sb0GOlSidUHVvkomzgX/qZ5ap56rAbKYmS1tL28TczNrNxaJhfZsmDWs3aVjLxVnf0IjD1WUy/zX2F9PIr6WtbWps7GBhXdvYwlLPWF+bq6PF1mGx9bS4PDbXVMeglpFFA1uXVnW8WtZr2KCep7GJKVs51FjpqeqCKghIp5GRUdOmTSE2OBTx8fFpaWkQTfgxbKeoqMjGxkZHRwfZSq8a7g4tjoiIWL9+/d9//42TBT1ls9ktW7Zcvnz59OnTMWFiYoIDK5FIbty4gTK/RI4BNqBWrVrweKwIq8vMzISP2dnZYZuxMXFxcYcPH8YEBBqrqPCj9PVBpa5KP5jFdYMTv3fvXvV3AoFQ1di1a9f169dnzJjRpEkTRHN1KoHw7SGRSdMKM/1Tgl6mRzAohS6bI5DzjTkGzkb2djxrE46JNlObqfwDP0OD0hDJhC9Sb8vkQmNtHYm0wN2yD5tlIFe+flgM21Q6noYWQwPe8E1rMQ2MKjw8/PLlywsWLFAnVTS5ubl//vknfKt///66urrq1M8FJqNQyJUDhuVyfIFG04qmsrR3iBpyK1+HJ4aFFkNDC/gFYuyzVIpeARbRhD5raurp6PL09TkcrrY2W2nYlTx4AB4cGBj4ww8/wD7r1q2LaRwiaLGnp2ezZs08PDxgonp6ethCaDFcKCQkxN/fPzQ0FBsOJW3QoMGzZ89MTU337dvn6OjI5XLpYpF5zpw5L1682Lx5c6NGjT7lwW0fAF2awsLCpKQkmDGOsJOTE1aNg+nn5zdv3jystHv37oMGDbKyssKWq5epmlSxO8f0W8txrai/EwiEqga5c0yoKjAZDH22nrWeuS3P8mK0T2xhQjf7dt1qd6hj5GquY85l6UCOWUzlT/EgwVlFSS8zHzjoO6UVBDe0HcZmGTIZLNgwk6HNZLDxqTLjqjE681u5c/zJqDSYVmKWJoulultM32N+9y1MZW7lHWctiK+eHs/YyNjE2MTC1NzczNzCzNzSwtLUxMzAyJiro6utxUZGVVGVAlQYYiMQCNLS0vbu3evj4zN37txRo0bh+CNO0k8Xfvr06aNHj+7cuXP16tUrKm7evIlAigVZLBZO1vDhw6dMmQLTv3HjBhZxcXHBgYCzCoXC7OzsW7duQWdbtWoFt0YKLPyzwSpQLMqBE5uYmDBU795DOj0K2dfX9+7du69evYKdm5ubV+khFlXszjEuI2wwaVAJhKoLuXNMqELAPJ4mv9z09ACXrTWp/jBPczdNJpQXbf6/Wv3YvPBrMQcbm7csLIp2t+hirufCUHpwVTWDKnfn+Mt4twepvK7Sz2BmZmZERMS1a9cuXboUHR0NyTl58iT6JA8fPpw5cyYUc8mSJSEqkpOT4aa49BA27ezsGjRoAAedNGkSJHXz5s0eHh4HDhyAWEOXMd2nT5+2bdtCtQ8dOpSRkYETqq+vjwUhrOoVVxw4fPQRzMnJ4fP52ID69etv2LChSkf4KnbnGOe1Mk4tgUD4apA7x4SqglgmicpO2P3idJFUML3xaHczFw6L/ZYZS+Ti5ML4e8lXnA08FJI8a4O6FnquLKZ21TVjUOXuHH8ZOKPvoPLOIFSysLAQsnvlypX9+/dDaqHCZmZmtWvXjomJ6dy5s6enp5WV1bNnz/DV2dm5b9++HTt2hOx26NCha9euvXr16t69u729PRZ/+vRpt27dBg0ahFjq6+v74MED5EHhd+/effTo0cuXL4VCIdYIcUKZLi4usGobFXl5edgA6LWrqyu6KEjBGplM5qtXrxwcHOrWrUvntLS01NbWTkhIwKe3t7dqUSV6enpJSUko2cvLC4XY2toiBaIvEAgwATnu0aOHqakpClTtcdWjit05JhAIVRdEGzS6u3fvvnHjxvTp0xs3bszhcEh3l/BtIlfIC0VFa+/ufZwW8muLcR1qN9PW/JfD4XoWy8VFksIzMUetuRbGDCYll3lad+OwqvxTYGvYneOvBwKgWCzGvt+6devo0aNRUVEZGRkymaxp06aLFy/G9MiRI9euXfvzzz/jmFy6dGn27NlQVRwoeHPpUIlFoMUzZ87MycnZsWNHmzZtIMRLly5FdL1w4QLE97fffouOjmaxWPSABx6Pt2HDBogsvqq8n9qyZcuxY8fmzZsH20YiUpAtMDBw7Nix2BLYNpZFIrYWicuXL4dYYxHlulVXfnp6+uTJk83NzTHLyMgIXZ1t27adO3cOLj5w4EDMol8QSK+rKkKaJQKB8JVA8M3Ozubz+Qi4+fn5COsI6KR/Tvg2EUnFL5Jenwr3aWFZ39vGk8X81185cN1K5JLXOa93h+/S0uToUBoCSb6XTS+2Zk3xPMJnQPc6Jk2aNGfOHMhrkyZNGjRoAHNt166du7u7lZUVm83OzMxENmT29vbu2LHj/fv3oaewT7oEgGsPXx8+fBgaGgoT9fT0RIpIJIITc7lca2vrxioMDAxQLApBmZh15swZBF6ILIwWIL1Dhw6QcqyUTrG0tITRYo0oENMlifXq1UM5yEyn0Nja2sKq27Zta2Njo6+v/+zZs6tXr9apUwceD7l3c3Or0mYMqtiwCgKBUHUpKipasWLFjRs3IiMjX79+jYjP4XAQjqt0DCVUVzIKc7bcPxaRm9DerpGLaS304aRyqUQmEUiL84oLovJir8ffepj+0FHfwYrF42npe1p25GjqVZWf3H2YGjas4isBhX3x4gU9hrhLly6//PJLjx49cBBgwxMmTEAkxDE5deoU7LZly5YymQyZAwICgoKCkpOTcZSQTt88hjo/f/5848aNSK9bty5UVU9Pj8/nX7p0qbCwcOLEifian5/v6+sLeZ02bVqjRo2EQuHTp08TExOR38zMDOXAiVu0aFG7dm0cfKbqGXkACyLRxcWF/pseDdwXBu/l5aWjevkfDdwXifRLTDBtbGyMLRw0aFCzZs2QraqbMSByTCAQvhII0H5+fj4+PmgMEhISpFLpjz/+SP/kWZ2DQPhmeJ0Wcz7KL5OfG5ObEJkZk5SfnlyQGpkdE5D8/GLUzWvpPumFqZ2t27LlYnOueR1zbx0WzLiadPOIHFc4OKQCgWDLli23bt3q1KnTokWLIJdw2dOnT+NQzJkzx9DQsKCg4OLFizDL+vXrHzt2bMOGDdBoHJycnByci4YNG/J4PJhxVFTUlClTYmNjkTMsLOzx48eIpUZGRpBjNps9cuRI6CkmDh48CA/u27cv5BgFQrUfPnwIk8Z6sSAy0F5bctFigsViYTO0tbVLJ0KdIc300IsSsCCXy8WKMBdgw9zd3ekBytUjnpM2iUAgfCUQjvv371+7dm064A4cOLBWrVrEjAnfJq7m9gtbjplQv7erae3E4uxzCXd2hJ/ZH3XRPztEi8XqY9llsseoWnrmTazbelq0YmtyK+/3W4RqAKQ2IiIChgolnTdvnp2dHXT59evXubm50EpTU1PoJtzU2Ng4ODh4zJgx69evh/6i87Bu3bp27dpBgiHQKAG6PGvWrJiYGBj2ggULUEh4ePjSpUvHjRsXGRkJG0Z0RVE2NjbOzs5xcXH0z+YwvWzZMpTv5+eXlpYmk8norSK8D3LnmEAgfCUQtRHr0TwgiLu6uk6cONHR0RGWrJ5NIHxLsJiaFvqmDWzqtLCr38rOq51tkw52zTraeXe0a9HW1tvDxMVE18xcx0pHS1+TofnWk92qOuTOcYUjFouxv9evX2/VqtXgwYPZbLZIJKIfDJyTkwPZhcgKhcKoqKjk5GQI9A8//JCfn48TgczdunVD5jt37kCR8fny5Usk/vjjjxDu27dve3t79+7dG7OgvJ6enrq6uteuXTty5Mjz58+xVKNGjdzc3HCEORwOUhISEnBOLS0tSeD9MFXmng0uEVwHJeCregaBQPjmUf56SSJBpEZEtrGx4XK5LVu2dHZ2JreNCd8sTAaTw9I20TFwMrFtaOXe0q5Ba7tG3lb16xg5WutZGHIN9bR42pocmLF6AQLh/cBc09PT8YnOAD2YAZ9OTk4uLi4IjKdOnVq5cuWiRYvwFab7119/zZw5E3OxIHoRjo6OU6ZMad++/aNHj2DYXbp0mTt3LhL5fD4KgRDPnz8fi/Ts2dPCwgI5f//998uXLyPYuru729nZYV2ItCwWCwWiNGwGAjK9VYT3UTVaJvq3mUlJSehagcTERHSwyNklEKoEqKpoElB/79+/jzYgJibG1NQULUR+fn5RURGpyIRvE/q6LbkRI1W9WxiJGRkZaI+QUjIXiZhLX8n0UsoFVNMli9PL0tPIUDJNqDngIsEndJb+yuFwevXqhZB48uTJMWPGwGW5XO6PP/64efNm+mdtxsbGuE4KCwuhtnDcOXPmmJiYwHdhxgihSCwoKMCnoaGhvr4+1BkLDho0CCqMcqZPn37+/PnDhw+jqJIb81g1fX2Sy++jfOtyjIAiFot9fHwmT548bty4CSrGjx8/adKkGzduYFZJ6CEQCN8OdAhGJzYvLy82Nnb16tWoswsWLED49vPzy8rK2rt3L1JGjRo1c+bMP/744+jRo2fOnPnnn39OnDiRrHoRlLogAuE/Ap238LCwyMhIPp8PIQ4LC0MHTyKRoEcHOcY1/OrVq7i4OHwNDw/HdEJCAua+ePECncDU1FSIS0CA/4MHD3JycqKiom7fvu3v/zg3NxeZHz58EB4eJpOpfZpQoyg56bBYCDG81tbWFheJtrY21Nba2hoT9K1lWC8yQ47hOcipp6cHFaZ/SIevSMQlSqfT96GxoIODw8CBA/EVlyV8WldXFxnwlV4dvV7Cp/CtyzFiDYLO8uXL0QcKDQ19owITFy9eXLJkCcIQ/FidlUAgfAMgZCMuQw6CgoLOnTsH350yZcqmTZtQc93d3ceMGdOxY0dvb283Nzc4B+rypUuX/vrrrxUrVixevHjNmjWo7KtWrYJP0zfnCIT/ClzGUBZ6bCgk2MzMDPKBLh+sFykxMTEwFSgyGinoi5GRUXx8PNJfv34NHcEEEvPzC6KiInNzc9LT0zkcTnx8QlJSYkxMtIWFJe3cRI4JCJi4im7dulW7dm14LYvFKrFYyDE+8/LySv4WQUNnwIVHyzGPp37pDC5IXKLDhw83Nzc/ffo0LlRy9/Cz+dblGOHj7NmzCDfGxsYzZsxYtmwZ2s7Zs2dbWFggNp06dQqnX52VQCB8AyBk3717d9asWT179hw/fvyCBQtu3rwJUejVq9cff/wxbdq0Tp069enTB9J8/fr148ePQ4V/+umnfv36de/evW/fvs7OzgcOHEBiQkKCukQC4b9AT0/P3MIiNiZGIBBARyCy9B/EIRyQFaSg/6anpwsjQTqgtQaKk5OTDd1JTU3JyEjDXLlcuaCBgQHERSJR3i0uLhYymZpIp1dEqMmgD3b58mV0nxAVITYlZgzQ48LVgh4aPR7jLdABy83NLS3HAFeag4NDixYtUlJSbty4IVS9O5rwGVSBO8fojiO+4GT/8MMPQ4cOHTJkyPfff9+6dWskovkkt5cIhG8HxPHDhw//9ttvr1696t27959//nnw4MFdu3ahZ9uuXTtdXV3EbkRzgAlDQ8O6devCoSdMmIAMc+fOhVKj9ztmzBh/f/+dO3eidpM7H4T/CjQxkGAzc3N9fX17e/vMzExckDBgU1NTeDMkGNO4pKG8cBqkWFtbq54JwDY2NraxsbGzq2VrW8vGxhbXuZWVFZZCxw8Trq6uBQUFzs5O9F/D1Ssj1FTYbLaTkxNCYlpaGrphpf+YgA4VLsLCwsK37hzTiMViiDUWxIWkTlKN2UD+7OxsBFgUi4tTPYNQTr51OcaZxhWACIL4goiDIAUwQV80mFX6SiIQCP8VqInoyj5+/Hj79u0I5VOmTFm2bNmIESO+++67YcOGLVy4sFu3blCH0jaAsI7YDb1AdYY6mJubm5mZubi4TJo0CRP0E4vIuCnCfwWHw4FewGh1dHSMjIxwZeKyxEULCaYvWjc3NwsLSygy5JjL5UKIMe3mVqdx4ybIiUWaN2/eokULtFlYBFc48puYmDg41EYGfEJfiBzXNMoaC66ZJk2a4Erz8/NDB0ydqgLXGK63EjnG1UJfMPSnSCSCTOMqKi3HyJmQkBASElKvXj0vLy8Urp6hWnXZtb+FXPUrL6FQCO2mwSqwonfa+X8CWpmv0yh863JcwkdPKoFA+A9BVM3NzT137lxiYuLcuXOHDx9uaWkJvUB0ZrPZ6Nximo7pHwaZPTw8evTogbjs6+uL0KyeQSB8XeAl6M7hAsYEwJWJaYZqEAU+kUJf3vQ0wASWQn8POelsmIY0l+RBCg0ylDxAgFBzoAMg9I7+SoMLAxLcq1evjIyMq1evllYd9K9wjUGOpVIplkVOJNLXEr7CEYuLi9FPQ++Lzg+Q8+zZswibQ4YMoa9D9QwV9PCMD8RhZHjz5s2dO3du/w9MQ7URjb8FB8M2REZGhoaGfoW/KH7rLwHh8/nXr1+Pj49He9mtW7eSk3rr1i2cMPTUu3fvjguLTiQQCP8ViKrh4eGHDx92d3efOnUqj8ejQ3lZXr58KVM9rP6twF0Cqjl84ubNm8jWtm3b0qGfQPg2gT2IRKK3/jZSdYF8ZJGXgFQo9O0DdPgRACGvL168wO7TPHv2LDo6Okz1aBQoL77S6YGBgY8fP87Ly8OyEB5/f38/Pz9kwNfg4OCHDx8+evQIhxHdLZSJ/AEBAUj5559/4N9mZmYoEyXQRQEse/LkScj0qFGj3vcSEJSGNT59+jQ5OTktLS01NTUhIQGBHdtQq1Yt2LY633/HgwcPIIQfaD4qCuWPDNST/zXYErSvQqEQLWLJVqEvtWDBApzvwYMH//HHHyWHY+7cuQcOHGjSpMmaNWusra3pREQlnG+6f189IhSBUFVAzT179izq4/jx43/88UeEYPWMMhw9ehTxfeTIkYjp6qQyICL/8ssv2dnZ+/btc3V1VacSCN8q9+/fh4igW1jZbfbXAXYFJbp8+TLaX3VSRQNT/PPPP6Fc/fv3/0C4qDbgkEI3f//991u3btGGU2IpkF1afpBCj5GgZyFOYinM4nK5iJZQI/TBcIHhKz7pO8dIp/++gfwoFkUVFhZChLS1tUuLEGYBpA8fPnzSpEmGhobvlGMse+HCBSzYvHlzuseCVUDKIe6DBg2qV68eUrA92CqsCNuAPPjEWlA4vamYwCYBunxkw2ZjFqaRgpLpCkLnB5hAIp2Or8iMuSgQX1EI9pFOwYqwODLD73HljBs3DiUjW+kNoDNjgs6MdHxFNoANQ2lYC70K5FFto3oj38k3JMfY6Li4OHQLMjMz6cMBcKpQP1NSUnBGS8vxnDlz9u/fb25u3qtXr5I7x9hPY2Nj9HQdHBxwFOhEAoHwFRAIBKiSO3bsQN0cOHAgwjdiS0loLs2nyHF6ejrdKz516lTdunXVqQTCt8r169efPn2Ki/YDzW0VAs0xkePKIDU1FWHtzZs3tEeqUysfhGLoMmJps2bNoEnq1DLQcmxkZNS+fXs2m42lIGN5eXmI7d7e3q1atYJoZmVlhYSEFBQU6Ovr169fn/ZsZINAx8fHI7ZbWlq6u7vTf/GDWyckJGAWirK1tfXw8KCdG9lev34dGxuLBW1sbLBhHA4nJiYmIyMD8oY1QsSxGbgIkQeL4Ct9GxRyjA3o0aMHZiG9UaNGWBEt1nRmbCHWDgnEXLRKONQoMCoqCmvB2rHSpKQkHHx8dXNzKz1c+y2+CTnGNuAA3bx5c/ny5cnJyThqJVuFdHSV6D8EbNy4sUSO582bt3fvXpxIukdFJ+Lo4yjgxCxatKhnz544Ye9smwkEQoUjFAoPHTq0bdu2adOmDRs2LC0tDS0fKmynTp0Qkng8HmIfohWq5KfIMULk0qVLERPOnTtH364gEL5liByXl5opxziwiH6lJefrgMALEIHBBwJv6TvH+MQisFvYPJxy8ODBUFjo7+nTp3HukBlzTU1NEcmh0REREVeuXIGM0qIMae7evTtKCAgI8PHxgbDSa4fLtmnTBhOI7c+fP6d7CGgmGjdu3K1bt3v37j158gQp8F1cFbgCHz9+jDKRwcDAAM2KlZXV8ePHYbq4YKDI2AY7OztsGPbo9u3br169EolEyIxtwFqg8tidM2fOpKen47A3adLExMQE66XzYJPQT+jYseP7rr0KHnOMvfoMcIDoPzfgOOKgYG8huGYqLCws0NtAP2D48OG1a9fG8aVXhGOBQ4MOEDLQOQF6MLjm0E3BLBwXHR0d5Fev45NB4SVrIdQQZDJKJKLQ85LL0aNVTpBLoLwgICJu3r9/39XVFZEuMzMTuuDv74+YhQAXExODCJWfn490xET0eFHH+Xx+QUEBEvPy8nJycjALcQDhDNEKGbAguvhDhgxB1Vavg0D4VkGDnZKSQj9jVJ1UlaFvEJIxxxUOvA07y/kvoEecfvj6hEFBc4OCggJVPHz4EDE8Ozu7YcOGDRo0wOI3btxITU3t3Llzy5Yt0bGBNKNAmFhwcDDSu3TpAgeFMSOM29vbw2vv3LmDU9yrVy8vLy9sAIK/tbU1j8dDS+Hg4IBC4Hu40pKTk7EgmomXL1/27Nmzffv2kDFouqOj48CBA9GmoLGA4KFk+rWUTZs2hUxje/AVG4ZGBNbr5uaGDcNXqHB0dDRKRiHYF2wABNLGxubZs2doceiNhGoKhUJYJbZKvfP/psLuHCu9UjWIBIcDzWS5/BKVBIcMPVQEl3Xr1mH3Sj/UGsXSF1Ppk4qqi6XQAyi9Ihw+nInZs2fjIK5cudLb2xtLqed9AlgRVgGlpjtM5doFwjcLfYHjs+RKx4ml/5WQn08FBlLe3lRaGoUucb161KfEapSnLFb9jVKWh2LpiZoHKiMkeO7cueiXLlu2DFUJsTUkJOTp06cIT7GxsegD6+npoe+OKIFaRj+Dk76HgVkIyghViFxWVlZLlizBrDlz5sC2Dx06hJBHr4JA+GYhd47LS828c/yNQ985hq3CLPEV6onT1L179+bNmyNoI0Rv2bIFoR79GczFRQIhRlTv3bs3ZPTMmTPQUDgogjxkGpE8LCzs/PnzZmZmMFHUC8R5XFQdO3ZEjyspKQn1hf7NX05OjoWFBQL+vXv30GrMmjULwpqenr53796hQ4c6OzurNk0JxO/48eNY6qeffoLdQab/+eefcePGZWRkHD16FFpMD+fDdmIXYNiWlpbXrl1zd3dv1KgRvPTBgweXLl2CYUPQsVXIj4n39RYqRo6xxdiTq1ev4rBCcHEIymWW9NgJ7DCO/pUrVzw8PN5yebq00mXSm/3WxuOcoR/Tp08fdHRwrFHfyhWnUBryY0GcaYCJ6hHmajJyOVVURL1+TR09Svn5QcIoV1dq2DCqRQvKwIAqeT56fDx1+TI1dCj18iUlEFDt21Mf7VXJFVSWWP40V3YgURJVJMel2cyQOcyGVY/H5GlqMGqeIMNuEfhmzpyJ8LRv3z4fH5+tW7eiMg4YMAA1C/HhjYrExERU0ry8PGRTL6mC7pciDqDTO3jw4F69eiFWIqRu27bNwcFBnYlA+FYhclxeiBx/g9ByjNNBD37AObp48SKfzx85ciSMCMEZUR2OZ6h6rzXED7Ed02PGjEE8hx8/evQoPj4eRmdsbNylSxeoIOQYTYO2tjYiPDIjpW3btt7e3n///TfKd3FxMTc3f/78OewWbYefnx90fMqUKZiVnJx88ODBYcOGOTo60tsGsMYTJ07k5+dPmDABFY2+e4Jtw+KwZB6PB3XEWpANE7BwXF03btyoW7du/fr1NTU1Ic1og7CRKBwbCT/u2bMnLfplqYBhFdhz+o7vrl27cHTQvAkEAnx+Ojj0+ITa4vjiKONgYTeUd27/jXp9KtRJ/wYHBY0uOhA4wdhzFFjeLcGCONwBAQHozXh6eqJrQt/ZIlRRMjKo8+epJUuou3eVd4X5fComRjmdmkqhO6qnpxxB8eoVFRBARUUpbwNjWiKh3N3/35vfiVhORQtk22PFm6LFr/nyfKmiSKaIFSge5cggzbYcBpupwaxhfozah1Dw8OHDsLCwJk2a7N69Gx48evRo1CPUaHTQEYOaNWvWqVMn1Cn6cW/du3fv2rVrjx490Bft168fNLpdu3aBgYGIjwimqIbo7nfo0IE0nIRvFjQ0MAa01lDJuLg4Ly8vNMxIr+oNB/aCDKuogSCGR0REIOTS776BksGJ0euDiVpaKt93ExwcDONE3G7YsGG9evVsbGwQ4XESCwoKUBdcXV1xNk1MTBD8sTgUGdqKsA/VRtVwc3NDfsguXAuGimgPbYXFRkZGIqVFixYJCQmZmZlNmzZF9UFpWC/aDj09PYgcdBafmEb7ArXD2mHb8L2XL19CfNGXS0tLo+9wN2jQABvv4OBgb2+PPYqKikIhAC0UCocoYjOAvr5+UlISfLq0fJemAu4cowpBizdu3IjD1759e7Rnb933/SjoTMTExJw+fRobg24KjjiaRvW8/4EDgb1Sf1G1xHQMKg0OGSJU3759MYG2Fp0SnEv1vE8D1TUoKMjX1xcloPvyyy+/kPGOVRRc1/i3dy+F3h9UGE0V+oetWlHnzim/wolHjKBWrqSsrKgzZ6gHD9BjVk5HRlJt2ypnGRj8a9xFaVBhcsXyqS+Lr6RLi2WKtiaaTQ2YeiwNoUxxNkWaIJTPctT6yUHbRKtm2THqI/qWixcv3rdvH6IeaiI69HPnzkWIVOf4Hx/4QR569ufPn//pp58QBFF558yZg2yIYurZBMI3Bq5YtBc+Pj70D+0bN26MfuCECROgBaUbrCoHuXNcM+Hz+RcuXDA0NITL0aNSoa3+/v4BAQGdO3fG5f3gwYMbN27ANaGV0KTY2NiOHTvCj5+pgC/BpyHKACU4OTkhMy6k2rWV74NE4enp6QMHDkS2DRs24BNkZ2ej7qCZWLhwIYw5NDR08uTJcEi0JnBC5Me6IMqwbRg2ykQi+qLjx4+n7xwfOXIEbQQaixMnTmB7TE1NMY2lMHfQoEFY6fXr16Hg2ELMRT2FTEP3UT4uP9g2vVP0vr9FBcgxbHL69OnYJWwKdg+H5n1jON4H6iF6qDNmzHj16hXUtlevXqWrCrYQHRGYbulwAyNHb4PuB9ApAGcRB+LMmTM4JZs3b8YRKa8co4FHsIPoHzx4EGvctGkTOj3qeYQqhVisNN3Jk6nHj5XTffpQ06dThobU6NHKsRO4aszNld48YYIy29WrSl1GPxMTP/6oHHqhp/deOS6SKm5nSn8MFkrkVBMD5iJX7f0J4mvpUqmC4ksV6LE5cBlb63E6m2nWKDtGPUUI27Zt29KlS9Hdbd26NaoPevBl6+AH5BglJCQkwIlv374NyUCv+zM62wTCVwOXelhYGJottPGY1tLSQtM+b968qm57RI5rJsXFxbdu3YKqtmrVir6dj5gMKTp16hTkEkEbKRBidAhzcnIge/SdWm1tbcx9+vQp7BaxHapGmzGCP0T2iertJFgQ5xqCi8AOc4XsQVWhyzY2NsgfEREB332tYuzYsVg11puXl3fv3r2QkBB87dChQ7169bDGa9euocwhQ4bAM1NTU6Hy/fr1MzIywvY8fvwYOoqWCPKGBsjS0hJbjvxYkH5YPmwYW4jtRFWFc2MjsUkoE7PKUgFyfOfOnR9//BFi+scffwwePFidWh5wFNBLQE9i//79qJM4oCWtJjYPwmpgYAB1HjduXIl2Q17Xr1+P2lX6jjJ2GCcGx3HYsGHQdPRscA7oWZ8O1ojDPW3aNGwDWvoePXqoZxCqFEVF1PXr1Lx5yvESwNSU6tmTWryYGjSIev5cmQLjwtX611/Uli3UkyfKDNnZypvNzZtTkyZRH4jVmSL5mjeiXfESEy1qU122sRZjX4I4XaQolCrCCuUFEgWLQW3wYP9kr42Jmsb58+dnzpyZkpKC2vr999+/9TtaTCPsIlqhziK60TcY1PP+B8IlovPWrVsR4M6ePYu6/xm1mED4OqC9yMzMnD17NloNtMR0j65du3blvS/zrUHkuGYCicJljKsXlAReXOQIy/ikTxOuDVgmtA0ZEOFhXAjsmItECBjdRWSz2fTf/5ENiZiFDCgTJgqzwjQSIeJ0ZnxFi4BZSER+tBF0q4F0iCW0GxNYNQpENqRgFjJjmi4Z+ekyMQspMEZsFTIjEZtKDzGgNxLT9EZiAhtTspHvpALGHEdHR587dw5rwiVe+neFnw42Gltpb2+vp6eHQINNpw8WwASqENTZzMyse/fuSKEXOXToEKQc+0m3vnRm7D96IejcoOeBIEUf3/KCcpKTk69fv47N6NatG3k7VxWluJh6+pTy8VGOlwAyGbqtVOfO1KlTymEVdIqZGdW3L+XkpPwR3q+/KlPatKHGjfvIoyoyRIoTyZIogdxRhznIiqWjqZEnoeryGGNsteKF8miBXKagWhgxmxkxNXFhqheqKaDWPHjwICMjA9b74sULaC64ffs2PeHj4xMSEoIuvjL0slh79uw5efIkPYsG9c7X1xetclpampub2+jRo4kZE75l0F7gE+1XQEAAWvHevXsPGDCA/rlSlQb2QMYc10BgTbRWltYnXORIBErN0tDAXHgX9BSfmEYKnQcnESlQVVQHpNPLohyEemQGSEc8V5WhLARfkYhiMYFPOie9FnpZTKBMetmSFSEF0NMorXSZWBY5sQHIQCfiEwuWLItPzKI3vvRGvpOKubVFr/gLgddOnDgRnu3n5/fwf6Dn2qFDB/rAqfOpoA8E6i3yq7M+fHj//n1036dMmUI/heSzgZGrpwhVFlyS0KoPXJiYy2Yr/0mllJGRciI7m3rP0Px/wWZSEGL6WXBSBfUqX3YoUbw1Wox0b0Mmh6F8VAX9rwZiamrq4OCAupmSkvLs2bPnz5+jfU1QERcXB+s9evTovn371qxZM3DgwBMnToSGhiIdc+Pj4zERGBgIyUhMTJSVeoc8gfAtg1a2TZs2np6euPiHDBli/P7XjxEIhKpCBQyruH379oQJE9DR3Lp1K0RWnfoFlN6kzMzM+fPnP3jwYPDgwaVfHz137twDBw40a9YMray16qWCNBWi6ZDsqVOnSiSS7du39+nTR51KqFIIhZS/v3Kc8atXlFyufPpEz57UunXKoRT0sAoej/r5Z2rVKuWIZFw1yIBFaGP+MHkSxb548bIIEZdJzXPWtuUwNkWLBFLFLi/O0STJ7gQJh6EcbjHURqtmDTpWkZ6evmjRokePHg0aNOjatWsFBQXz5s2rV68eKqZIJAoJCZkxYwZ69tAIpOTk5NDPRUb/XiwWx8bGrlq1CvVu1qxZGzdudHNzO3PmDGapiyYQKhaFQi4Wi9LT+S9fSrKzFWV+4f2poMVSKG7evPksMHD6tGlsDqfsRctgsbRtbPQbNZJLpflPnojT0xUymXpeCRoaTDab6+SEf5r/9Y9QybAKQg2nwuRYKBQOGDDgfU+M+2zQuJ4/fz4+Pn7YsGFvyfH+/futrKzosdh0YkXx5s0bulX+66+/iBxXUdD0FBTgOlE+4RjWq6VFde2qVOGRI6mQEOXP7xwcqN27qXbt1Pk/HYmciiyS9fYXpIvk9lzGQhdtNkODL1OOOf47ThxbpGhtzNzgwfbg1USry8jIWLJkib+//+zZsyMiIvbt2/frr7+OHz9eU1OzsLAQX2G9Xl5erVu31tfX3717d69evRYuXEjPPXXqFDrYbdu2HTdu3KRJkxwcHJBSId1dAqEs0FNRamrM2rWZly9LMjPfYasVB5PL1ff2dv/rL2leXtjkyfxXr+QikXpeCZBjLlfP09N24kSzfv0Ympqqv079NxA5JtRwKkaO0ZhlZWXBXLXfP7r585CpniLJZrPHjBnzlhzv3LkTRv7RgSOfgVg1KhzO/ffffxM5rqLgusa/0FDl7eHnzxHrlX6sp6d8GR4wNqb++IPq1k2ZUl5QYYQyxa0M6fyw4gShXJuhIaeU7wRBQ4ar01xb4y9PTjMjJremPehYRXZ29rp169ChXbx4caNGjbp3766np9e3b19zc3PMOn36tJbq9foNGjTw9PRELU5OTp44caKOjk56evrx48e5XO62bdsEAsG8efMaNmwImVaXSyBUNNDTqCVLUo8f19TVNWjenFGe16mWFzSN+k2amHTvrhCL0y9cgBwrpFL1vP+BFGFcXEFgIK9BA5f163VcXRn/3UhcIseEGk7FyPH48ePz8/NdXFzMzMy+vMDSiFQvvSsqKho5ciTkmP5zFVYxZ86cvXv3cjgcNzc3fNKZKwQNDY3MzMw3b96gwSZyXNUpKlI+reLAAeUD3RITlbeTjYyUb4fu3VtpxoaGylvIn4FMQRVIFX5Z0tMpkhf5slyJ8pq3YjPq8Rjj7LQaGTDZqpHHNZCCgoIjR46sWrUK4jt69Ohjx46dOXMG4otqhQ6nvr4+RJnFYvF4PEygCkOX0ftFjUYGzEUk6dChw82bN7du3Tpw4MAlS5aoyyUQKhaFQlpQ8KR9e7lAUHv+fKMOHeCvCrkchqrBZGqUvmuLq1MuV47N+ii4iBFQsGCZO74ok8FiMdhslCbDBS+RKMtEyQhJqgkNFgufktzcV+PGSdCYrl1r3LkzszJ9/cMQOSbUcCpyzPGaNWtatGihTq0gcnJytmzZcv369caNG+/ZswdtKhLhyhMnTrx//37Hjh1nzJgBI6czVxRPnjxBREB0IGOOqwFoeoRC5S1kyLFUqnxkm5MTZWPzmVpcGihytljxskApx2gMrdkaTroMY62aacVq6KddQnzRm4Xaampqop8ZEREhFAq1tLRsbW0bNGhw8eJFiDIy5OXloQGOjo7GV/RFnZyc0MEWCASIJD4+PitXrkQ56nIJhAoFbirJygpo2ZJlbOz2xx969evDbItTUoQxMdpWVlwnJ7gsHBfZYM/izEwYrXrJ9wMz1jQw0DIyUprup6BQiLOy+OHhmlyujpsb1FkukYT9+GP+06e1Fy4079eP+d8pI5FjQg2nwuQYkQUXerdu3dSpFQSfzz9z5syKFSuysrIcHBzo4cVoU2NiYgwMDObPnz906FDamCsQX1/fyZMno5nHHhE5rgbgGheLlbeNMcFkKt+WVyEjcVBz5ChZrnzxB4SYqaGhqYFP9dwqiuo2mZzx7xdSfjpYFh3anj17olZu2LDBzc0N5aChRbGYYDKZUORjx44hBXKMFKlUimksiDViLoBMjxgxwtTUdOfOnajydLEEQsXyLznevBlumn3zZtTSpZLsbP0mTVw3bIAfw3FlAkHyvn0Jf/4pyclRL/l+NLS0INmu69frururkz6IQiqNmDMn/exZuUhk3revw7x5WubmoT/+WPB+OVbda5ZV+EjCshA5JtRwvvjumQo0cnTLh0pbsejo6HTp0mXIkCGoQvRb8UB6erqdnd2gQYPQBqNSqbNWHJ9tBoRvE5xMbW2Ky6V0dJQPo6iolkUlxBSHqaHD1OAyNbQZVd6MQUZGxvHjx588eUK/8au8nWfUHQ6HM2DAgJSUlKtXr4rFYlQo1GLUU3yy2ezSlQsRQ1tbG7MAV/XAS3SG/fz84uLi0M2u8B/aEgjvRi4XZ2amHDkizsoy8PY2bN1a08CA/tOSBoOhZWqqW68erPfj/zw9dZydme983g0qkkQiiInJunkz68aN4uRkuVCIwGTQooVhq1ZYRea1a5lXrii77++qcehzCoXCxMTEa9eu3bhxg+5PEgiEyqNi7hx///33aPD++uuv7t27q1MrlNTU1LCwsBcvXohUv/DV0tLy8vLy8PCwsrKiM1Qs2KNJkyYVFxfTd45xiBCbvvxAEb4OOFPkZH02r169+vnnn1ksVqdOnUaOHGlpaQlnxVf17E8AQozaOnfuXDjusWPHUE/hxOp5Kt75+micMtSygICAmTNnourt2bOnYcOGMGn1bAKhQil959h1/XoNJjNs8mR81jt4kG1rq6mrq+xSI5tMJi0oEKenywQCesEPoKGpyTIw0DIzU44t/jdysVgYFxe9fHlhSAhUV79589pz53KdnOQSSXFSUvL+/Yl//201apTzypWhP/1U8OxZyZ1jVAqoMMw4MDBw3759qJ4tW7ZcuXIlOpPqoisHdIwjIiLg4osWLVInVTTkzjHhW6ZqyDEqKg29tViX6g6vEjpDxVJajnv37o2GHNUYX9WzCd8waEvQg0Jzggl1EqE8REVFLVy4MDk5mclkWlhYjBkzpm/fvq6urp/+5xRUUpyCnTt3btq0qUGDBqtWrXJ3dy+97DvlGClpaWkzZsxAH3jq1KlYbzV4zRjhm+VtOWYwwqdOZXA4Dc6d0zI2LvlFglJe4+P5oaGS3Fxal9+LQsFgsSDWup6eUGR14v+AXseuX5928qQGi8XQ1kZpViNGuKxdixVJ8/Igx7Hr1lkOH/6WHDN0dAQCwZMnT3bv3u3j41NUVIRq2LFjx4kTJ2pV8oMsZDIZfU9q9erV6qSKhsgx4VumUuQY9QpNHdrXvLy8L3QUFEv/jkdPT4/FYkF6CgsLY2NjsQp1jneBpZAftU5bWxs7mJWVlZKS8tE/RZmampqbm7PZbF9f3xI57tWrF+qwn58fClHnI3zzfPlVXWOJj48/ePBgeno6mmEej9eiRYtx48b17NmzXB1RHP+YmBjI8bVr17p27Yq23NnZGZWRvhNcVo7R6sfFxSGAwACwxmXLlqEmVnbzT6jJvFuOudyGFy6wSo3nQVc7+cCBpN27obDqpPejHHPs4eG0YoWOq6s66X8IoqMj5szJ9/e3+fFHNE/x27YZNG/ueeSIpp6eJD8/+Z9/YteutRw2rKwcFxQUwIzPnj0LT+Xz+ahEjRo16tevX8U+o6ksaLjR1Nrb2w8ZMkSdVNEQOSZ8y1SKHKOpe/jw4datWyGUXy7HcOLvvvsOqzAwMEB02Lt3LxpX9ez3gKUMDQ03bNjg6uoKJ16yZMnjx49FIhHS1TnKgOOAzAsXLkQrfvfu3dJ3jrFgdna2UChUZyV8w0C/0L2BV9EeRigv4eHhv/zyCxTZ2Nh4xIgRffv2dXR0RFdTPfuTQb1LTEycPXv206dP3dzcULPq16+PUwMhPn78OOYOHz6cyWTSfxEKDAyESaNTiuq2ePHiOnXqfKCqEghfzvvuHCvluNT7n+XFxXn+/unnziGzOun9KOXY3d1y+HDtUi9tpSlOTIz87bccX1+dOnWYHE7eo0fGnTvX3b0b0Uopx/v3K+W4zJ1jelgFJDIoKOjIkSOXLl1C9Rk0aNCaNWt0dHTURVcOaBBRSWUyWeVZOJFjwrdMpcgxavLMmTPxiURoymevAosjNMBKocUrVqwYNWpUUlISPgMCArhc7vtuLGEReC2W/f3334cNG5aXl9emTRvYLfLDs8s2uvRaoN2wgVWrVg0ePPj+/ftlxxwD9QKEbxicTfoU05+E8hIZGbl06VJ3d3dUBGtra9QatMef0dNAs4pKd+vWrXnz5uXn56MKQ3yBnZ0dIgYyQLtR6VCj0eRfuXIFHWmxWHzgwIHOnTuTn+IRKpu35Bi96vApU5hcboPz55XDKv4XPZShXyRCIyQXi+mUDwDDZmhro5Cyj3KTCYW59+9H/fabIDIS4sl1cXFautSka1esSJKbm7xvn3JYxbBhzqtWvSXHymVlMngq2iN0XI8dO2ZlZTV9+nT0M+mSKw+64a68QErkmPAtUylyjBZx2rRpOTk5AwcO9PLyorN9HgUFBcePH4+Pjx8xYsSGDRvi4uJGjx798OHDn3/+GSUzy7zCHruDFhed7FevXiE/loIct2zZEsFl6NChderUeadSCwQCZJZKpVBwLPLgwYPScqzORCDUAFDjEhISoMU6Ojrv639+FBjFmzdv9u/fj+b82bNnzZs3R8WMiYlBhTU3N0eVxISNjQ3WlZ6eDid2dHTEus6fP9+1a1dPT89x48ZhrnZFv26TQCjhX3K8YYMmjxf+yy+C6Gjr8eP1mzRRPrCCx9NgMuHE+QEB2bdvS+lXa34QDU1NrqOjWb9+2hYW6qT/oZDJINl5jx4VBgWhxTVo1kzP05Opp1fw/HmOry/KL3z50u7nn+3nzFE+yu3fckyDOoWagiqDrqaDg0O5hjl9mxA5JnzLVIocX79+HXIMH/39999pufy8taDMtLS0OXPm3L9/f9CgQX/88QcsedSoUZDjw4cPo+SyP6LHijIzM9Gxvnr1amk5RkO7fv36jh07vvOPRMiDVjk7O3vZsmVEjgmE8oJ6B+gxEqj46G1u3759586dIpEINe6HH3747rvvoMt37twJDg6GfAuFQh6PZ2lpWa9evXbt2rm6uvr6+qL2ocobGxsjnowZM8bIyAgVHBIAkwbqNREIFUFpOXbbtIljb5+4Y0fi33+j1eE1auS6caOOiwtkVyYQxG3cmLxvn/IHeR+Doa2Npdy2buU1aKBOegtUEtVfIDUYyhfpocKET5mSdeOGtKCAbWvr/uefeg0bfvg5x9UJIseqy0GOmIlPTKtTKwjEUgaDQcdPdRKhPFSKHN+4cWPKlClFRUVQ5FatWn32KlAm6s+WLVuCgoKGDh1aWo5XrlzZunXrsmcd60LHGlr8+PHj0nKM9FmzZjVs2PCdt6P4fP4vv/yCFn358uVEjgmE8iKTyVCJUD3DwsLu3r2LGoRurampaaNGjQICAnJycgYPHjxs2DB3d3fE66NHjyI4IMXAwAANA6T5yJEjZ8+ehQp7e3vHxsZGRETY2dkhdLRt29bDw8PW1tbQ0BDRQL0yAuGLKZFjLRMTt82bdT09ZYWF2b6+hcHBuh4eZn36MPX0IBfwV2FCQt6DB59055jF4jo66nt7a37aGH1sQ35AAOSYyeGY9evHsbNDO6WW4wULzPv3J3JcvUH0y8jISEhIoB8qr06tCBAtocXGxsYIpObm5uQXOJ9BZckxXBOto4mJCVq1L1mFWCxOSUnBBJy4tByjRqFlfWd7iUWwarS+peUYn2ZmZjwe7529KIlEgiYZc+HcRI4JhE8EFUcoFMJlnz59GhwcDM1NTU2FKKODqqOjM3v27M6dOwcGBl64cOH58+eos926devRo4efnx+q4aBBg1C1r1+/fvnyZUx4enr27du3QYMG/v7+iB6IG1wuVyQS2dvbu7i41K9fv2nTpk5OTu+r9QRC+VAoJLm5kGOGtrbzmjUG3t4MFksuFstFIkwwOBwNuqVQKORSqUIsVnzw+UhqcGliWRZLvewnIBMKlYUrFEwdHbi4TCB4OXasICrKecUK0169mJX8MOP/lhoux1lZWTdv3rx06VJUVBTkWF7RP2qCHCOKenh49OzZs2vXrgjI5BZyuahEOaYflfqFAwfR0KL1ZbPZo0ePLi3HqEtaWlrvbCbRA0Obiv0qLce4ELElLESud3Wh6Pte9A/yiBwTCB8F9QtmjGp17ty5f/75B8G9oKAA/VI9Pb05c+YEBQXBidHV7NKlCyppenr68ePHDx8+jDzQXxsbG2huvXr1UL+g1KiVCCBoINFMoiai9vXr1w/VHGF91qxZqPuI8ojspqamSBwyZAgiPhYhikz4QtC0vBwxIj8w0LB1a4vBg/9zE4V/F4WHx65fz7axcd24Ub9x47IvE6lO1Fg5hgcjeB44cACKgtiI4GZpafnZP/B4H7CgpKQk6JCBgcG6devgx5/x0KGaTGXJ8dSpU4uKiqDIrVu3prN9Hjk5OVu3bg0JCUGjWFqOV6xYgZLRaqrz/Q9cdrDhzZs3P3r0qLQcY/OmTJnSpEkTtLXqrKVAmz1t2jRsMBlWQSB8CrBYVMZNmzadOHHCwcGhXbt2qI+YjoyMhBOjKi1btszT0xM1CM0eMqMxgAfv27fv7t27qJLW1tZoFaC5zZs3nzhxoqurKy3BmZmZq1evPnTo0JEjR7DggAED0HB27Njx6dOnt27dysjIgG0vWrTIzs6O3AUhfCEKqTTP3//Nr78WBgVR30xfS5PHsx4/3mHOHHpchzq1OlJj5RhqAaWZOXNmeHj4d99999NPP9WpU6fCRz5AixGNoU9Xr16tXbv2tm3bvL291fMIn0AlyjE6Lr///nu3bt3obJ8HmsOFCxf6+fkNHjy4tByj7ezdu3fZzhbkGO3rjBkzrly5UlqOtbW10Xnq1KnTO9+6iVpKfpBHIHwiCLuoVr/99puvr6+Xlxeqf926dRHcMQEtXrt2rb6+PubCaC9evOjs7EzXU3RBUX/R/7x+/ToqF/IPHDhw9uzZ9DNk6LbB398fnVgTE5MtW7YIBIKhQ4fCnufMmYNlUdrp06dfvnyJpcaPH6+np8fj8QwMDGDVWVlZ2B4ouGrr1CAD5BsVH8siJiDQlY51WKOlpSWWZZXnzdiEaoVcLuXz6edFiFJTFTKZAim4kgICFGKxSbdujMp8XopcJCqKiMA/rqMjr1EjChcng8HU0eE1aGDUti27Vi3l30aq9Z9HaqwcFxYW/vPPPxs3bjQzM8OEvb09h8Op8D+FwYXEYnFgYOCvv/4aHR0Nj5o4cSK5p/DpVOIP8vh8/g8//IC2jc72eSBS7dixIyws7K0f5B09enTAgAHvlOP09HSo+aVLl0rLMVrB9evXw9R13vXs9JycnA4dOqCJJXJMIHwU6CY8dcmSJQ0aNFi5cqWrqyvtoOhhwmtR0Wxtbbdu3YrqA/cdN24cFJZe6tixY6tXr87Pz4fIwkqRefLkyahr9J+AUHnp28YTJkxA6EBFhgQjDzLs3r07LS0NdRmJiO+wXqRDwRH3HR0dFyxYEBsb+9atF+RBIZ6enmh+bt68+dZcrBH9bUQVFKJO+i+AjkkUMqlcqfVMDYYWQ1P1ku5yNJMKuUrqpMpfu2NRJguGhf8/UgKivmowrVQuV8Z/JpOBo/rWIaoRKBSy4mJZYaGsqEghleJQCuPj38ybJxcKPY8f16zMF21Ii4pSDh5MOXTIcujQWlOnKpMYDA0WS8vIiMFma1T9J7V9lBorx9hxqCoUZciQIUuXLi2rMRVIZmbmmjVrEAMRRaE3EKGPBgcCTWXJMdq8pKQktHZlRz6UC5SACM7lcseOHUvkmED4FggODp41axbCLswYVZ6+G4GvrVq1atiwISqapaXlnTt3YK5WVlb4WqdOHWRAFxeBAtXKwcEB9ozEnTt34itywnQRiFABR48enZycjFAOqUUAmTZtGj2UIiYmBvWdw+HExcWtW7cOtv3zzz+fP3/excWlRYsW27dvnzhxopmZmWrrlKC069evoyjo9b59+zp16mRjY1MSi6DmqampZ8+ehYvXrVuXTvxPyBIXvC5MihNkosEy1dKvr29vzNLTZJTj7o5YKM1MKMiML5BKZNpclpWzob4ZV1PrIyUgThbyi2JjEwoK+Fi1iYmxtZW5np5uTWs4YcOC6Oi8Bw+EiYkKiQTHRZKTk3HpkkIstho7Vjnk94vbx/chF4kKnj7NDwzUq1/fqH17rEiDwdDk8fS9vfXq1dP8T/tsX4caK8fwDcTPW7duoX8+fPjwL3SkD1NQUHDkyJFDhw79+OOPK1asgP/UxD7wZ1GJP8hDq4Y2Es0ene3zEIlEaA7RmI0cOZLIMYHw34Jwgc7q8ePH58+fjyo5c+ZMWkmRCH9t3bp17969f//9d0NDw5SUlEWLFt29exd6irhsamr6/Pnzn376ydraun79+vhErEAXOjQ0FHIMh0Y9hSsfPHgQcw8cOAAPRgkLFy589uwZ6mZiYmLXrl1R38ViMfIgJqD6w7aRGbV77dq1sGo9Pb2SaIZw9OTJk6KiogkTJmzdurVJkyYIRCWtArLl5+ffv39/zZo1tLh/ZRSUQigTP8uNOpLk9yQvMk2UByc1ZOnW1bMbYt2yvWk9fU0dxoc9VXnrV5ERX/D0cnTM8/TcVL5MptBia5rV4rk2t6rfqZaeEYfJekcriAgpFBaHhUc+ePg0PiGpiC9AooEBr7aDXatWTV1datecHzviUuaHh8euWZMfEKC8cnB54D+JRPkyPLlc+fiIyvwbNLxcLpHAwjU0NenfAiofgaxQaJmaWo8fbzliBP38CjpztaTGynF2djbk+PLly7ARdNortbpJJJK0tDTEUgRbIsflohKHVQgEArhmx44d6WyfBz0O2N/fnwyrIBD+cxAuCgsLEWT37dvn4+MDs6QfR0MPboMZDx8+fPny5fBUVJ+bN2/CjFHj5s6di/QXL16gYjo5OXl5eaHb3KNHD3Shg4KCLly4YG5ujgq7YMECtJGrVq1CHUeZCOiY9vX1xbLXrl1DKEB9h7qhTeXz+Vijg4MDRNzNzW3ixImRkZHwaU1NTQQi5W3RwkJYO9y9YcOGqMXnzp3DJtFzUTIWx46gjkOpjY2NlTv2dYEZv+GnDAvcmFacK5bLmBoMFoOJLSuWSSzZhpvrju9o6qmFtPe3mjKJvDBXeGLZo8SwHJlEploa0U8hlyk4elotBrq0GuyGCQ3Gv0pQuZ/kVdibg4dO5+TkaWurh3orZ8kVHI72L5PH2dlaI51OrN7Ii4tfT5+ecemStoWFcefOyse3Vdp94k8Bulz05k3W9et6Xl51tmzRcXdnVOYf3P9zargcX7x4EUGssm1Vqnp4F2QMwZbIcbmoLDlGK4izAj39QrlEpweX0b179956Qx6RYwLh6yOTyVAl0fVNTU2F1JqamtK6iSj//PnzXr16tWnTZvHixXXr1mUymRkZGTDg8PBwaOv06dNfv359+fJlaLGzs7ONjY2Li8uePXuSkpKGDBmCWnn48GE0lm3btt29e3ft2rWxInjzb7/9Fh0djU/UTXyFZJuYmKCCw3r9/Pz27t2L6okg8OTJkx07dkybNs3Ozg72LBQKN27cyOPxfv31V7j748ePod1IwVz6L5hYxd27d0+dOvVfNRUR/OQlr49dSntmosUbZNXchmNiyzExYHHXRp59lhdloKl7yXuhi66VFuO9f2/l5xY/Oh3x4ESEXCZvOcjVsZFFdnKhWChNj8l7cTMOgX30mjZOTSxY2v+694mjmp6Rte3P/WnpGY0aeo4eOYDDYataAMVt34fnL1y3tbUaM2qQna0Vnb86g35CXt6T1q01mEyXdesMmjf/Fp6bJisqCh4ypDghwWnFCtMePZiVOej5P6eGyzHECeFr2LBhlTqsorCw8LgKMqyivFTWYYJz5+fnnzhxArr5JWzatOnVq1doetXlEgiE/w7Ua6gnOpP29vbQX9qMAeI7lBc92NDQ0NmzZ0OC0SmFEyP6o9lDP/PAgQMBAQFWVlaw6kePHiHDtm3bUI65ubmPj8/p06clEgmidteuXQ0NDfl8/sWLFxcuXPjy5UvodYMGDVA+JBi+a2RkZGZm5uDggC3BBgAsBTCXfjwFMDAwgBNjFkQZs+hsWJaeC7BhSEeZ+KS3/2uCLX+eF/M4J0IslxZIBVcznsOJ/0nwhSj3Nm+izdBC4q3MIIFMpF6gLAqqMFsYdj+pmK8MjAwmIy+96NnlmMdn3gTfTpAUyyTF0hc3YoUFb4dNkUgcFByampZRXCwKC4/cufvI3zsPHTh4KiExJTk5rahIkJSYmpiY/OV3TKoA2EmpVC4WMzgcTT09DRZLVliY6+eXtGtXjq+vXCjUwOWhepS+OCMj5+7dzEuXPvov69q1wuBghUiEBT/lH1ZRFBGRsn9/2smTkqws9F0g6FpmZtg0uej9Z59QLUBQQjz08vKqX7++q6srpi0sLBAPASbQk69bty7mIvohAyKepaUlPRcgg5OTEzI0bNgQGerUqWNra1uyOMBX+t1Jnp6e+PqfBLqqTiXKsUAguHr16o4vY//+/VFRUbJPeTvRxyhpyAkEwmeDei0SiSCgpQMupuk7tb17937z5s2iRYsuXbokl8vbt29vY2ODuN+2bVvM+vHHH5Gor6/v7u6O4A55HTduHNI7dOhQq1YtZGvevDmKghkvXrz4xYsX+DpgwACpVIqeNow5MzMzJSUlOzsbdRkRBv6Nr0lJSfD1oqKirKwsmHcyLC8tDVuI/PRcZIOd05kxFxQWFiIDJhJhgsnJKBBf1XtS+SgoRZwgI0tcKFPI8yRFkfxUWLKjjoUGpZEgzBTJJVKFLLww6QNyrByyzJdkJhQon3MhlQvyRfqm3K4/1W/ax0mLw6Q0lOE3OSJHqFLn0ojFkoT4FBxPiUSakZH15GkQXFlHlxsVHf8sMBhz8wsKsrNzcY7UC1QLsL9lWxDV7XLlwG3lFw0NuUCQceHC6+nT4zZuTPjrL1F6OqU6CAqZDOmR8+e/+fXXj/+bPz927dri5GRlme8CLi4TCuknYyhXLZcn790bt2VL5KJFr2fMKFa9C1bZUKGpKtk2QjVFdZ410I1HdLp9+/bcuXOnTJkyVQUmVq5cGRISgoqMeIi49/fff0+bNo2eC2bMmLFz505ERYRQ5AkLC1uyZIl6nooFCxbcu3cPFVlTUxMWrryiCOWkEvsTOG3ouzT9MtAxMjIyKntqyckmEP4TEHDpkK3+/j9Q3+3s7BCXe/bsmZCQcOXKlYKCAmdn53r16kFef/75Z0R/OCgcun79+r169aIf04Y8a9euHTVqFMqECsOkYbHHjh2D5pqZmUFzEeUnTZp05MgRf3//yZMnjxw58vvvv0evG5uxbds2uPWYMWPmz58Pk54zZ87o0aORASUjw+XLl1Esvv72228oDU0LPRegfBg8lsX02LFj16xZA0tW78ZXAeIjV6gFVIep/bN9l94WjW9kvNgTf7tAKpBTiiJpMYyZzvBuFMrhxdAnUZHkwYnXe6b53D0U6tbSuu1Idx195ShwmUQuFkrovCVggdLiy2QyGjeqX9fD9fqNu3l5BfRckUhMn2J1pqpPeno6LiT1l3cBA4bRphw+LEpL0/f2Nu3eXcvYWPn7PKChwbax0fXw0KlT56P/dPHp5sbgcFSlvoPi+PgcX9/s27fpxypjFaY9ehi1bcsyNER62smTxIlrILdu3YLsXrhw4c6dO3dV+Pr6IuIhcKFvn5OTs337dsjxzZs36bkA07///jsCoFgsxrW9fPnyQ4cOlSwOTp06hVD86tUrieTtIED4RCpxzDFaxIULF7Zr147O9nlkZ2ej7QwICKDfkBcXF4cW7uHDh1hXt27d0B6r8/0PhPXc3Nx58+bhQik95hibt2LFijZt2rDf84a8gQMHoh9G3pBHIHwAqVSKgAvTbdSo0cqVKw0NDdUzVOKFKo+gjHqnqam5aNEiRANM7NixAzUXGjp06FDU5eDg4MaNGzdp0qROnToQX319ffqRyefPn581a9awYcOg3WgbkAKjRfRAIRwOB4WjCtOfMOwzZ874+PhAaulBz0jHUqj7mC7ZmNLTmItP+isomYtPtC7Hjx/HHsHX6bmVDda+I+76b6+P5UqK9DW5I2za9LfyPpvi/yQvMk6QmS8RsJmsifbdZjj2MdXmqZd5CwWVGJ51cJ5fbloRJBgJ2BvTWvq9pzXUYGicWRuQnyl0bmw+eHELI6t/DeUs5BddvnL76jVfobAYp6a2g13PHh2eBYY8eRokFktQCA71yOH9O3ZoWbbzU0XBVYHGKCYmBtcSgjwuGD3VS3TRD5BkZQW0bMkyNnZdv16DxQqfPBnHsd4//2jb2Gjq6iofVYFLS/VnC3FGhkwgQAqy4RPLKiQS5d3ff6OBY6qvr2Vuzizjx1i8MDg49vffi16/RrFcZ+faCxfqN20qFwggyikHDiTu2GE5apTzihWhP/1U8OwZ5pr368f830hcXDPYEHhSaGgoGrje73oBVpWjho85hsL+8MMP6NKvW7cOx8HZ2RnuQT/dKzo6GkKMU4xwamBgMHfuXDgJImGPHj0wVyAQQG/OnTvXuXPnXbt24dqGFOFgIiDzeDxc8Hw+/+DBg8+fP4cmtW3bdufOnVu2bJkwYQIZc1wuKlGO0YbhZHTp0uVLVpGVlYVmEjZMvyEvISFh1KhRuFDq1q1rZmbGLPOoHawLLTQuF1wraKTRJGOiVatWhYWFdnZ2uPLK+jSAB6PNpn8pjyacyDGB8E4+IMcy1cODp0+fjtq6ceNG9F2NjIyQjp4togEkGEtt2rQJ+uXl5YXK2LRp019//TUxMfHYsWNoIZKTkw8cOODg4ADBkEgkMGa0GQjlrVu3xicSEWFQuzGBCv7s2TNU2EGDBtFyjPx0KEDcp7NBeZGCzEjENiOF/tsiQAry00Xhs6ioKCIiYubMmfB1zPo6PMx5/Wvk4XhFTn2ewxq3EdZsI4FMnCcp8s97szn6olwq3+A4sp1xXR3me9/QlpdWdP3vkMSgfIVUQ5PN0NTSsHA06DCmXkJI9oOTrwX84pYjHRv3duDo/kuhcFheR0QfPHxWKBRpa2v179uNzWHDlbOzle8XxMExNOQNH/qdm6ujeoGqD1xhwIABQUFBbDbbxcVl8uTJbdq0MTc319bSkmZnl8gxLp3XU6cyuNyGFy6wVNctDSRYGB+fHxAgLShgcDiGrVqx7ezEaWl5AQHirCx1pv/B0NTkODjoN2lS9inForS0mDVr0k+eRCFMLlecnm4+cKDb1q1YBPKd/M8/mGs5fLjzypWl5VjBZuNaxVmjxwgdOnQIRgXdQa8S9UhddJUlPz8fbufk5ISKXJPlGJ38HTt2dOjQAREVgREZ4LXwXYSm8+fPI3IiM1Lw+csvv2AujhvcF66C2Lh79+43b96MHz8e1zkKhBRhIjMzc968ebDnrVu3oljkIXL8GVSWHOMswmu9vb3pn87QOT8DNIRQVfSYobmQ47S0tGnTpqHhVDVz7x5ZgdVhFrpQe/fu7dq1K64w9LdCQkLQRn5gEYCuGxpv9Mbu379P5JhAKMsH5BiteGxsLOQYPdgzZ844OjrSbopIvXbtWkTqjh07Pn78GAvWqVMH3VcLCwskYpF27dpBdo2NjdEvLbFbtB83b97MyMhAIfSr3VH3EehRr1Ex7927BwXv27cvOsnIAMMODAxEUwEdhwRjSxCUIEPQCBQYHx/v4+ODioy5dMPw6NEjtCjob6McJNJPggsNDVXtx9dASElesNPDmzNtuaYtWLW5GloITBJKniDLCSiI0gjJ7JfrxFaw3h2tVMilVFGanJfmrssyMnVm86yUEszPlKaHCYuFomxxArdBFlNXXjbgoe1MSsnRZvPYbE69us75+fyExFRV/wGzZPzCTGsrE22t6vNKbVxLly5doodV4NKCHKAXhDjvXqeOIi/v/+8cMxjh75JjGZ8fu359wvbt0rw8CLTTsmU2P/4Ix41esQKCq870PzS0tXXd3T127lS+DvrfCCIjw6dNQz+s9rx5TF3diNmz9Tw9PY8ehUZDuyHHsWvXWg4b9pYcC1XNa3R09MuXL2/dukVXhwYNGqBFqwZ3jtG4oyb26tVr7Nix9O38GkJZOd65c2f79u3hu/b29sjw5MmTMWPGCAQCRMjScgz5wdy8vLwDBw4g/L4lx35+fuj1oZeLkDt37lwix19IJcpxcnIyavI7hzF8OojauERQCDpSkGORSIRIEYB+fJk/aZUGp9/ExKRNmza4sHDRwIwRXND/Vs9+D/B4tNxo7319fYkcEwhl+YAco6KhI4pKiljcrVu3RYsW0XdBUI9grgMGDMA0KuZPP/0EK0U5iBioX0eOHIHOGhgYLF++vGHDhsgAtS0oKMDXsLAw2C209bfffgsPD0cVXrhwoZmZGZ/P37hx499//43Q37t3bxaLFRwcvGfPHjQeaFoQc7DGdevWaWtrIwVfsXaUgMz0EzawGbt27YJ5YzuRrXbt2tid9PT03Nxc5W58FeQaChFTHqKXfSTFL0mQJZCJIbFaDE0TbV4fsyYdKCedYibjw4EZc+UMKk838GJCWnSeRCyVyxQoRJur5eBl4tbJhNIt1mC+uwiZnIqJTX7yJKiQzxeJxGhNYVqmpsZtWjc1MzFA0/m+mwhVEVyW9OO00dLhMnNycsIViMvGxMhImpPz0TvHcomkKDw89/595Z1jNtu4UycdFxdhfHzuvXtl7xxrMJlcR0ej9u1Ll0AjSk2NXrUq4+xZLTMzrEUYFWX23Xd1tm9nsFgfuHMsZbHQf4MJ4RpOSUlB/cKZsrW19fLyop8vXqVBjXvx4gWMcMiQIdXgRvinU1aOEc1gsUuWLLG2tkYGdNQhPOg8lNw5fvbsGT6RH3MRHhE2165di/BYIseoxYhp0B5M5OTkLF68+MKFC0SOv4RKlGN0X+rWrWtjY0Nn+zxwfaD+oDmk7xzjvCLYfVRzsTHIiXaRjvK4XAAWpOe+D+QHmMAeETkmEMryATkGCCYw2nnz5sFlZ8yYMWrUKF1d5RuJ0RgMGzbs0aNHaAK3bdsGNaH/igpJXbBgQV5e3nfffYd0S0tLJOLryZMnUdnxdcqUKYgqc+fOjYiIgByj8UAi2gY0J5s3b0bQpx92jt7y3r17f/31V0dHR7gyHAJuzeVy58+fj6+PHz+GVe/YsQMeTI+qQptx7dq1Q4cOoWGGakyePPnrq4ZMIS+SFocXJh1L9nuaF40UR675QKsW3kauxlp6TI1PasDEQml+piD4dnzE4xSpWKZryK7bztalmaW+GRcR8H2Ki9PE5xfFxiX63Q9ITc2gNCgHe9sWzRvXsrPmcNjVrO1E2O/VqxcaEXSrOnbsiEvXysoK1yGOzr/GHGtqhv3yC9qMeocOaVtaMrnKA4iGRCGTQYulubmy4mLlIdVCF0ZT+btFsfjtMccKhXLMsZ4ezLjsI5NlRUX5T59GL1smiI1FjWDb2jqvWmXYqpVMKBRnZKQcPJjw55+WI0e+NeaY4nDQ2GVlZT158uTgwYOoegKBoEePHriwv/Cu07dAXFzctGnTli1b1qVLl2pwI/zTeUuO0dVH9IMp4czSETUxMfHEiRO4ShEJ0aNDREUfqUWLFrBhVF6YCa4HX19fesxxbGwsIi10a+rUqYiruDZxkVy8eBExE8GzdevWZMzxZ4Jj/YXcunWrVq1a9vb2V69epVOuX7/u4uKCpujs2bN0ymeD7jK6lRYWFmgmIbjq1EoGe+Ts7IxWE30vdRKBQFC9Xw2e0axZM/Qec3Jy1KmlEIlE/v7+derU8fb2Rj1CHEcidBbRmX4MZ2BgIPLQmdELRehAM//333/TOVE+2gwnJycsfuXKFawLDcbNmzfRePz444/JyckI/bBneDBa03/++QfdZtjD/fv3x44dCyPHNApBIjIsXboUK0L+hw8ftmvXDk0FPRdgY7p27YrmZPr06WiZ6FUTqiVoNRYvXrx+/frXr1+XXHhALpOJ0tP9nJweN2uWc/9+/vPnAa1b+xgbv8JlduiQOCcHGZANTpx57VroxInBw4Z99F/I6NHRq1YJExLoVbyNXF746lXK0aPJBw8WRUXJJRKsIsfPL2LevMdNm/oYGkYtXy4tKgoeMeK+qyvySAsL1QuqniJSWFh4/vz5X3755bfffkP3Tz2jKoMzgmqObmpJxawhoLczZswYhL6VK1fimrx8+bKbm9tbzqqnp4eef3R0NMLU6tWr0bVTz1CB/hWPx6MXT0pKQk76PmAJ6KahzODg4LS0tIULF0Ka0Q9BHP5qElUN+Pw+hKrzrOzUoq3CEcdJQu2FywKkSKVSzC1J+WxQPspBk4kGTJ1U+dCPQcVO5efn0xuAnVXvNoFQs2EymQgcqCDvrBQIyh4eHtARgUCwatUqhGbkhMi2aNECvWVtbW0TE5OSOG5sbIwQD5OuV68efU8XjQE8BjUOobz0L+SwCCI76mZMTExiYiI9BKKkOcFc6ALUOS4uDhkSEhKQGUGDngswXTIXYHFsPPZCPZtQfcG1MXny5O+//57+rac69d9oMJlsGxuLIUO0TE2zb95MP3tW+UoO+vJWKAQxMfkBAflPnnz839OnBYGBsqIiVall0NDgOjmZ9elj1rcvx85O+TQMhSLj4sXMixdFaWmGbdoobxWjarzrhj/2gsPhdOzYccGCBdiXajCmglBCy5Ytd+3ahZg5uxTLli1D997S0hIREj3/devWocOvnjd7Nqb//vtvpCNsIopi2bVr16rnzZ49a9YsLE7/2JEeSEb4DD5/WAVsNSgoaM+ePej/YQLnAI0iziUKTE9Pf/nyJeoz+i42NjZf0ggJhcJXr16hMbOwsPD09FSnVibYbLTooaGhaFCxRldX1wkTJqCdrgZ/xiIQvhD0GFNTUydNmgQBpW8Glw2+yIMKi9B8/vz50aNHI4KjXYe8/v777z4+Plu3bm3QoAGtwr6+vmvWrGnUqNGMGTPMzMyw4ObNmy9fvtymTRsIjZGREVwZS02cOBFee+TIETgBioJ2YxvQg92/fz895vjp06doLTBLR0cH24Oai6A0dOjQhQsXYq6/vz8aDH19fVRh+DQqOEozNzfH4qtXr/6vhlUQ/mPkcnFWVkCrViwjI7fNm/W8vJQjHx4/LgwJ0XFzM+rQQZPHUz61TSIpTkkpfPFCWlCgXvD9aGhqsu3s9Dw9saw66YMoZLLC4OBsX19NXV3Tnj1Zqsd4hf7wAyTbcdEi8/79q/froyMiIhAclixZAumnA0IN4a1hFeizwabom4z0HQeEKUQzAwMDRDPEKxgU5iLuSVUjeZCCDAhoyEP396BJfOXvB5R39JQroCgul4tgiIiHBTdt2kSGVXwGny/HOTk5f/31Fw46zrQ6qTqCSxBtMy5l9M/USQRCTQXhAiF43759S5cuRY2AWb5TKxG+k5OTYaiIzu7u7ojySIyMjIyPj3d0dESHmW4Lo6KiINm1atWys7NDlEf0Dw4ORjuBbjZ9gxkRHy2ovb09on9iYiJttwUqTUGUh2f3hFKwWE+ePFm/fn337t1h2CgHW3j69GkXF5dFixZh7uPHj+fOnYu2oeRpFVevXo2NjT106BCR45qLQiHJzQ1o2ZLBZrtu3Gjg7V324cRfGbTEEPTgwYMF0dHOy5eb9upF5Lha8pYcIyilpaU9e/aMHt+FDAh9pqamjRs31tPTwzSMOTAwEMGTlmMAaXZ1dXVzc6MDV2ZmZlBQEJSs5K95CLn169c3NzeHHG/evJnI8Wfw+XIsFotxSm7fvk23VdUVXEydOnWysLCoUb8YIBDeh0wmQ3BHZD9x4gTidcm9irdAHAeI7LBV+u6yRCJBZvor0hF5kIJPfC1JQVTBJ1pKRHAEenyFH2MafVR6RcgJvW7ZsuWDBw/Gjx/fuXNnZA4ICNi1a9fMmTPpP53DpNeuXYuaS985hhzPnz9/27ZtsHDMRSF///03Atfhw4dLfpAXFhYGiUcdx2Yot55QA5ALhWGTJ2ffusV1cjLu1Knsr+i+MgqZDFqcfuaMbp06bn/8oVuvHqNaNzpEjmk5Dg8Px2dkZCRCHO1jiEK6urq9e/eeMWMGl8u9dOkS7DY9Pb3EfRESDQ0NEdYGDhyYm5sL/T1+/DgdTukMCGUeHh47duxAxNu6dSuR48/g8+UYYFn0dd7XOlYP0Bijc0auJwKhBFR5aGteXh6qf0m8/nQgzQKBIDExsXbt2pz3365DrI+KikJAX7BggbOzM1JQGdGIorVAt3zdunVDhgzp0KEDLcflfVrF1atXS8sxKjgt5USOaw4KqbQwJCRqyRJ8Kp9NgX+4CKRSdNoUcrnyRnKljteUyeSqdaH7qPZy1Th4TT0967FjbX74gamjoxyXXH0hckzL8fbt29evX49Tb2dnR8fD/Px8hEdLS8ujR48aGBgsXrwY8YrH49HP/kJgRABMS0v77rvv0M9HzmHDhsGtPT094SooBxni4+MRY/fv39+kSRPkIXL8GXyRHBMIBEJ54fP5N27cuHXrFnTWwcFBnVoGkUgUHh4Or503bx6bzc7IyGjbti39DLjY2NjffvutAuWYDKuomShkMn5YWM6tW8LERKUWy2TSvLycO3fkYrH5gAGMyrwq5CIRpJz/6pVOnToG3t7KJAYDZmzYsqW+tzfr3w9JrJYQOablePXq1YhObdq0Qbyi9TckJGTSpElCofDcuXOQ45kzZz5//hwp33//PeYWFBScOHFi06ZNWIR+zvG4ceNkMtmFCxdMTU0xkZOTgwB45coVBLq3nnOMqEj3//FJbgR8GNKHIBAIX5XExMR169bBj0NDQ6UffJsPjVgsRtsAnRUIBOokAqEi0GAwuI6OFsOH2/3yi/Lf5MlWo0drmZuzTExsf/pJnVg5/1C+QfPmDDbboFmzkkSb7783aNUKiqzePkINgPZUTU1NfX19IxX0/V06vSQDh8Oh5xoaGmKankWDaeRHOp0BPv3OzoZE9dCeP//8E7EX5v0Zf/SrURA5JhAIXwmEY5HquZ5RUVEI0/DdvLy8j8ZoZEBYB59i0gTCp6JQSIuK+GFhacePJ+7Yofy3a1fKkSPirCxpTk7Snj3qxMr5h/LznzxRSCT5T5+qU3bsSN6/P+fOHVF6uoKIS41EoQKy+84/6dNzgfr7v1HPU6FO+jdIDwwMPHTo0KxZs86cOZORkVG9x8R+IUSOCQTCVwKxOCkpydfXF04M0719+zaC9SfewCh9p+TDfHpOQk1GIZMVhYW9mTfvzfz5CVu3Jv71F/Q0/eRJSWamtKAged8+pFTeP5Rf8OyZvLi4MCiITkn488/Y338PmzQp5Z9/5AIB8eMahVAoTE1NTUhISExMTE9Pf0tbESQRMzELGRBCS99ToE2avitML45y3vdHNgcHBxcXF+RcvHjxyZMnke0Tw28NhMgxgUD4SkCInz59igiur6+vo6OD0Hzw4EFE5/fd6ihNaeV9p/5+OANSyiYSajIKqTT+jz8Eb96YdOtWd//++idO/Lf/PI8erb1wIbYq88qVwpcv4TvqDSVUawwNDRGafHx8Bg4c2L59+3bt2k2YMCErKwvpWlpa2traxsbGIpFoy5YtmIUMPXr0+PPPP8VisZ6eHpvNNjIy4nK5MOY+ffpgbocOHTBx+/ZtFotlampaenyFpqamq6vrihUrBg8ezOfz169f/8cff+Tn50Os1TkIpWAuXbpUPUkgEAiVCTyYfoyxp6cnk8kcO3Zs06ZN6d/JlTVXmUyGFsLX17dFixZFRUVRUVFt2rShH5mcmZl5/fp1LOvg4IAFkc3f379hw4ZoDFAsGpIbN25AvpEfX9PS0u7cudO2bVu0ImgeUOyjR4/Qlnz33Xf379+HpqMc+hFvhBqEQiEtLIxZvZrJ5TrMmWPUvr2OszPbxkbb0pLr4KDj6oqvXGdnjqMjx96ebWuLWWw7u7f+cZAT2RwdlRnwz86OW7s2ltJxceE6OX38n6OjNoq1tkbhXBcXFKVXv37+48fFKSn6jRsjA6Na/0wtOzv7/PnzED5EANRTdWoVB+GFflIEg8FAVHlnh1woFN68eTMuLq5Ro0YtW7aE+2ZkZEilUg6HA9kFsF57e/tBgwa1atVKV1cXoSw9PR0FQpQxFyqMMFi3bt3vv//excWFjl05OTkwacxFIchvaWnZuXPnESNGYKkAFQiPHTt2pOc2a9YMW4iI+vjxY0RLRFGshR7lTG8hAVSkHCuHuqiGy6i/q0AK/QeCb/m401uOCXJxEAiVB+K4jY2Nu7u7tbU1BHf8+PFoHt5pxqBEjlu3bg3rvXr1qqOjo52dHVqRly9fXrlyZfTo0Saql4pJJJIHDx4g7js5OeFramrqrl270K6gcJSMuWgb0BjUqVMHbTDKvHTpEnKihfDz8yNyXDNRNkx8ftLu3SwDA/MBA6CncqEw99GjnNu3Ic2wXkizBq5MBkOSmZn3+HHRq1eCyMh//YuOlmRkaFlYMNnswhcvCp8/F8bE/B97ZwEfxdE34I27OxAhgeDu7u6ltLSUtrRUqNCWt/R967Sl9tYNSgt1WtyteHD34EESIsTdLnf5nstc78uLJmgI/+cH99udnZ2d3Z2deWYyt2coKLAjhH0Ro6v906ysco4cSVyyhNRQZGsPD45onHMcF+fepo1z7dqV+z3HSo7ptSJnmJkp9A6Hzv+sWbPmzZvHGVHXKeO8oH67QI6pxPhs0aJF9+7de/bs2atXr969ew8ePLhPnz5YMkJMvYfaUqHhu2wFNj3wwAONGjWi8qTeo2Zr06ZN165d2V3B7kOHDvX09KT2w4CVHBMBgWYX9Lp58+aFhYXbtm3bsWMHeWYVsb44q3czN0yOabFofrjrXP3SBZ0b8Ntvv2VmZgYHB1fM604bTAFKS0uj0EgbKQg3G4PBkJGRceDAAayUatoUehFmOe7SpQutSExMzO+//3769OktW7awQPtBXU+FTm3DJ/XPl19+SZydO3d+9dVXNCdPPPEE4ks61EhUPp9//vmhQ4dokKZMmYIYvfjii05OTuvXrxc5vkspLjbk5sb+9JOlg4N3z56Wjo7npk07+eabeHB+TIx727Y2np6YsSE/P2by5DOffJK4aFHyypXJq1YZP0v+pZQso7C2vr7777///MKFKatXY8mUJ7uAANNRLqC4WI3EGBtCWkO9PuqddxJmzkwpSc2tRQtbH5/ExYuRY4+OHZ3r1Lkb5BirQyJVK1wJwILWrFkzc+bMhQsX0vf29fV1d3dX1ZTptC+SYyofVYmp1014eXmhy3yWHs0ljqurKxHMW8HsWqgLgX5+fsTBlanTWGV3IiC+F8hxiQBbcLiGDRuyy6ZNm6gYDx8+TDXL1kozhH/93Jj3HJMI94BmjJtHF4RLbNpQMqhDEeEe1KtXT93migb6fvDgQcrHoEGD1B9tBUG4eSCyZ8+eRXCfe+45KnFT6EWY33P81ltv4a+JiYnLly/fu3cvu9Oo9OjRg1pFVTXUP2g0bdK2bduocKpXr37ffffRLNEAsBUXpzWiDYiIiKCXTqNyzz33hIeH0x6/+eab8p7ju5Nig0GXnLy9XTsbL6/an35q7e5++Nlnc44c8Rs2DDP26dXLOI5rZWUoKEiNiEhatEiXnm7U2VLQnLFXtccftw8Ojv7qq9zTpwlxDA+vMnKkfcnbaktTrNcXFxZm7t/PIVh1adiQmFaOjrh40pIlaZs25UVFURBDxo2LfPLJzF27Ql9/3W/IEKuSt3pXVk6ePPnUU08hx7Vr1640vVOqmkWLFlEX5eTk0POvUaPGiBEj6KijrWb/ueA9x+np6bjyxo0b2VdFACq3Pn36UO8hvmj0nDlzTpw4Yf7yHApLDTZkyJBatWqRLPZ1/vz5LVu2UMtFRUVRQ1apUoVKUs0l++GHHy75IyBEU69MnjRpEvXnY489Rk3IjmqrcGPkmHvGDaZM+Pv7t2/fnjZJ3UVuG3AI7gcQqFCbuMHqPhHCfTImVBJOIJtYoPUClUMVqOIrCAeVYOk47MgygeZ91bGAVZWmcf+S+DyT2dnZFKljx44NHz6cBrX0IQRBuOGURY55VJHjyMjIN954Azlu0aIFgTy5BPI447IXP6fsQiPBp9qq6oHSlIzs6BxKXhFK/UBTRMrI8TPPPKMCTfGEu4DSclzrk09oDI48/7yVvX2ThQttKZPmwkATU1ioz8tDbU0hZigx1tbqh0KKi4qIxgIpWFKWLhp+M+TnZ+zcefKtt7IOHKCIujZpEvbGG56dO5OILi3t3LRpZz75JOCBB2q+/37kU0/dJXIcGxvLA1i/fv26devSOptC73CogtBNXKiwsNDZ2blv375q6jBybK6yLpDjBQsWvPbaazExMRQodR2oIZEoug3ffPONm5sbavvjjz+iWIgyW5XwUMuNGTNm4sSJJIs9f/3113Pnzk1NTVVVnzkFlHf37t1sHT169MW/kEdSZBh7/vDDD6kDORwZrjT34jq5MXJMkzNt2rT9+/dzSzp06EBvZufOnV5eXocPH+7WrRstXJ06dSgf6o+kbCI+ncX+/fsHBQWxHB0dPWPGjKSkJHd3d/SaHQcOHMitpQWlB7Z3717KhPqeJqXN3MVkR4x2xYoVzZs337BhA4k3bty4V69eCC63nI7U6tWrDx48SBlt2LBh9+7dq1evzi4HDhxYvHgxpdPDw4NAGt1du3bNmzcPRSbbo0aN4uilS48gCDeWssgxjyoVPc/m+++/jx+rycSlK6tLuqw5wsVb2UTDQBNFyllZWUg2C59++mloaOjIkSP9/PyuMMFDqHxcIMcWyPHYsXht04ULCTFFwh4KCjL37k1ctIjIpiAzqoypTzUKY2PjXK8eUmvn728MLEV+bGzUO+8k//23fWCglaMjiuzdu3e977/HrXUZGbE//3z6o48CHnyw5sSJd48c00bjZH369Gnbtm2lGTnOzc3FZefPn1+vXr1nn30W86FiuaC7foEcf/zxx5MmTQoPD3/ggQdUfRgVFUUI12TOnDnI8SuvvLJlyxYuFLCVQ7Avh+jatetPP/1ECOrMlaRyQ5yGDh3KETdt2jR9+nTSoX7DqVauXPnMM89c8uejlSyRDSwIgX777bc9PT0vWbvebdyYOcc0PHRruOU+Pj6YKFeWzgrhlIywsLAjR45wuYODg//++++EhASEmNW0tLTExEQKEJ2e2bNnUwKQVySYyNgtBSUjI2Pp0qWZmZksV6lShR1ZrlatmvkPoDSxpICRc2u5/SoOyzgu+9IbI0uUDPXVH2KykJOTQx44CseiJB09ejQwMJBVIuj1ety6Zs2aalKOOoQgCDccquOrzjmmfvjmm294WnnM6QNTn2zevJkWwgyrF2PadqmtBJ4+fbp+/fo0GFOnTl23bt3WrVupMah/tm/fTjVF/WA6tnA38M+cY1TVu2dP6vzk5cstbG0DHnjAysHBFIdYRUXJy5adnzMn+/DhvNOn/+ffqVMX/MuPjtZnZXm0a2cce/5fCmmDFiwgQpUHH3QICUnfutXW09N38GDk2Pg70vv3p2/e7NKggVfXrklLltwlc46RPB5MHIBmmmadhrgSgNFSv3Xu3Pnhhx9GJ9TE39JmDBfMOd64cePOnTsbNWo0atQoQtjLwcFhCcWgoGD48OFcmRUrVlBTDRo0CHtmKxYUHx/PpcOpBgwYgNt8/vnnhIwbN27MmDFEoKtft4RTp05ReZ48ebKwsLBVq1bdunW7WG9YJc8BAQGIeH5+fq9evTw8PGR8EG6MHHN90WLkGJFt3bp1amrqwYMHua8tWrRwcXHZu3cv/SFuJA5NBJ4ELj33kvavefPm27Ztw3pHjhxJZO5rcnIyJaxGjRqHDx8+d+5cjx49KD34rru7OwWINgyNVgdFZ4kcGRlJv7N///4NGjSwt7enwaOQkTiR77vvvo4dO6K8uDgerPpMyDRFhzQR95CQEK+S6e3GmRZ6fd++faXPJAg3m7LIcVxc3KRJk3r37k3tT4Oh6vrrBDPmYaexoSNNRUSrTD1AdREREUGlxKrp2MLdwCXl2Nra//77jXL8TytAm2Xt6uoQGOjSqJF7q1ZX/ufRpo1n165OtWqV1muF0YAPHsw5ejT35MncEyf0mZkeHTr49OvHgYy/A7J3b/qmTXebHOfk5GzatInGPSgoqNL8KZ8TqV69eu3atREVpPOSOnGBHHMR6PxTBfXs2ZMKCv+h9lu4cGFRUREShdUQGTkmZvv27dmKq1B5shdOhfnQt8drAwMDP/zwQ2o2JejoNSHUcpgxiswuVLboELXfxVliF8KXLl2KwhEN+xI5hptyCbiylAy8k5tkCiqpZeji/Pbbbz/99BMKi0ATQt+I7iPNEu5LnwZ/5X5TGmg+Ceemfvnll//6179eeeWV7777LioqKisri71MKZbALhgzt5bdKRkcF+cmmq+vL50h1WmjlLCJI1LyKC5oN8lSkihedJU4liktQRAqDDzUNDO0GfSZeWyvH39/f553Wi8qGRVC1UH6dImlMbjbsbAoNhiKdbqi9HR9Xh7NlSnY0tK+ShWP9u29unW76j/M2LVRI2xb7VsaG0/PwCeecG3a1FBYWJSR4dGpU+CYMZa0j2hLdjb/OLopqnCHc82VCWUBIQa1eoHqsKq2QulNSUlJfFarVu2CUWGUF/l+44032rZtS126ZcuWvXv3Fl48db4EasWqVauSbHx8vCnorueGvcoNzT127BiqSi8wOTkZkW3RogXdF24kvSKaH5g7dy4ezK1q3Lgx4RkZGa1atSImLVadkleQcueOHj2q0+lotLhJOC49MJpGGjME18/Pj1U0WpUAShIH4qB0PRFxHJfVffv2kTgJkiwLlAliZmZmIsRkgNuPJdNGkgi7UKo4Chmmw8S+5I38l5yNIAg3i7KMHFMVbN68mdogMjKSCmTnjWDHjh3bS2DBFLRz565du86dO9etWzcs2XRs4W6g1MixT+/eNl5e6Vu25Bw+nH/unC411SE42NLeHjNGl1PWrTs3ZUrS8uWp69Zd+V/ahg15Z8441a5t/c+fN82QlLWnp1uLFi4NG3p171710Uftq1a1sLJKWbXq3LRpqWvXFhcW+vTp49q8edJd8yq3SjlyXBYuGDlWlRLSkp6ejr9u3bqVy4LJUDfed999fK5fvx6foUqkpmIrmsvnqVOnuHQDBw5MTU1dtWoVAqZmG5uvJJpkbW3t4eFRt25ddiQFKlI8yvwan9KQpRUrVsTFxaFkzZs3l8ECuGFyjNEioCxUr17dLMfcAyXH3CE3NzfaoaZNmzZs2DA3N5dlNrVv3x4x3bNnj7e3N/eVW/j3339jrkgwN/v8+fMNGjTo0KEDq3g2hQCHNvurkmOaWGLydPFJocF3O3XqRAeIQsanj48PRyE8JiYGV2YXjhsSEkI2EGVaaFJAvrFnDk1Rc3FxoUgp+RYE4WZQFjmmdg4PD+d5VL3ZskMXGlgICAhQIVeG1oIao0mTJs6V+stPwoWUnlbRpw82jEqkb9uWtX+/ISsLN7X19EReja9yW7UqYfZsvBnxvfK//JiY4qIizy5dbH19TUcxQ6NiZWXr7e1cty7/bNzdjb9+ZzDETJ58fu5cXXKyd69eVR97zNrdXaZVVHoukGN0CLuNjY3FlDZv3sw12b9/P+UFSR00aBB1IDFx5WPHjqmtmPHZs2dtbW3ZSt1lZ2e3bt069WWtevXqsVpaYFilPsSg2B3RioyMxNDUBS8djTwsWbIkPj6+TZs2mJvIMdyw9xzTreHico9p8MLCwriLY8aMQXPpD/3www+0cxSC77//HklFozFdduEGvPbaa8jrvHnzjh49SgqE0NfBYukDcfNIkNtJO0o4ek2fpmvXrpQVdVBsmAIxf/58Skliya8venl59erViwLHJnKyc+dOrJcDsQv3u3fv3iwvWrQIPyYCaZK9Ll26kOzp06enTp2KLj/yyCOUsLvqQRWEWwyP6lXfVoFAE426wrReZmh46APj3GWs32khQE3UMwUJdwGl31ZR+8svXRo1oszlRUfnHj9uHxSEvxrF1MLC+O7P7OyC+Hh9bq5pz8tjYWlJapixer/b1SkuLjh/PmvfPisnJ5cGDSwdHTnc4SefzNi58254WwWt9kcffTRw4EDcgAfQFHoXkPK/b6vAfLZt24btYKjKx6iRsBEsqGbNmthIWlrarFmzDh06RJWoUqCyatq06ZAhQzw9PanxUKyJEyfa29v/5z//wWGcnJxKO4zSs71797799tscCFEmcocOHUqPHycnJz/99NPYufpWn1SGcGPkGKhD4uLiDhw4gKHil3SD8FF6LdxOBJfA4OBgIqCzlABMF2FNTU1FTNmXBeSYe8wdZZkbw12neaNMnDx5kqRUWaGgsJf5tik5Xrp0ac+ePdmL3UNDQ2vUqMFBOans7Ozjx4+zLzGrVKnCvqgwmUxKSqKQsRWlpv9EfB5Lig69MY7epEmT0u8jFAThhlMWOb5mNm7cyBPNg0w9YAoShIspLtZlZOzs3Nmg04W9/rpHp05Go6VPptNZWFkZh3UtLCzt7flHIGZsyMu7aktpHIiztESR2VeFXAUaKr2efyzSP2O1KD390OOPFyYl1fzwQ++ePS85fbnSIHKs5BilwV6wHUqfWY4xVzQJJ2GZwPT0dMSJmpNVIqAoiAqOxHVjr1OnTn377bczZszw8fF58sknR4wYwdYLBBfniYyM/OCDDzBgjOi1117r3LkzUqS2ihxfzA2T42uDo2/evJlb2717d2dnZ9VDql+/fpcuXS7468DFKDleuXLl8OHD0VxTqCAIFZubKsezZ8+mRenVq5d8f0C4Mob8/OP/+c/5+fPt/P092re3/F8TpfVxb9MGaS4uKkpZuVL9eIdp282BA+WdPp26fr1z/fq1PvnEOHpdqTt4IsdKjilXmOv+/ftRZHMZ8/X1rVOnjkPJjxPpdLrTp09TZ5YeOQ4v+YaxmpZGhKSkpPfee2/u3LmI03/+858HH3zQzc2NfUHtAijToUOH3nnnnU2bNoWFhb311lt4FxZOHJHji7nNcgzcrcWLF0dHR+v1eu5TSEjIoEGDQkNDS9/USyJyLAh3IiLHQkWgWK/PP3fu5Ftvpaxdq8/IuOB9ERaWlt59+tT88EN9dvaxf/0rfds27Wa3lRYW2LBjWFjgM88EDB+u5nWYNlVGRI6VHB87duz111/fuHGjoVQJdHd3f/jhh6kh8eMVK1ZgtLGxsWZbw44CAgKw4aFDh7JMOJVqamrqxx9//Ntvv+FRL7/88qhRo1xcXEr/GZxoaDQWTmobNmxQ8ys6d+5sa2srcnwxt1+Oc3NzuesnT55UMwVr1Kjh5+dXlj+JEp9CRo+KDparq6spVBCEio3IsVAhKC42FBTgx4hvYULChS9Ts7BwadjQvXVrvCNt48ac48dN4ZchPz+/sKDAxdX1qsM6l8XCQk0+dm7QwMbNrXKbMYgcKzmeMmXKf//7X3wUW1W1FhGOHDlSpUoVTBdLfvvtt5cuXerv748dsbWwsDAmJubMmTODBg2aPHmyGvpVfnzq1Kkffvhh+vTp1KuPPfbYo48+evH8ipycHHT8ww8/5CgvvPBCv379iCByfAm4poIgCLcMnU5HZ5gaPykpyRR045g1a9bcuXOzs7NN64JwS8BLJkyYkFfyfVBTkHBFzp8//9JLL61btw7bMwXdHWCijzzySHBw8MSJEwsKCqgJfX19hw4dun379rMlrF69OiwsLDAwcNeuXVSV9B8Q5ffff19tjYyMpKQhzUOGDElPTy9d3riSCQkJKC8JsssXX3yBASPNajazGTpyBw8e3LZtW2pqqtqdqpgMhISEfP3119TPKtpdjnzzTBAEQRCuEdpRDOPPP/+cM2fO5s2bMQ/TBkEoAxYWFpaWlra2tt7e3hgtODk5WZf8uh6oCFZWVo6Ojmqrn5/fxePBCgK9vLxeffVV5BtR/uSTT3766Sf1zi5TjBI4Vq1atZo1a+bm5iavH7gcd8x1ofbJzs6mm8WCKUgQBEEQbitYyNGjR9esWRMXFzdr1qyUlBTTBkEoMxgwnordAgtKi0tj3oooX85olUbjx48//vioUaNyc3N///33TZs26f73nZhEsyl5eaWY8RW4Yy4NFdDu3bvXrl3L/TYFCYIgCMJtJT8/HzM+cuRIVlbW33//feLEiQtcRBCugPLggoKC9PT0xBIoSBQhsx+zoNfrc3Jy1NbU1NTs7GyDwUC4OY4ZQrDeKlWq9OnTB/dV74Ar/VU/oYzcMXKcmZk5Z86czz///NSpU6YgQRAEQbh9FJe8g/bPP/9MS0srKiqKiYlZvHjxxX/IFoTL4eHhgfuuXr363nvv7VzC448/jgS7ubnZ2NjY2tq6l/yY2ldffaW2Yr3ffvttXl6eq6srWy/2Y2D3KVOmUCC7du3aqVMnopk2CGXmzpDjwsLCM2fOLF269MCBA9OnT6dTJT0hQRAE4fZCS4QKN27cuGfPnjVr1nzwwQddXFxk5FgoO7169Ro+fHhISIj6bQdwdHSkRD311FNVqlRBnR944IH27dt7e3urrWriRI8ePUaOHHmxHNMro/jt2LFj586dAQEBAwcOJLJMn7gG7oxLlpWVNXPmzOjo6JSUlL///vvYsWNS+wiCIAi3nRo1arz33nsvv/xy/fr1P/nkk5deekn9/oJpsyBcCiwW6FwFBQW9+eabv/zyy7Rp06aW8PPPP7OM+9LRsre379ix49dff00EtfWnn34iwqRJk1q2bEkK+n8gKZVmenp6REREYmJiu3bt2rRpY2NjI6XxGrgz5Hj37t3z58/n3lMC4uPj586diy6btgmCIAjC7cDKygp98fLycnV1dXZ2ZgEzJsS0WRAuAxZbWFiIyGZnZ7MaEBAQEhJSvYTg4GCKU0FBAZ6TkZFBBAcHh8DAQLWVaCyjvPn5+exuJjMzs6iEEydObNu2jV1GjRrl4eGhDieUl9v/IyBXBSemk7R06dK4uDhy6+fn17Bhw3HjxlWtWtUUQxCEOwe6uLGxsbNnz37iiSdoA0yhN4hFixY5Ojq2b99eBEW4lRw4cOCLL76YOnUqumwKEq5I4t39IyAojbe3d40aNW7InAc11+KFF14ICwv77LPPpkyZ0qhRo19++cXT07Ms6cuPgFzMHSDH5DC1hC1bttA96t27Nx10bjkdI1MMQRDuHHiidTpdbm4uj3BZfguzXOSVcLn3gArCTULkuLzc5XK8cOHCwsJCevI3ZM4Dpa5KlSpffvllw4YN+/btGxMTM378+FGjRiFLphhXROT4Yu4AOQaDwZCTkxMREZGZmcmNp+WjPMk0GkG4QzFXOzf8KVYpS+Ug3GJEjsvLXS7HK1eubNOmTY8ePW5IgbG0tHRyciLB9PT0Xr16BQQEfPPNN82bNy/jH9BEji/mzpBjyM3NXb9+vVmOTaGCIAiCcLsROS4vd7kcr1279rHHHnv++efLeO56vb6wsLCoqAhzvfjP5hYlb7EoKChYunTp2LFj27dv/+WXXwYFBZVRc0WOL0Ze8CEIgiAI14Wjo6N62ZZpXRAuD+XE0tISLXZxcXEtG0TetWvXH3/8gcKagkpBOpRAg8Fw/Pjx4uJif39/eYPbdSLXThAEQRCui7CwsI8//lh0RLgqyoxZ0Ov1KqQsZGVlLVmy5PPPP1+8eLEp6CLy8/NjYmLU/GN0WUrj9SDXThAEQRCuC7PxCMKVoZwEBAQUFRXt37+/oKCgjIqM7A4cOPCVV14ZNGiQKegicnNzU1JSbGxs3N3dpTReJ3L5BKEiYjAYdDodFSgLpqBLcUd8Z6CCZJIryfXkqpa+pOSNQIUp6H9RexUWFl75Rgh3BNxEbiUOAXl5eXhJ6cKpCkN+fn5OTg4RzDedaBQbVi/2GAKJz44sACEqEVIww4HYVPpAl4TEiVa6mJEO+5ICCiXFr9Jga2vbvHlzZHfr1q3Lli2Lj4/PyMjIvBoUBvYaMWJEs2bNTEEXkV7y1mQrKysnJyfTwYRrRb6QJwgVEZrDqKgoWsSaNWte7n1nqhmu4N9lIZOIRUX4cX8u6alTp8hPaGio+UvcGElKSkpcXFxYWJizs/PFc0bxldOnTxONCDf8xXPCLYZ2hLt59uxZbii3u3Hjxm5ubuYxNh43SgLPHbJibW0dEhLCTafoor+RkZGUjTp16jg6OqrIQFk6ePBgcnJyu3btjh07RpokSCLozp49e8xtKweqUqVKjRo1SPPiAqYgckJCQlpaGs+7+YkmnUOHDuHHVatWrVevnvp5YbWpEnDXfiGPcsKNfvXVV//66y9PT89+/fo1bNjwhtSQsbGxM2bMyMrKmjhx4iOPPGIKLQPyhbyLETkWhIpIdnb2ypUrMbP+/ftf7l2VMTExGzZsoHW5pNVVEPDRTZs2DR069Ea90fOa4ZKuWrWKlqlXr14uLi4qEHE/ceLE9u3bqVh8fHwu/ltkTk7O6tWrMZ4ePXpc7kYIFR9aOgxg2bJlyDFdSooiODk59ezZs1GjRixzo/fv3x8REUFbwyq7YGzIMe6CK1CG8d1hw4YhrypBChLdqvnz57u7uw8ePHjevHk8rSNHjqSokM5vv/3m4OCgjIdDkxR2SxGi4KnEzbCV/Jw/f37RokXe3t4DBgxgR0LOnTtH4hgz+wI9Oh4iOnWV5s/ld60cc8cpJFQ7X3/99dKlS7nX3NMbYmKUQEovgvTxxx9TFE2hZaBcckxfEQunzjxz5gwnQs+tS5cudP/Y6+YVTvX8zpkzp3Xr1jxK6snifI8ePUoTQwbo5aqYV4Dc8piT1MWP4cVYTZgwwbRYsaEN404UFBRcYSBNECoNVEDHjh2j3gwPD6cioBagMebZVnPUeLBZjoqK2rx5sxp14IEnnGg8KVZWVmqZyKRATEKuXBcQn8jqKKwSWSXI7iTIJmo9As2JkKZKn63mcJbNu7MjEYhG5UU12qRJE6pOcybZas4kZ8oqm1QLQSCQFBCuAtWBWFB7ASmXjs8qsECCxGQTqyyYrwAhLB8/fpxVjKf0yDGNdHR0dI0aNagxVQqls8ReNGMEBgUFEZ801fmCOjoR2MqCKfRqda5w66EAcJsQEcy4bdu2dIRatGhRvXr1I0eOZGRk0KZQrigby5cv9/f3R2E7d+7cuHFj7v6hQ4eIwK339PTkWaP7FBgYqO4yJeHkyZMUb1prX1/fffv2cQjKOaUiPj4e2b3//vs7duzIgerWrUuJ4ikICQnx8vLiWKZslUBrTTZo9VFtGvg6derwOJP4ggUL1Dtr0XeOi3CzFXuuNKN6nDhdjlq1anF5L7gmlRsKD0ULhW3Tpg2nT8eAVSofj+uG4oGq0o/q2rUrtZzpeGWA6ovyz11o37597dq1yY9pw0VQyCn2dAWTkpIo6jxZlFL25QEhAzfvPlLHUg+vXr2aq8epqZfZEYgZ81DzCJdl5ILTpMjFxMTwJF7hHBUyciwIFRGKOk01beSAAQN47Hft2qXqULqI1IAIMbUSEbZs2UJ1RkOOzFFTsFdWVhZNMss022gfTSl1paqCTUlfBEmlpaXhAampqfQ8aZ6pYamDzp07RwhVBLUJRzG/G4gQGvvDhw8Tzmr9+vVV80beEhIS6NbzhMbFxZEg4Vu3bsUblG1kZ2ezLxJADdupUyelBcnJyeSNPgAVHGdBTcdR8vLySNzd3Z29uAi7d++mBsBfqbhVt4HMVKlShZzjteqP0Zws6bOVBDt06EDGiIamkBrZIFek+ffff1M/9unTh5SNZ/7P2MO2bdv69esXEBDAvuYscdE4IsdVQ/jUyBgP1xMBQoZIlqPTQkRGRtI8cI/Imxo+USkLFQeKEI3ob7/9hjR06dJFFWNKAoWNUoq/Ojk5rVixgvs4YsQI818VKEso6ZIlS4YOHUpJ+PnnnzEA8x9qKL1z585lYdCgQY6OjtOnT6dUP/7445SKAwcOREREPPjgg6i2SkoNemG3FLPS7RePA5Gxdso5xZjyf++995Iape6///0v8oQccwgK9saNG3m0e/fuXWmav7t25PiOhkoeM6aZ4MbRTBBCRU29SuF/5JFHbl7hpCXiCaIepvkYPHhwo0aNCKRK37lzJy3RkCFD/Pz8VMwrQCb/+OMPMkl8GiyeLNOGSyEjxzcSg4F8aklJPPbUhrS79BE1nnp1C+iG5Odra9dqb7yhzZnDfdKqV9doSW/aHyKEOxiKOh10GloUjcd42bJlCBxd57Nnz9LM047iYZgxckZM6gUccfv27exCix4cHLxq1SriI3PEJ1B16y/nbdRuf/31F5KHShIfIaBjzVPG4ehnU/XQNjdr1ozOuqpNOPrixYuxXnbEholAc44HkFuacCov1HPz5s1kCeXdsWMHzkGlRobRUOoy8s8qFSsnhfXSRnJQNAXpt7e3JwSZJjNkG08lTToGGAyZ4Vj4Kxng1MgehorfHDx48Pjx45wyiZMllpVGYyfALmSSfTEeoA5BR6hDSo8cIy50A+hCoDuLFi0yZ4nIPj4+xCRNPJtsEwicL9ngkrI8Y8YMVjkK+cdy6FcQ/+YNnwjXBs8Id5BiTJfM3H5TmHFiijqyS6+S+4ihUizNjwkRKDMURUqmGjCOioqipBHIVkoLvVPEmhBsm7tPWWratCkFTD13DRo0MI9mEUhDTo+Rslf6y1LqEHXr1qX4sRdxWLa1tcWSeYIo4SROceJYZI9iydbSk57vaDipu3Pk+I6GRoeCilxS4Su/pEDSAFHn8+xQXVOd0s+cP3/+2rVrKbGEU+AJRKCpUakwaaGoP6lUiUPPk2aLx4doPHdU7HQU6QTOnj17w4YNPD6Eq44T1S81M31FGimamPr167MXjwnPFI0gFS/NEy3OwoULSZZnh4eIKpo47EhDExsbS5o0ENQD7EKNzaN05YEM8bIbBuIbG6stXKi98ILWp4/Wt682erT255/a4cP0b4xmDKjzli1aly7GOLm5SEbJnoJwRWhZad2xrkGDBj399NNhYWE88Ky2a9eOuuOhhx4ihGqClrVfv34PPvigWu7Wrds999zTpUsXZJFGnU8C8QPaJFIzJV2S+J49ezIyMtj3mWeeefjhh6lTqNeISTpUQ23btn300UfVaJmKj0qirQ0bNuTQQPuNT5MC2kHbT8VEHYcsdu7cGSFmd/YdMWJEtWrVSBCBIFfDhw+nimS1d+/erHbs2BE7wSeQZvJGzcW+jz/+OA0ntk2tN2rUqMGDB3MK1GvEoasM5ARIRK2ygIVz1iNHjqROJD9cn6FDhxJCNOrE0md9SdjlgixR2xLCJuprvGrMmDFsIh18nSPSTpAZQp599lnOiDaAWpiLrFITKg602ZQN+ofqr7EKyjMPEYWT1lcVqtJfzgPafppYbisFj3DKOTFp1EmNMsAzxe408zSx6tG4AiTFo0oponhQ8nkGeb5Y5nEgfTyDjJUWRNLErXnK6Fti53xyXDLJoU0xBOGWQ/Gjcvbx8cGDeRYo9sAzQt1Ox5IQqtAFCxYcPHiQ58XOzo4e47p163j0eIJiYmJoF3hkKPBU47NmzSIp4lDB4s1Hjx7lWVB/wKTLxIF4OhBl4rBMySdNupG0dPXq1cPOCVc1s4JlRHzmzJm0O6TJ40PDwYNDOA8aiVNjc1xyzlPGVuJc9ZkVOb5hJCRoH3xgFOK5c7WTJ+noaMuXa+PHay+9ZFxV95Hb4eysrVxpNOOHHtICA6k0S3YWhCtCXYMp0l4GBgaGh4dTX6iWm4ecRpe+OxGCgoJCQ0O9vLxYaNq0Ka65Zs0a6h3151o0d9WqVVQ3dOtpaPFFkuWTegfZJc1WrVrhstWrV+/atWtqairdcSL4+vpSGXl7e3OskowYh1qpm6hxACemN08KtPqkT6VDOtSbERER5JZl6iNySIWIl/BJnkNCQpAMMkk1h16TE3K1cuVKJaacF4mo6RNkhhT4xEo5I0I4d+KonF8MVwBTYRdy6+fnx+lwClTNXAFVk5K4Keql4LiXzBKHo9Kn6mcTp8aFbdSoEVeArVzhunXrEqKOSz65klwHU4pChUE14RfLJTdXQeGhcF5culhFmikAFA8KFTeaBh4z5u6zQFeQknzVVlZBOjwL5IG+6PISdu7cSaBp8/9CZuhV0k39/fffv/jiC3bhSTRtE4TbBI8DVT01OY9D6WJPcVWuTAVIrThw4MCXXnrp5Zdf7tu3L1XlqVOnVPXbvHnz559/nooUVaUj+tBDD73yyivPPfccFT6Pg3o8eUaGDh1KtAcffJCnLDMzk0BqcupwKl621qlThw4trkx80+FLZkDt3buXXN13332kOXbs2CZNmvB8qTTZOmjQoDFjxjz88MPU5DQN999/v7lFuxx3jBxzVzhJrn7pW1JB0OuNY8OTJhknS+TkaD4+2gMPaD/8gFgYV7du1Z57Tjtzxhjt6FGjJSPQH36offWVdv68cSxZEK4KjTcPsyr/qqk2bfgHwqk4iEY1REd57dq1WCzV0ODBg+nWE041cfgfkpOTTbuVDAaAeWAYqPtYJh21TMWnws2wFT9QSR05ckTNdyK+yhsLubm5fJKBC1RDZZJPMrNv374NGzaQMeTynnvuQTtMkUreEkAcFlT8izOgagM+1YIp9J/ccujo6GicOC8vj5p0wIABVL4XJ3IBnAIKsnHjRmI2a9aMLJknjAKB5ixxrTgoWsMJlv4bt4ODA/kh0LQuVBiU2sbGxiYmJnKPVCA3MT09fe7cuVu2bFHPDiW59O2jlNKxpKNIH4+tlAH6ddx39ZcTWn0118gU+4rQPEdFRbm4uBA/JiZGPTssmDNzMTzv/fr1e/vtt995553hw4ezb+k+qiDceqj9kFrqVZ6C0kWX4s2TQjguSy8urOQFiDwv4eHh1KKoLZF5iAIDA3mOiEYIpktMVqlOa9euTYLsS/pqChPPo4+Pj7u7OzvyGKr5hDyqr7/++meffUYDt3//fuKb88Bjm5KSQpwff/zxjTfemDBhwuLFi3mcyZjKc5XyfxvkTpJjrik1C1fTFFRhQHD37NGWLjVOk6ClbtxYu/9+rVUrGkujEOfmGmdWrF5t3IQroxwhIdpHH2lxccah5VJ/GRCEK6HkTC0oWOa5yM7Opvowh1NN0Hh7eHi0b99ezXokhGheXl5PP/30s88++8wzz7Ro0aIkJSPUYtQdtNyoAz116jiabfSUFEwx/hceQGquoKAg+vd0/emLs9C7d28qQfzy+PHjJNKuXTsqJqoqZa58ZmVlqUEycyYxA3bp0KFDvXr1kFqMVtV0KgIYD/bPqlpWUMcROS4uTg1X48FmoVExSYcrQCbbtm1LFczZqSug4lwOlSUcneumsqT2AhYwIXoUuFR8fPyxY8e4qiRL3X369GlCOGVyEhkZSXil+b5UZYIyQweJW0bnh1vGfeSWcU937dpFKfX09KTlpkXfu3cvNxeBpt0lDpvoYvEgVC35fiogx3Q16dfRWtPcUoAv2eJSZijtdBEpooBe83wBEkAe+vTpwzPIk4j7Xq7BJgWUndzyJFKoSOHUqVPsTrE0xRCEWw6VP+ZKTcijQW1fUjsap/zxTP388888ODwj1JZU+GoTC9TVytlwZUq7eo4IMes1n6ryJ5BNxAEis8onEVSzgjTz9KkZHeSBxxPDZkdjtv6Bp5hoQDRqchZUOOkAiatVUIe+MnfStAouBGeoLnSFIj9f27fPaMa00Vzz9eu1BQsoRjTVxq3oQUaGtn+/cWudOhpN5+TJmqOj1rq10ZtLDXsJN5hirVhfbNAV6wsNRTr+ITnFBgJNmys8JdWIEfOyCge1jNfykK9ZswarM0fgk9YUY1u3bt2KFSsWLlyIBNBOI4vIHJ11LJkI5sg8U/Xr16eimTFjxrwS1q9fX6dOHVpxY4olGA/5DzyA1E0Ekv6mTZtowhEI9QdiBBG9wEdxZaonMka9RiapLteuXZuQkGBOjU8qMryWOCqTVLj08lWdpeIoSvYw7cInR+dEsJnt27cvXrx4yZIleDDpq2gKorm4uOATERER5I1oVOV0IaipTTFKpQ+moJLrRkyytHz58gULFnBNVJZIn57DsmXL5s+fP3PmTI7YpEkTOurNmjXjFAghnOu2detWQji0KV2hwkAh57506tSJQvjrr79ys9StpGxUr14dLaY01qpVi4L9119/EU6BJA5PBPe9Z8+e5r8hUEJatmy5f/9+nrhWrVqZ/8QBqgipZUoaorBq1SpKEcyePZsDUWBCQ0NJge6TasJ5HklB7aJ2B7VKqeOgR44cITNz586lnBMTv5eRY+H2QmPBw0KBpLdWWDJT/+TJk7QFbKLJACreyMjIvJJfhTx48CC1qJ+fX2lt40GgbB84cICKlN3R3MMlX+nmCb3Y7ngQ6MdSLQ8aNOhf//DEE0+o9zBSP6toPOB0YumvDh48eGwJ/fv3pyUiTfMzZYaMgWprrsAd87YKTobeA+0iF8VcoVQQ8vK07du1zZuNA8Ngba01aKC1bWv8Nl56ekkMzfhiir59abO1evW0gADtlVeMn0OHUp64r6Y4wg1EZ9BnFeVtSjn85pE/3z721/dnVu5Jj3K1dvCwcbK1tKGLaopXUaF9pWHmwabN5sk/ceIEDz+NKyFpaWk0vfgZT35OTg4VBybKLtQs4eHhyh3xOfX1fDSXNpU6iHSolVTiF0AjHRISgudxRI6LDdDw29vbU81lZmaqYVRT1BJIp2bNmmyiWiQzHLR79+44t/qOMApCglSgVF7kOSgoiNqNepAeP3WZUgQyiaZTgXJeiHvjxo3xEmorNIXKlAecBWtrazJA+nXr1mUvzogzZS/S4QQRcUSHvLEj3WYWiEn6RCZx/INE1DA2h6tduzbHIp8kSLKlJYODcpW4nuwYHBysssQnl7datWpcbXKCuAcEBHBSJEhOHnjgAQJJn1OmlleDx6z27du3adOmHP3iKl6oCFAaufUUkqioKEoCpfq+++7jlnFPuWWsclu5p+pB4Mlq0KDBgAEDKAaUGdXE8ondsjvNcJs2bdhFhVOKCKQMUA4JIXHa+6ysLMokyySuXspGBniWS/LyP7ALKVCKWKaUcjh2oZAj0EePHiURHt6BAweSN8LVESsB8raKOxFqTool/cOtW7euLgHNpeTzpCDBPErUpVu2bFlbAg0E1W+LFi1ogKgneZTYl+LNg7Bt27bt27evWbOGMkBTQuXJVoSb3el/EofndPfu3dT2tAgINImUfs8Mdf6ePXto+EiZCOp1ort27eLQK1euXL9+Pc0fIegitTdVOrvztKqnbMeOHWSmYcOGZFsleEnumPcc04DR+ebqdO3alRtgCq0YZGRo06drEydqJZWbhkg8+KD2r39p/ftrp09zI41vc3v0Ue2LL4wvd4uONk5KPnVKW7RIe/xxLTTUKNPCjaXQUBSfnzblzIr58dtTddkUcdoTKwtLV2vHB6t2GBnUOcTR18IYVnHh4adDSFtIswEYJJ+q5FNrsEnNdmWBVaoS6iyeZZ52llkgPuEsEM6OKC9Vw+XqAqJRxdBWIaDqKCo1AvkkxKySCgJJkEOo/reKTzQeUo6u7LCg5Gc71I6cC6sqb6yaM8kRCWfBnEmVQ7JBItSApTPAMuEqMgucncotqwSylzIMUiYRFhBcYMF8OHIF5hB2AQ5KynyyiXBO6nJZ4ixYZRnvZysLROMKsAtbSZDrQGTSMaYrVEi419xfdYu5v9xKbplZNwmkXLGVaNxHHhlgobSPUgwo5+xFETWXIqAwszsJqlKBGZs2lEzqIDLFo3Q6F0DRYi+Oy3NNxlQgmaEMs0ntfkFO7nTQIHnP8Z0IxRLFxE35pLTjxK1btw4oeW0LT0dGRgaSSl+RmPRFmzRpQjePwH379tERIhrFmHJ+5swZoqWkpFDgmzdvTr+UBTybrmnv3r0pD9SrmDd9RQxb/cWGh0tlgKOgvJs3bw4ODiYwJiaGDBAnLi6ONFnlEPRswcXFhY4uWe3Zsyfp8yhR6jZs2MCCej25SvCSiBzfAPLytG3btKefNr6VgtbTzs74hbxx47SBA43fw6OtdHPT3n5be+YZ7dw57aeftB49ND8/bckS40Lt2nTFTOkIN4rUwqxvTy374MRcGwur7j6NOnjVsbSw3J9xembcZntL20cCO39Qd6TdnTB+LAiCUCkRORYqMjLIcQPAblu1MpquGvXHjzMztbNnjdIMyHFoqHFOhbW1cSrFgAHGOccvvqgFBWm1asmw8U1hffKhadGrdcVFoU7+nrbOH52Ytys96umQ3k8G90SI1yQf3Jl+osAgLwoRBEEQBOFCRI5vAFZWxi/YPfusUXyrVTO68urVxoHk/Hzj29w6ddK+/daoxRYWxhkX9eppn3+uTZum9expHGOWv8HecAzFhh1pJ4yzKYq1Ezlxs+I2Zxfl21hY2VvZWllY6osNyYWZ+zPOiBwLgiAIgnAxomY3jFq1tPfe0157TWvWzLianm58ZduYMUYVbtLE+NsfCicnoyhXqWKcayHcDIo1LaUwq0CvK9aK8/U6bLi+a9B9VdslFWSsSNyTpy9kU3RuUqFB3qInCIIgCMKFiBzfMCwsjMr70EPGX8g7dkw7cUJbtcr483i1axu/kCfcSiwtLPnHgr2VTS2nqp/WfzQqJ+Hp/ZNP5CToiousLCzdbBytSyIIgiAIgiCURvzghoEcI8EuLpq3t+bvbxwe9vExDg/b2srciVuKpWZR3zXI1drBQrMIcfR9p/ZwV2vHjKLcnr5NWriH2Vvaulg71HauZmspXRZBuLswGAw5OTkbN25Ub6GC9evX7969OzU1tbDUr9FeAHsVFRWxI5+moIuIiYkhHSLcKd9xFwThCoi1CZUNCwuLrt4NWrjXsLG0au5eo4FbcKiT/9jQfq+F39vfr7m7jVOQg08bz1p2ViLHtw1sQ71AzbR+49Dr9eoFc6Z1QSgFBSM9PX3WrFm///77nyX8VcKcOXNSUlIuV2woqNHR0Zs3b87/50cHLubIkSNLly69gmELgnAHIXIsVEKw4ddrDavhFLD8/J7mES/XXD2m5upnmq4f98nJBdXsvSbWfdDf3kOmVdwu8FdU4/PPP8/MzDQF3TgWL168du3aK0iMcJdD59nZ2fnJJ5/8ooSJEycOGjToxIkTa9asUS8VNsUrBR2506dPnzlzpqCgwBQkCEKlRn4hT6iEWFtaetg413MJsrKwzCnKz9UXshDo4N3Tt8nLNQY1dKvuYGVbwX8EpBKDf6Slpe3evbt58+ZXfg37NXDw4EHkOywsTP1OhyCUprjkp2f27NnToEEDmhL1Mx8+Pj4Yc2xsbFBQEAUyPT2dUgRRUVFEdnV1PXfu3Pbt24nAVi8vr9zc3KNHj+7btw+lzsrKUj8Kc+rUKQSagnfgwAH1u48ouLW1NaU9Li5u7969hw8fJg4HcnFxMT8CBNJRLCoqIrKlpSXhSUlJ6uhnz55VvyxTyX77wwzXVn4hT6iwiBwLlRDE187SJszJv6VHeDuv2p296w/0bzGsarv7qrYLcwrAjE3xhNsBBpCRkYFDtGzZ8obLMbaBTJT+gWhBMKPkeNeuXXXq1AkICCCE0oKZUQ6RVMQX012/fv3y5cuVzp48edLX1xct3rx5c0pKCs0QMscmIpDIoUOHzpw5g78GBwdjxjgxyovwEY5YsyMJotpz584lEJk+cuRIcnJySEgI1rtmzZrFixcTk3YND8aq8WNU+6+//uJY+/fvV6khjmSJTKr8VyZEjoWKjMixUJmxt7LxtXOr7ugX6uQfYO/haGVnaWEpI8a3F5Fj4XZxsRwrdDodOktptLe3R2E7derUv3//2rVro8VsoqBirrQ+Dz74oIuLy8aNG1u0aDF06NAmTZokJSXFxMSwiiVj0jVr1nzooYfat28fVwKtFVsTExOJ3KNHDxyaOO7u7hROvLBZs2YPPPAAkckSjZqrqyvaTTM3cODAESNGtG3bln0TEhIozMi0KaOVCJFjoSIjPx8tCMItpaio6OzZs7///vtzzz3n7e1tCr1BzJ49m4a2V69e5h/iFwQzer3+/PnzkydPHjJkSNOmTc2B+Ovy5cvr1asXGhpK4Tx27BilFLvFfRs2bIjXRkZG4rXDhg2jXKkB44KCgtTUVBZ8fHxeeumlDRs2oHrPPPOMl5cX3T86aWvWrOnbt6+vr++ePXtIH8km5cLCwp49e6LdS5cuxX2rVauGdvMUNGrUiCMSiI5j2Gg6uYqPj8/Kynr++eeJU/lmVsjPR1NOuOkUlS1bttyQL2BwGcPCwrp160Yva+vWrRfYHf26Nm3ahIeHU5xMQcLlETkWBOGWInIs3C4ulmNaQLQVG46IiMAq7OzsZs6cicKGhITQ3Bw4cCA4ONgsx/fee6+tre0333yD1uC1/v7+Bw8eZFnJ8bZt28aNG0fBo4SfO3duwYIFHTp0IKklS5Z4enoGBQWRONbSuXNnDp2cnLx58+bt27cTGRUmBEdcsWLFvn37CDGPpCI0r7/+OruLHFc+KHinTp2aMGEC3Sr1ly51l0tb2RXu+8Xyhhp17Njx7bffpnadMmVK6QgsU/jp6b355pvNmzevlLPYbywix4Ig3FJEjoXbxcVyjKCkpaXNmjXL3t5+0KBBahIw5cfLyys+Pn7u3LkBAQFKjhHooUOHqmnBWDL2nJmZOW/ePD6VHK9fv/6RRx4hnBKO7uDNffr02bFjB0m1bdsWAz569OjSpUsx5rp16+bm5uLKlNKkpCQUmU1oIkeh9LZv357ngqympKTk5+fXqFGDmCr/lQmRY8oSPbFp06aNHTsWqbW2tsZZ6WuZNpcfS0tLijEljS4ZiSu7I5AFyiQF8sknn3z55ZefeeaZSjlR58Zyx8hxRkYGVRLVE1VPpawpBOEuQbX6u3fvxhjcbvSvqEdFRaEytDQ0EqYgQfgHyl5CQsIXX3wRFBTk7+9PCC6CHOPBWFr9+vVpYvBXX19fZ2dnYsbExISFhSHNp06dWr58eatWrWrVqvXrr78GBgaivGjx4cOHXVxcXnnlFWx49erVWC87oibEb9GiBf69ZcsWxJf4WO+JEydycnI6derUqFGjVatWFRQUuLu7Y+ccyNbWdvDgwenp6QsXLvTz81PPBY9JcHBwz549K6U7ihxjNT/88APl6ssvv/Tx8dm6dSslgVqxdu3aGG1cXByFhziXHOXF3OhBtW7dmtJywdUrPfyMENNtIybJEo3P0aNHU1yViJdEFy7NHSPH1F8UI+oRqqe780EShMoBOkIbQJMwfPjwGz6+S4KICI2BDI0IF4Mc42Sl37Ht4OCA73bt2rVatWosZ2VlrV+/fs2aNcSsWbMmkoqd3HvvvTQ633//PQo7bNiw48ePR0REELN69epEOHfu3NixYw8cOICF4Hlr167Ny8uje9a5c2dEGcGdN29eZGQk++LKyDE206VLF3R8wYIF7Es4Ut67d2/0iPyQDpJ99uxZwjt06NC+fXvCK2VhFjmmLzRlyhS6SZ9++ikW+9VXX9GtwlyHDBlCV4qC9OGHH1JOTLEvgo7Tm2++2aZNG/NwIVUr5Va9rpsUKM9z5sx5//33i4qKXnjhBfp4XOrHH398/PjxXHCR4ytzh8lx1apV+/fvL2NCgnDnQvVN2z99+vRnn33W09PTFHqDsCx5MxefUvULlwRvQEH4VKuUE8A+KTNAOCZBEaVlJFwVJEoUMXU6nVolDhCBVZUCIsteBKqtapPyD1ZVgsRUu/MJxDHvAkQmkDgqsgrnuJW4MIscm+V44sSJf/31Fz2lN954o06dOhQnthYUFFBP5ubmqsgX4+LiQo8OM1YlB9jl5MmTpHbmzBn6ZmoGfHR09JNPPtm8eXPq2+7du48ePVrkuCzcYXIcEhLCsyRzjgXhzoXm/+bNORYE4Y5A5Ngsx++9995vv/2Wl5eH11atWhVtpf92/PjxuXPnJicnm2JfREBAwL333lv65bZc0k8++WT9+vWhoaGRkZEffvhht27dMOYHH3ywVq1ayHGPHj2eeOIJkeOyIL+gKwiCIAjXhV6vp9dnWhGEawJhVeOVhpLfStywYcPKy7Nly5aUlBRiqn0BpU5ISHB0dMSYrays2Kr+ZEGaosLlReRYEARBEK6LjIyMgwcP3il/iRUqGmq0ODMzU03psbW1bdWq1Q8//DD38nzzzTeNGjUqPeju5eU1YsQIdHnJkiX4cdeuXa2trbOysnQ6nfJjUeSyI3IsCIIgCNdFUlISKiNyLFwDdnZ2derUiYmJ+fTTTzds2FBQUFBUVHTgwIEvvvji/cvz1VdfHT9+XI0NK9SXOD/++ONPPvmECL6+vtu3b584cSKFMzAw0N7eXuS47IgcC4IgCMJ1gdDk5+eLHAvlQn0109raeuDAgX379qUUFRYWqi9lOjo6urq6Ol8eDw8PbJiYhn/AfR0cHFq3bt2rVy/1xT6dTpeVlTV48OABAwZY/fPLMqLIZUG+kCcIwi1FvpAnVD7UON/UqVPNCiJcGflCXmZm5i+//DJz5sx33323SZMmyBiY30+C7FJVXsHQiHbVl5mQAqgIMTExKPLYsWPHjRsnb7q8KiLHgiDcUqisRY6FSobIcXkROc7Pz9+7d+8777xDlejn56eEGPBdMEW6DkhKLZAappeRkZGUlDRx4sTu3bvL4PFVETkWBOGWInIsVD5EjsuLyDHyqtPpVq9e/eOPP8bFxen1evw1JiYmNDTU2dnZFOlaIfG8vLyEhASSUj+K5O/vP3r06I4dO7q7u5siCZdH5FgQhFuKyLFQ+RA5Li8ix4CA5ebmxsfHZ2ZmIso7d+78+OOP33///Xr16pliXCuqmv3mm2+6dOnSu3dvrMnR0TEoKKj0j4YIV0DkWBCEW4rIsVD5EDkuLyLH1IRZWVnTp0//+++/MTGDwYDnnD59Ojw83NXV1RTpWiG1nJwctNvZ2VnN2bC1teVSjxgxokqVKqZIwuURORYE4ZYicixUPkSOy4vIcV5e3saNG99++238tVmzZsgYWJb6gh2CewVDI9pVx4BVCkRj4cSJE0eOHHn33XeHDRsmc46vyh0mx7Vr1+7du7ednZ0pVBCEOw2RY6HyIXJcXkSOMzIypk2btmjRom+++SY8PDwrKys7O9vT01O9kBg3y8zMpLY0xb4IW1tbrJqYVzDdnJyc1NRUV1dXJyen5ORkLvXTTz/98ssvW1tbX2EvAe6wqSeOjo5yRwVBEARBuFPIy8vDfQ2lfuoZ0F/cF09lgc7V66+/jrauXr2aaLBr167x48ePvjyvvvpqZGQk6ZCCGfpmpAaYEssbN24kzbFjx+7evZseCCHqF/hUBoQrcIfJsbGLJHIsCIIgCMIdApI6derUI0eOJCUlIcpmPVULhYWFy5Yt2759e5UqVapWrWp02+JiXFa9go1PrFdNjSiNOVAlBah2RkbGzp07Fy1axLHy8/N9fX2DgoI2bdpE+hyF1MSgyoh8aVEQBEEQBOFmcfbs2U8//fSee+757LPP9u7de8FkCZ1Ol5CQ0Lhx43//+98tWrRwcHCwtbWtXbv2c8899/bbb3/77bd//vnnd99998Ybb7xeiqeeeiosLKz0jJScnJx58+aNHDnyxRdffOyxx06cOEGab731Vt26ddkkv+BYLu6wOcfNmjXr1KnT3Tk/SRAqBzLnWKh8yJzj8pKYmPjxxx+7uLiEhIRU+ou2bt06tBU9dXZ25ny7dOny+OOP+/n5YTWrVq167733fvvtN7a+//77AQEBFhYWhYWFGzdunDx5cm5ubufOnUeMGPHLL7+sXr3alFwJ7I4EI0VmI4qNjX3ttdeOHz/erVu3+fPnjxs37oEHHsC8hw8fjmo/88wzPXr0eOKJJ8aPH88uMoR8ZWTkWBAEQRCEW4qlpaW9vT1d5YK7AE5TDUQaDAYkGOUtPR0CUFV1KVRMUA7dsWPHunXr5uXlNW/evNP/ggHjxypZhZ2dXXBwMDaMWLNcvXp1vV7P4dQ8Yw4hQlx2ZORYEIRbiowcC5UPGTkuL6mpqd9++23nzp3btGlT6dt07OXtt992dHTs37//Pffcwynb2tqmp6dPmTJl1apVEydO/Ouvvw4dOvTYY49hOP7+/uwSHx+/devWjIwMlcLFeHl5kY6Pj4+1tbUKQYLj4uKmTZuWmJiILD3wwANc5O3bt0+YMKFHjx7Ut/j06NGjZeS4LMjIsSAIgiAIws0iKCho7NixGPB//vOfFi1aXNAZQJr79etH4M8//7xx48aioiKDwRAVFfXHH38Qcjn+/PPPmJiY0uOblpaWiDUS/Oabb9577712dnaY8eTJk11dXbt06aJe9nWnjIfedmTkWBCEW4qMHAuVDxk5Li931chxXl6eTqdzdnbGX01Bpd5zTMmpVq3ayZMn4+Li6tWr5+fnRynKyckhJCsr65JDvJibh4dHSEiIk5OTeeT4YqKjow8ePBgQEFC9enUqXhRZjRyzi4wcXxkZORYEQRAEQbhZODg4uLq6ljZjwIB9fX3x5oULF+7cuTMzMxPTPXPmzPbt27du3Up3Kzc3lzjsdTGEE584xNx4KTaUQGouLi549t69e+fPn4+ge3p6sq+Y8VWRkWNBEG4pMnIsVD5k5Li83FUjx5eEmjAxMfGzzz5bt26dra2twWAoLCxEZJ2dna//Z4BRO1LjECyj5vg06Tdp0mT8+PFhYWEix1dF5FgQhFuKyLFQ+RA5Li8ix9gXREdHb9269fz583q9/tixY3Pnzh01alS1atWu081Q4eTk5Dlz5mBNzZs35wp7eXmhT1S5uLIpknB5ZFqFIAiCIAjCLcWihIKCAjUjubCwEKO1tLTMz89nmZDrgRRIR70sTyXIUUA6b2VERo4FQbilyMixUPmQkePyIiPHCGtUVNQ777xz8OBBR0dHQpBa/FX9Qp6Kc82gdtS0wDKKzCrm7ePjM3HixBYtWqg4whUQORYE4ZYicixUPkSOy4vIcXZ29rx587755puHHnqoVatWauQYLaYIWVhY6PV6Qvg0xS4Zaba2tra0tFTiywLXTUU2xbgIUkC4iUPkkydPvvHGG//+97/HjBlT3lKanp4eHR1dUFBgWtc08olqm9+yTH64oYmJifn5+eTH3d3d19fXycmJM0pKSkpISLjgRJydnQMDA4lgCqp4iBwLgnBLETkWKh8ix+VF5Nj8IyCTJk2qUqXKtm3bYmJiuBphYWG4bEpKyq5du7KyskyxS8A4GzZsSP155swZ/BIjQkMvKHL4KJ8IKBw7dmzz5s3VqlVr2bIlloyCP/bYY6+88goXnK0qflnYt2/ftGnTzL9Iwr54bZ06dQYMGKCmR5PzpUuXnjhxgjjkp2rVqi1atOjRowdOzAmuWLEiLy9P7Uv28GnO8dFHH8WPVWAFxGrChAmmxYoN3ZHdu3dTgO6G32EXhEoMlSMVKDJBfa3+mCgIdzrnz59HbgYOHIjWmIKEK4It7dixgwYdQ7o723RlNadOnerSpcu6des+/fTTPXv24Jq1a9dGNzdt2kR3C7NkQYHmIqkI8cyZM//888+9e/fWqlULDS199ZBRnJtrywIOGhERgXkvWLDA1dW1Ro0aP/30U5MmTdq1a8cu5ZLjhISEuLi4UaNGDR48uFevXj179uTGRUZGFhYWhoaGcjjyGRsbe//99997773dunWzs7PjcfDy8vLx8eG4nTp1QpSBM3VzcyNmgwYNGjdufP0v5bh5yGMsCIIgCIJweygoKMB6sca33noL71Sy26hRo2eeeebZ/+X5559HKPv06TNmzBhW8U6VggLbPnbs2EcffUS0H374IS0tDQ9+7733nJycjhw5wlacu1xOXBpbW1sPDw9vb29fX1+lvGg6hygq+cIfCx06dAgODlZC3KJFizZt2uh0OhsbG0dHRxXI7qmpqSdOnECL+/XrZ29vb0q6QiJyLAiCIAiCcHswGAz4ZUBAQMOGDbFPhNLS0jIrKwuPPFkKVjdu3Pj777+vWLEC2WWVvUr/pSIjIwMnXrZsWWZm5uTJk7ds2eLu7o7CorNqmvL1TKMlk+olGIqUlJTTp0+rNyijv9WqVSNLx48fJw9Ec3Z2xvJbtWpl/mahXq9PTEycP38+kfv27evq6lrB59KIHAuCIAiCINxOLjDX5ORk7Fb90J2ZiIgI09KGDdu2bUtPTy+9F/qLszo5OdWvX9/KyiopKUltVbOQr5Pz58//97//ffnll1966aVx48Z98803HB3ztre354h9+vQJDg5euXLlp59++vrrr0+fPv3MmTM4tNqXbGDGM2fOtLa2Rpp9fHwq/uwjkWNBEARBEITbg0XJayiys7PR2dzcXL1ej03Wrl17/Pjxr/4vr/0Dy0hqUFCQKYkS3Nzc7r33XtRz/fr1jRs37ty5c0FBQXx8PGmSID56zXMqwM7Ojiw1atSoevXqpFOlSpW+ffvWqFEDC0e+yXPHjh2feOKJAQMGtGnThuPOnz9fjW2zNS0tbdOmTQTec889gYGB5f064G1B5FgQBEEQBOH2gBnjmqdPn/7vf/+7fft2Nf/h+PHjP//889TL8+uvv0ZHR6uxYYWTk1Pv3r0nTJjw8ccfv//++6jzgQMHPvjgg5iYGG9vbzXDoXT8cuHp6Tl06NDHHnvskUcead++PU5MUuQczY2Li1u+fDkLAQEBmDEGPGTIEBx9zZo1mZmZhYWFmzdv5uy6desWFhZ2p/w+n8ixIAiCIAjCbQCnxBcfeuih+++/X31HjRDUE50NCQmpfkU8PDxKz09gRwy4YcOGGKr5vV6EPProoyNGjLCzs7v+yQwcgoP269ePZNevX5+YmKjGuaOioo4ePYoKswzE5OhocW5u7t69e7dt29akSRMyhkyrdCo+8io3QRBuKQZ5lZtQ6ZBXuZUXeZWbTqc7duzYrl27sEYfHx9kt1WrVjgx4Wz18vIKCwurU6cOWnlJ6tati6Fin9nZ2Vn/wDIXFlQ4tt2sWTPSp1jGxMTMnj27Xbt2qHN5L3hCQgL626BBAxcXFwSX45I9Ms8Rg4ODWc3JyYmIiEhOTibmqVOn9u/ff+bMGY5F5GXLlhUUFLi5ufGMsIl0+IyLi6Pyd5IfAbl+5EdABKFyID8CIlQ+5EdAyov8CAgKu3PnzrfffpsqsXbt2qrkoGQYrXox8JQpU1DJGyJpCDc+eu7cuQ8//LBfv34W5Zzye+jQoZUrV95///3+/v4qn/ju7t27lyxZ8thjj9HDwcW3b9+OHycmJpJhQjDjFi1a4MF//vlnSkqKvtQv5JECbj1ixIj69eubgioeIseCINxSRI6FyofIcXkROVYvR9u8efMvv/yCU5pCS776pqbtTpgw4ciRIzdK0nx8fEaOHMnVdnFxMQWVmcLCQrKhvkinxJpVMg/kljLPKnGo29WbMQixtrYmPk5MOIGlz4IULC0tbW1tK/J9r+hyTPaAPgo9j59++qlRo0bIMTeDyyp1kCDciYgcC5UPkePyInKsyMnJyc3NRXLMMoZWOjg4uLq6pqWl5eXlmcOvB3yUi0ya4k5l5A6QY8pNRETE6dOn161bFxISUr9+/aCgoJYtWzo7O5siCYJw5yByLFQ+RI7Li8ixUJGp6F8doLtjb2+/atWqd999d+nSpd9//z0L+/btKz1/RRAEQRAEQRBuCHfA92rpiPfv39/Nza2gBBa6du1qZ2dn2iwIgiAIgiAIN4g746UzjRo1Gjp0qLW1tZOTU/fu3evXry9yLAiCIAiCINxw7gw5dnd3v//++6tWrVqzZs2RI0daWVmp70sKgiAIgiAIwg2kAn0hz2Aw5Ofnx8fH79+/X/3UimlDydfy0tPTV6xY4eLi0qFDBzc3N9MGTSMEY27UqFG1atUcHBzkBeyCUMGRL+QJlQ/5Ql55kS/kCRWZiiLHZCMrK2vPnj1ff/318ePH09LSCgoKTNuuiJ2dHa4cFhb27LPP8oy5urrKoLIgVGREjoXKh8hxeRE5FioyFUKOyUNhYeGff/757rvvYro9evTggfH19b3qMLDBYEhJSdm4cePy5cvx6Zdffvnxxx9Hl8WPBaHCInIsVD5EjsuLyLFQkbGaMGGCafH2UVBQsHfv3m+++QYbfuutt+69997atWsHBAT4XQ1/f/9q1ao1bty4bt261E2HDh2qUaMGgfKkCUKFhT5tRkYGD2zLli0dHR1NoYJwJ3P+/Plt27YNHDhQpvaVkby8vB07doSEhAQGBkqPQqhoVIjHGDlevHhxfHz8K6+80qdPH+zW3t5eVTEWJT8ziOza/gPLhJjHhonp6+vbo0eP8ePHp6enL1iwIDc3V20SBEEQBEEQhHJRIeS4sLBw7dq19evXb9OmjbW1tV6vT0xMPHHixPHjx0+ePJmQkEAEU1RN0+l09NGjoqLYShyWi4qK6He2KGHDhg30R01RBUEQBEEQBKE83H45Li4uLigoiI+PDwwMtLOzS05O/uWXX55//vl//etf48ePHzdu3HPPPfftt99iw6mpqadOnZoyZQohL730EltffvllYhKCImPVoaGhLNyo3yIXBEEQBEEQ7jYqhBwXFRUVFhba2toaDIbVq1d//fXX27ZtYxO+y+fx48e///77F198cdKkSdjwN998c/jwYWKy1cLCYteuXYQvWLBAr9er+YssiBwLgiAIgiAI10CFmFahwGjz8vJmzJjh4+PD55w5c2aXgPgOHjw4JSXlt99+i4uL69Wr1/z58+fOncsmPmfOnBkYGEjkrKysKlWq1K5d28nJSd5WIQiCIAiCIFwDFUiOMVqDwRAbG1uzZs2wsDAHBwd7e3tMt3r16i+99NLnn3/+7bfffvHFF//5z3+I4OjoyFYICQmpW7duQkICbt21a9fPPvvM29tb5FgQBEEQBEG4BiqQHAOCq9frra2tbW1tVQiaa2NjU6VKldatW/fs2bNNmzZVq1ZVL6xQW0veYGFbVFTEqqurKyYt73ETBEEQBEEQro2KJcfXA1a9d+/eL7/8Mj093RQkCIIgCIIgCOWh8shxUVHR7t27f/vtN+RYvpAnCIIgCIIgXAMVS46vZ66wwWDIy8vLzMzU6XQix3ctBoNWUKBlZWkZGVpmpnGZkNLo9VpurjEC/9LTtauWlKJiLU9fnFlUnKErzi4q1hk0gxQuQRAEQai8VBQ5RmfVD0hemx+zF1xPCkLlQKfTIiO1WbO0n3/WZszQDh82+nFp8vO1iAht0ybt+HFt0iStsPAqfpyhM2xN1f8aXfhLdOGCeN2ZXAN9L9M2QRAEQRAqHbdfjhMTE3/44YesrKzNmzcvX748NzfXcMFY39Ugfn5+/urVq9euXZuTkzNlypSEhATTNuHuAF+l1OC7r72mPfmk9vbb2gcfaO+8Y1wm5NgxLS/P6M3p6drZs9rmzRrdKAIxY8JLvsx5IfhvgaF4e1rRuIP5zx/Mm3i84P3jBa8fKXh8X+4PZwpj8w1FYsiCIAiCUBm5/XK8Y8eO+fPne3p6Hj58+K233oqNjbWwsFAvoygLxCT++fPnJ06cuGfPHh8fn8WLF2/YsMG0Wbg7QHDj4oxC/Msv2oEDxtFiZ2ejDR88qP36q/bhh8atrKLF//mPtm6d9sMP2tdfa/v2GSNfkjx98aFMwxP78pcmFiUWFLtYW7jbWFhZaMeyDZ+cLPjxTGFWUbFe/FgQBEEQKh23X46jo6Pz8vKeeuqpbt26FRYWuri4hIaG2tralnF2BDHDwsLc3d3Zt3Xr1mPHjjUYDKdOnTJtFu4O8vK0+fON1puZqXl5aWPGaFOnasOHa/b2xtHiP/7Qli41ji7366e9/ro2cKA2fbrWo4dxgLljR+2Sr/6Lyyv+6ETBqRyDo5XFmBDbL+vbP1vd9uFAm9YeVqmFxd+eKtyQXFQgs48FQRAEodJx++UYCQZ7e3tPT08nJ6d///vfw4YNs7OzK6McE3PAgAFvvvkmu6PIjo6OKkHTZuHuADletEhLTjZ+3y4jwzjV2NnZGE5BwIkJXLnSOHjM53//qy1bZpxugUl/8YW2ZYtxRPkCcN6oHP3+DL1BK27vafVgNZvZcboZsbr58bqNKfpCg5Zn0P46V4glm3YQBEEQBKGycPvluEaNGmouxJYtW6ytrVn19vZmwbT5alhZWaHF4eHhtra2e/bsmTdvnpubW926dU2bhbsA9Lew0DjhWH27DlFOSDAulyYqSktJ0Zo2pbxpzz2n3Xef1qaNcTpyvXpGgb4AEjlfUHy+wMDjUdPZ0tXGopWH1bgwu7dr2ddxsbSzsjAUF8fnF6fpRI4FQRAEobJx++W4VatWzz77LDYcFxen0+kKL5CaMlBcXMyOkJCQUFRU9PTTT3fs2NG0Tbg7UMPDfF4Onc74z8FBs7Mz+jGlrHdvLShIc3PTLu6IGYzfxjO+xM3G0jjV2NrCYkF80fvH8/P0xa/XtKvuaMlxiCOzKgRBEASh8nH75djZ2fmee+6ZMmXKCy+84OLiEhUVVXDBy7euBj596tQpe3v7MWPGTJ069YEHHiBN0zbhLsDCwjhvuGrVS88eVrDV3984BfnZZ7WwMK1TJ3plRlG+JFaa5mtn4WVrUWAoPpltSCk0nMsz5Oi1VF2xraVmZ6lZWmhuNhau1jJ7RxAEQRAqG7dfjq2trXHiGjVqdOrUycPDY+fOnSkpKaZtZSMjI2P79u2Ojo5du3atWbOmq6urzRUsSaiMODpqPXsah4EVdK9yc42vNNbrNUtL44Bx586at7fxDW5+fpqrq+bpaZyUXPJe7EuAbYc5WdZ3sbLULLan6w9lGoZVtannYulubbEyqSg6z+BkZdHDx9rTVuRYEARBECobt1+OzYSEhLRu3XrPnj2HDx8u+6uOiXn69OlNmzY1b94cwzaFCncZyPFDD2lNmhh9F7VNSDC+0233buNUCjs7rVEjbcCA/1fnshDsaPlYsI27jRaZqX/7WH5KYXF1R8tFCbopZ3R5eq2jl/Fbeq42IseCIAiCUNmoQHLs5uY2atQonU63ePHihISEsvhxcXFxYmLi3Llzc3NzH3roIQ8PD9MG4S4DJw4J0d5/Xxs8WPP1Nb6wYuFC7ehRjRLRs6f25Zda7dqX+OLdFXCwsujpazOtiYN6d9tf53S/xujWpejdbLSR1Ww+quvgZmMpaiwIgiAIlY8KJMd2dnbVq1cfPnz4jh075syZk5GRUXTJ3y77B7ZmZ2cvWrRo3bp1gwcPDg8PJwXTNuEuw9LSOEJcp472zTfaxx9rQ4YYX2N8zz3ae+8ZzbhpU83JqXxybG2hOVtbtPe0/q6Rw7gwu87e1p28re+rYvN1A4c3atmFOlnaVKBHRxAEQRCEG0YFauEtLCycnJxGjRoVEhLy5Zdfrly5Eve93Pgx4bm5uevXr//66699fX2feuopDw8Peb3xXY6DgxYQoD3yiPFX8RYs0H7/XXv8ceOIso1N+cxYwbPhZG1R18XqlZp2c1s6zm/pOKmRw+AAmwB7SysLTYqaIAiCIFRKKtbwV1FRkaWlZfXq1ZOTk994440ZM2YkJiZe7MfFxcVEWLRo0fjx42NiYohva2t75WFmQRAEQRAEQbgqFoimafF2k5KSsnPnzmnTph09etTGxgYtRnn7lhAUFOTu7k6gTqfLzMxEiP/++2/kOCcnx9/fn8CwsLDHHnusbdu2Pj4+puTKgHpBckJCAmmaggRBuMnQ3eXp3rJly3PPPefp6WkKFYQ7mQMHDnzxxRdTp061utxLcIT/JTU19dtvv+3cuXObNm3kBVNCRaNCyLGS1L/++uvzzz/Pz89/+OGHGzVq9Ouvv65bt06v13t4eISHh1erVg0/zsjIiIuLO378eHJyMnVQq1atRo8eferUqZ9//pl0xowZ88QTT/CYlXF+BY00CeLZJ0+eNAUJgnCT4XnnCQ0JCRk4cKCrq6spVBDuZESOy4vIsYL6UFWJZfQW4dZQIeQYId69e/cbb7wRHx8/efLkhg0b5uXlvfbaa9HR0S+++OKWLVt27tzJg4TLWlpa0pq2aNGCx2nKlCksf/TRRz4+PseOHXvuued4wCZMmNChQwdHR0dT0leEcyfNwsJC1NwUJAjCTYbnjgcZh7C1tS37D8ULQkVG5Li8iBwDlWFWVlZubq6Dg4Ozs7MUnopDhZDj9PT0d955JyIi4qWXXurXrx/lIzk5+eWXX0Zbv/76awyYCElJSRizvb29t7e3l5dXZmYmkQn57LPPgoKCSGTVqlWIcuPGjT/44ANfX1+VsiAIgiDcbESOy4vIsU6nO3fu3Jo1a/i8//77a9asKYMFFYfb/4U8vV6fkZGxePHiZs2a8ZBERkbOmDHj999/3717d0hICGaMDVNo2rZt261bt3bt2tWqVYsQwsPDww8dOjS9hH379jVp0qRDhw4rV67kkSNNU+qCIAiCIAgVjPz8fIxlw4YNWLKvr69Mq6hQ3E45Li4uxmLT09MPHz58/vx5bPi+Et544w264GlpaS1atLhcL5wOVvv27bOzsydNmvTWW28NHz586NChW7duTUpKIjX2JeWKMCguCIIgCIJwAdhwYmJiw4YNH330UXd3d0vLivX2sLscqwkTJpgWbwlqji9SGx8ff/DgQfpM8+bN+/PPP8+dO2dnZxcaGtq8efOcnBxcmdWzZ8/a2Nh4e3vb29ub/9xQUFDAvsuXL0eLUeGioqJq1ar17t2bghUbG5uamhoVFXXmzJm4uLiMjAwOR/ljE0i3TBAEQbgZ0GZt27Zt4MCBtDWmIOGK5OXl7dixIyQkJDAwsDLNRVGjchf7BuHoik6nY0EJCX4SEBDQunVrX19fVOfGKgqJp6SkREdH29ralk4cHUeQ3NzcuOYiRVfg1skxBYJikZWVdeTIkaVLl/7xxx8zZsyYP3/+oUOH1G/djRkzZty4ccOGDUN/d+/e3bhx48zMzNWrV+O7tWrVcnFx4UaSAnXQd9999+OPP/JoNWjQAAN++OGH3333XUoY9xvbpigcOHCAHbdv375v3z6KAmLt5OREURBFFgRBEG44IsflpVLKsTJgfEbN7cQ3zMrBprS0NGyVEqLeGUDM5ORkOzs71OWGFxsSj4yMXLZsWVBQkFJhAjFmHAkBa9Gihb29vejQFbh1j3F+fv6mTZtGjRp1zz33fP3110ePHq1Zs+bbb7+9cOFCBN3BwYFbyHPCQo8ePapVq8Zte+edd7p27YpAP//885s3b0as8d1nnnnm999/b9Wq1WeffUZ/yN/ff8CAAdxm9g0NDaWcjR8/ftGiRR988EG9evWioqImT56McD/00EPocm5uLgXUlCFBEARBEIQbBPaJAU+cOPHVV189dOhQRkaGWTlYwIJSU1PxY9RZp9PFl4DY3AwtIU2OUlhYqDQdyBvWHhcX165dO2dnZ+nFXZlbNHKck5Oza9eu119/nXLQuXPnIUOGjBw5kk8k+PDhw7gsrowN29raent706miT7ly5coOHTo88MAD+O7+/fuXL19+9uzZadOmpaenE4giU8hYvffee3v37s0u3OlTp06h2n379m3dujVm3LFjRxbCw8M9PT3Zd926dSz7+flxFFO2BEEQBOG6kZHj8qJGjt3d3V1cXDAE3KBykJiYiNLMmzdv06ZNLCOp5jkMmZmZCAzCyinjrGgJy2xFUSg2LHNNkGaWiQzobG5uLgKNZBOo3ulBtJSUFMobMZEZorGAkWPehONFKJMKPHHiBGYVEhLi5OTEvqRGOqTg7++vsiRl9Qrcole5xcTEYMbbt29/5ZVXhg4d6lry5n86MZMnT54+ffq5c+e4VRQLigjS/Mgjj3CDe/XqNWzYsPHjx1M4Pvzww9mzZ1OYuJ2477vvvku/Z9KkST/88ANFsE2bNtbW1tx4BPrRRx/99NNPOQQR1KE5QUrksmXL6Mwhx1988QVlRW0SBEEQhOtHXuVWXmjlv/3223379qFulcbS8BBMhpOKiorCUJHgmjVrIiSPPfaYl5cXIoTpUkI4Zbw2NjYWdfHx8alevTo7IkJcE/YKCAjAX9FZ1X9YtWoVW5s1a4YUsRdKvXjx4oSEBKIRQvo4MTpOsnFxcShyx44dkaLk5GQuL/KDVtWtW7d///5Y9cKFC9X3u4jTokULsmHKt3ARt0iO6VKjudzLTz75JDAwkCcB5d28eTMu27p16xdeeCE0NJQuDpXLkSNHsFsCiX/w4EFu4fr167n3FKxatWpR4OgwYdKdOnVCtYODg7/88ktkl/JEmViyZMnTTz/98ccfDx48mPimY5eUV0rhhAkT9u/fT+KdO3c2bRAEQRCE60bkuLwoOR4wYEB4eDgtuCn0Dkev1yclJb366quzZ89GZBGbPn36PPPMM+rXGI4fP47UsoztsNXDw4NADBWTwZuxFJw4JycHx23evDmmdPjw4Z9++gl1tre3P3bs2LBhw4g5c+bM06dPt2/fnq0FBQUvv/wyR/zxxx9RoCZNmmDDhw4dGj16NDH/+OMPYiJO9erVCwsLW7BgAWbctGlThIo4Tz31FPFLci1cgls0rWLPnj3Lli3jdiK7qrPCLZw2bRqlYezYsZgupcTX15c+0IwZM6pUqUKfhkIWERGBAVNW6Fr961//Gj58ODd47969iYmJkZGRPE4PPvggGs1CdHT0rFmzKI4sYM8kjhy7urqqd1wQAT8+c+bMzp07KQ0NGzYsyZQgVFzotBoMtB/a9u3aggXaunU8RFp2NjWpRqEu76viDcXFGUW5kVnRC+N3rE7avzX12PnCDAcrW1tLaxvL63jtfGGhMU/p6VpWlpafr6EFlpY8b6attwS69zpdUWpa+sGDR3fu3n/k6ImYmHgCbW1tePwrTaMrVHBkWkV5UcOiNMdVq1a1qSxQ5xQVFXFeKMd9992HFg8dOtTPz49NhCQnJ2dlZSHHSCouW6NGDbyWOgr5YdXBwSEgIIAUEGVsmGWi7d69Gy9q06YNq+yIPqE3devWxXep5Xbt2oVWociYUv369Xv27MmxNm3ahE/XqVOHCBhRv379GjRowIFWrVrFAnLs6OiIC5GI/BX9CtyKx5g7RJngjlIU6C2pwNzcXEoAN5Lbo2YMqz9AUAKoZdilVatWWLKzs3OvXr0KCwsXLVqE+y5cuJAnqkuXLuiyp6cnVk0Zohv03XffffbZZ1FRUR06dEhLS5syZcp///tfSqF5KjpFk+LCQem3kbgKFIQKi06nJSRoH32kvfCC9vrr2rvvam+/rY0dq02cqJ0+bdxa9lJcVKxP1+X8EbP+uQM/vnX0r4nHZ79/fPYrkb++fviPQ5lnCww61NkUtexg7rm52tmz2o8/ak88oY0ebczf1q1aWlr5MmekWCsu1PQ5WlGaVpRq/NRnaoZ8rfjqP+XDs1xUpI9POD9z1uLpfy2YN385/2bNWfzr73M2btqRlZ2jJ5+CIAi3BEzXzs7unnvu+eqrr956660ePXqorzkRTmWlQH9r166NvLq5ueE2SDP+g+2oeRdojI7uflERqdFtqFWrVkREBIpMfOwI4UGUkaUtW7YgxComKRAZIyLc1dXVyspKpQkcGsgSIRAbG7ukBLWpJMvCpbnpckxR4P7Fx8cjpqGhoeb7wWpGRgb3jJutQoAbRnHJyclhOSwsjD4ltxkVpl9F+cCP161bR/wBAwYgu/ScKC6UOTpP06dP79y587x583777bfly5cPGzZsxYoVixcvVkmBkmMKIjnhk1ypcEGomMTEaOPHa7/8op04YRwnrlmTuk87edIYgoUqPy4j2UX5351e9tGJecey44Idfdp41mrqHmahacsT9z6xb9KutJN5hkJT1DLC44MZz5un3X+/UdvXrjWObP/+u3H1zTe1qCitpGYvG5ixXss9rsV+p+3rpO2ope1qqJ14TktbZxTlq0HLEHMu7vMvfzwUeczd3TW8ZmjtWjVCggMtLLS/V0UsX742Py9fHnZBEG4NOAx62rFjx+bNm1/8Roi8vLzs7GwCsRGsF/8xynKJIx0/fhzJOXnyJApLNASJ+NhOv379evfuvWHDhqlTpyYlJWVmZi5YsGDy5MmRkZHYEaiULweCBOaF9PR0R0dHsvfUU0/VrVtXxREuya2QYww1MTHRwcEhMDBQzXMAbj8QWFqOuXnu7u4UC71ej85269aN0oPspqamsu97771Hf4vC8ffff1OA+vfvTxz1UmQWuNkUOHb38fHBnomPH6sSBhyXnhnFQo1hs7sKF4SKBi5Hn27VKqNzZmRo7u7ayJHaf/+r9etnFOLsbG3DBm3OHK2gwBT/yuTpC/dlnP4jZn2qLtvLxqWVe80ajv6D/Fu+V/vBIAfv6Lzk78/8nVRg/ApzOcjKMuZPSXqrVtqIEdrTT2uPPaZ5e2uLF2sffqilpJTVj/W5WupK7dS/tXOfafmnNJdWmu8DRlc+/R/t3DdaQbxxUPnypKdlrFwVkZpKje/Qu2en+4b1f/CBwSNH3DN4UG+qjjXrNp84ebqwsMzdCEEQhOtDDcpS/1xgxrgQ4oGxsGD2WlwZSyksLDx69Cga07hx4+DgYELQZbbu3Llz1apVePbAgQORqNOnT6ekpBw7dqxVq1bDhw8nnARJrST5S0AGioqKOCKf6uj16tXDths2bEjKsbGxpnhlgEQOHjy4ZcuWtLQ0sz6R7bi4uK1bt5IxFXIxRM7Pz0f9ly1bNmvWrHnz5nFoEjH/Vb+MkA6HKz0dAHBI9G/79u0cwhR047gVcsydVnar3h6iwgnkhhFCGVIhwL0kRG1itUmTJnXq1Fm9ejU3gNuJ8lJ06PosWrQoNDS0ZcuWyDQxCcGJPTw8VFJ4MMteXl7cAO5oScIax6U/FxQURGQw311BqGhQ1+HEK1dq588bDZN/MTFa7dqam5spQnq6tnCh0ZLLMiSaU5Q/P27b2bxknUGfWJgxJ27rvPhtm1KOdPdpVMu5Cuq8MeVwdG5y+WZWqNkUCQnGOccsHz5szMro0dpTTxlDyNyaNWWS92K9pks2anFGhKbP0Bxqa4HjNf/HNLuqRlFOmKolzTLa8+WJi088dOgY+osfL1y8avpfC+bMXXouNiE1LT0tLT03N2/n7gN5N6HeFARBKBfoitJlFlQIIHzKdiAnJwfJO3v2LGas4uCCe/bswZuxQDWwiMlg3uxCSGRkJCEqWcLNybLKMuBFqCQyirw6ODh4e3sjxLBt27YDBw6QgopfFsgnu8yYMWP//v0sq0AyvGbNmoULF5JnFXIxnAtWPX369BUrVqxduxadmzt37t9//00i5dIwTvnw4cM7duwwHx0yMzM3bNjAIW6G0d10OQZuj729Pb0cOkamoBI55pS4eaUnvnA7kWPuGUUEq0Zw7733Xq6FmqPDVjVrGeWl98OdZheEGO0+d+7cqVOnlApzESkKUL16dceS36FRUHrCw8MpbZi6yLFQkcnKMjqneTkq6n9UU6czjtiiyGXpe+fqCw5nxxjnLhTrs4vyUnRZgQ7ew6u2P54Tdyr3vM5QlFCQllSYzlbTDlcFDyZDBw4YPRjvPHNG27tX27/f+OVBoIImf6tXGwX/quiztKTZWuZWTZ+nWXtpAU9qBTGaLs20tSjduLUwgUOaQv4Xqojs7JyMzCweZzw4JiY2Ovqcs7OTjY317DlLMjIIL46LTcjLFTkWBOE2g8A4OTl5eHjgMywTgpOoNwcgKi1btqQeW7VqFTLjTC1W8t6Ctm3bNmzYcM6cOThlvRKqVKnSsWPHY8eO/fbbb8iMv78/CgSoFLuQMoLEIUiQxIOCgpo2bYpTLliwAGMeMmQI3vXnn38ixxhUzZo1S/JVDhC5Q4cOqdmqVL/p6elJSUksgIpwMejWli1bfHx8Xnjhhc8///yjjz7q2bMnWk86pTX3qqCLKDiHY8EUVJIHrkmjRo1KT0C4UdyKt1XgxGqg18/PjxumAulMcL85qzZt2pgVFrvdu3fvkSNHunXrRiHgTnPOdE3Y9OCDD9apUyclJYXOB1r87LPPcuO53wr6RnQp1BA1PQm6Kdy2V199FT82G7mSZtJv1qxZ6XBBqFBQz6SlaXPnavHxxlVqUTc3bfhwHhlt40ZTCE/MI49oPj7aVb8Zn6nLXZiw42xekr7YYG9l28K9xhMhPUhj0pnlezPOFBiKLC0sBwe0rusayIJpn6uye7dxwrGq2vz9jdMq+vQxZuXnn7XYWONYt4eH1q2bcZbFldGlaHGTtbxjmo2H5jVQs/PXMjdpTvW1rB1afpRWXGC0Z68Bml2gdpm8xcTE7d5zoKhITy1paWlRvXpwy+aNtmzdHR0dy/NObePt7dm0aQMXF9NbzwXhJiFvqygveSVvq6hbty7mZAqq1CDEWG+1atUcHBwoJKwCchwQEIDduri4sBAcHMwFQVurVq2K/GApYSW0KEH97R2PqlGjBu6EOjdu3Bg/JkGUBstCpVgmPqvKlTkc4oRhs5evr294eDirrVu3btKkCZHLXlYR2ZMnT5JgRkZGYGAgSSGpp06dyiz5WROOGBISgjRjvQjY/v374+LiVGaIf+DAAQ7HqXH6nCmnDFgcp0Oy7LJ582bEDD1TERITE3fv3p2fn79x40b2pSZH90mT54tkyQNHxxUJofzghFT+JHXD/fimP8bcfm4n97t27dqclSm0ZECei0ufqfTtITJFhOvF5WaVHT09Pbt06cJVBkK41lwCygTqrDybNEl87Nix1E1ffvnlf/7zH7om0dHRTz31FOWG+MZ0S+BAFCnV/yjvfBdBuJXwmOOcl6u4eIwCAoxzkctSs9la2gQ7+FpqFlYWlm7WTuNrDEGXp5z9e1/GmaJivbWFpZeNi4+tq2W5qgL0vGTkw/iZlaVt2qTt2GFU9UGDNPWHIJ7NsnQ+i3XGd1OAR0/Nf6SW9rdxEoWFnWblRH61YoNRjnWJmnbZv/M4Oto7Oxt/QcDKypKq+L57+6ekpkcePkZ9ylYaIG8fT6oMFVkQBOF2QTWFsOI8KC+qQ4gyHIwQjSEQOUZecRuM1p36ndrb1paeQ/PmzZEZbLKkojNOEFVvZENJiY9NYkeYMUmRCKsEYp8qfbSyVq1axOQouBPRSK1evXqIVmkfKwukRrIcIj7e+K5M5PXcuXNkT5kYIYcOHZo3b976EpYtW7Z69Wp0ixPh6Nu3b0d/k5OTs7OzOS5mj75zEU6cODF79ux169ZFRESwy5o1azDDpKQkDPvHH39cu3Yt4USIioo6c+YMZhwbG3v8+HHibNq0acGCBejynj17Fi1atGXLFup88qCyekO46XLM1dm5c+eKFSsumOnL6SHB3DDOR50Sn0RQukxkFchdR46531w4tnLtuKDdunWjo1CSjBGWhw0b9tdff7344ou9e/dGi3/44Ycnn3yS22+KUQI70uMhkAtdOieCUKGg2qRm69SJruCl9dfJSeveXXN2NgnqlXGzcRwc0NLNxsnJyr63b+Puvg2fC+23ss2EyK5fD/Br7mhl18w9tKqDl2VZ0lIQEw/28zMaMJ3M7Gzt0CEtIkJLTNQaNdKqVTNmun597X+fvktjgZPT6bXUXFpoTo20On9qtX/VnBtoVZ7X7ILYrFnaazbel6umeKL9/HzCwoJtjH9ismvdqqmzk+OJk6dzc/PUA06t3bRxfaRZxRcEQRCuDepbvLZGjRoxMTGYMaZ7/vz54OBgArE1vV5PeKtWrV577TVMrFmzZseOHcvLy6M/0KdPH1YPHz48adKkCRMm/PLLLwcOHED/kENkt2XLli+99BK7tGvXLiEhQbkfEtiiRYsPPvhg9OjRpI+Od+rUqXPnztjg/fffz9F37drVoUOH999//7PPPiN9pI6jqzGRG8VNn1ZRUFDw0UcfYfdt27alD8E5q/BTp05t3LiR86EfwCraumrVKtVXwJuHDh3KRScy9wOdpWPBheZi/frrrzR4XEc6Saq/Auqe0UOiO9W6dWuutfrLBeEqgoIrzq2iw8FNHTx4cOlBZUGoOFBseUo8PY3fw4uNNc7g5d+5c8bB2fPnjWbcvr3xhcdVqhiHkK8KT4G3nWtOUcGJnHg+D2Wd/Ttp38rEfauT9u/POO1i7TC+xpAGbsF2luWZZWRjY1ThyEjjEPegQVqvXlqHDkZjXrDAOOOCLL7+uhYSUobB42Kt8LyWudn4YuPsPVraauNsCltfLXWZlh5hfE+FU33N90FjCKJ8KWxtbNzcXY8eO6kr1OmNP/QTc+pUNHLMWbu6unRo17JTxzYODvYXVAWCcMORaRXl5W6bVnFHg8sioEhUzZo1kbeAgACUDElt1KjRvn378LeQkBAbG5ujR48SfuTIkdOnTxsMBnyXx4FoRKhdu3ZYWFhoaCipIYQImKurK04YGRnJLqgz6dvZ2dWvXx9p5GlSP2dBmliio6Nj1apV4+LiSDM8PDwpKSkiIoLlkydPsmN0dHRaWpqvr6+/vz8qqDJ8/dzcx5hLyTXl2rHMSapABRbbo0cPzHjJkiVbt25F+flctGgRZ9u3b18eGFXFcKqYbpMmTVJTU7///nv6GU2bNsWbL0gNuKxcazWR5ZKzT2gg8WwicNtu+Ai8INxAeMCrV9fee0/r0sU4imwwaMuWGV9yzHK7dkbzbNTINH/hqlhZWLpaOz5bvc/wqu3i8lNnxG76IyZi+rkNs2I321pav193RC+/Jk5W5Zx44OurPfOMUX/xYGx4xQrtt9+0V14xTpQm6y+/bMxfWSYzWDlpvvdpTg20rF1a/FTj/OOkuVreaS1zm6bP1qzdNI9emq3f5cwY7Oxs69Sq8fijw6tU9Y+LO7//wBHM2NHRwcPdrXPH1gP6d3d2Lse8OkEQBOEKeHh4ODk5nThx4tChQygv2qqGHnCqBQsWILjYF8asfqSCcNz3r7/+QmQ9PT3r1KnTpk2bDh06+Pn57dq1KyMjY/ny5Zgx8tagQYPmzZubRzxJhEBSxvQ4HLZ2AQg3Woxkkw4LJJWVlUW42v2GcHObDb1en5KSEh8fzwWF0q1UlSpVPvroo5UrV86fP3/cuHF0I1588cXFixevXr36tddeU9NriMbVYaFnz55coz/++IMboLrm1zAUxF7Ozs6kTKeEnodMOxYqMg4OWni40Tl//ll79FFt6FBt1Cht8mRt+nStRQujgpb9CbCxtKrq4PV2reELW732bEife6u0HV61/Ud1H57ZYnxv36YocjnmVCjs7LSwMG3WLG3YMONyVJR29Kjx3cZNmhiN/pFHjNJcljQtrDXbAC3wFc2xrnGSMeiSjAPJBbFGM/YcqFV9TrM2zr27HCW1p3W9erVeemH0ww8NbdumeetWTXv36vzSi0/cO7Sft/f//31JEARBuE6w4WrVqu3bty83Nxc5ViaG+6ampqanp6Nq999/P3JsfgsZaotubd++XX1zDrBYIAIhiYmJGN29996LGZfF69TECbyZPIwZM+a///3vF1988eabbz788MONGze+eMz0ejD+pKFp8SaA3W/ZsmXkyJFPPvkkymv9zxtMFByaUyWEiwLYqsqMWlVxFOj1v//97+nTp3MRuRaItWlDeSBxDjFp0qT3339/8uTJ7du3N98/QaiYGAzGt6Xl5hoX0DxEFGm+Nt8zFBfriouyi/L1xQYqIVtLGwdLGxvLa/0jFI9qQYHx9W1o8blzxlUXF+Pv+AUFGRfKPlhbXGT84ejsfVraSuM/fa5xnrFTXc29u+beUbMLLpHsq3s2j7ZxClthUbFWbGVpaWdna2VlTWVr2iwIN5kjR458++23v/32m/THygg6xRWjTa8rP9VW4UFn1Y+vob9xcXG//vorGvbggw/iqd98803r1q1btGjx5ZdfonM+Pj7Uxurv86+++iqWhRlv3rzZ09MTsSapzMxMquohQ4a4urrOnj07OzubTaQcHR1Nag888EBBQcHOnTv79esXEBCQkZGxePFiDw+PNm3aELh+/fq2bds2a9ZszZo158+fJwWOWFhYyENHQTIPqt4Qbq4cc0FnzZo1ceLE8ePH48dX7RZcDvoo69atI4VPPvlk8ODB6hJfA5zszJkz0fQBAwbUqlXrkrMvBEG45eiNiqxLNrqyhZVm5axZuRktWRDuEGiqT548OW3aNJHjMiJyfAeBg61evRr17Nq1a3p6+h9//IEQN2/eHA+mzLdq1aply5ZRUVFz5syJj4/38/MLDw8/ceLEiBEjqlatigpHRkauXLkyMTERCaxTp063bt2CgoIQYkJIimfH3d29SZMmZ8+e7dChA2K2a9euPn36eHl55eTkLFu2DHvmcBz3xx9/JBCBJp2IiIhNmzaRgdq1a6PsoaGhZO+aJfNibq4cczJTp06dPHny2LFjhw0bds35JpPcm6NHj9aoUUP1FUwbygnpcKE//PBD7g04O8vbTwWhgkBFZDB+GB9u/t+wAQBBuDVYNB3Tx//sDWyeKzcix3cQuJMCAeUTrzWbKMsssIqnqjgEqk10FFlQ8cGYUMkmID7LapN5F1ALxnglkwiMyf2zlQUOUfq45k0EgnGfG8dNn1axe/fuJ5980s7OzsfHx3zO1wD55FqYr8s1k5KSkpmZ+dVXX9HXkWkVgiAIwg0hIrNO34Bo04pwNUSOhYrMzZVjdDYvL2/lypXff//9mTNnbuqxygJiXa1atVGjRg0aNMjJyfjbAaYNgiAIgnCtLIsPUgvix2VE5FioyNxcOQY14gu33YwV5hH46xyBFgRBEASFyHF5ETkWKjI3XY4FQRAEoRJjNmOF+HFZEDkWKjIyr0AQBEEQBEEQTIgcC4IgCMI1csGwMVwcIgjCnYXIsSAIgiBcC5fzYPFjQbijETkWBEEQBEEQBBMix4IgCIJQbq48PCyDx4Jw51JB31ZhMBgKCwtzc3N1Op2FhYWjo6O9vb21tTWbCCGcrXq9XkW2sbEhgq2trfxupyAIgnBbwIblPRVlR95WIVRkKqIc5+fnp6SkHD58+ODBg+np6bhvaGhos2bNgoKC7OzsMOOlS5eyFYFWv+Lh4ODQoEGDNm3auLu7ix8LgiAItx6R43IhcixUZCritIpTp079+eef69ev9/Lyatq0KU9ObGzs1KlT9+3bV1hYWFRUlJmZ6e3t3aRJE4wZAgICVq1atXnz5oKCAlMSgiAIgiAIglB+KpYcGwyG3NzcPXv2YMCjR48eNGhQjx49evXqNXLkyM6dOx89ejQvL0/FDA8P79KlS/cS+vbt261bNwSafdVWQRAEQRAEQbgGKpwcp6SkpKend+jQITAw0N3d3cnJydnZ2dfXt127dg0aNLC1tVUxWXB0dGSr+iQmZoxSq62CIAiCIAiCcA1ULDnW6/UJCQn29vbh4eFqPnFxcbH64p2rq2vTpk3x4JKIRo0mXIFPHz16NCAggB3VVkEQBEEQBEG4BirWF/IKCgr27t0bGRk5aNAgT09PCwuLpKSkSZMm5ebmsowZjxgxwsPDY86cOdgwIUqgWbCysnr88ceDg4NtbGxUUoIgCIJwy5Av5JUL+UKeUJGpWCPHyK6rqyuKnJ6erqzd2tra39+/SpUqODGBhYWFKpxoAQEBhEN4ePj9999ftWpV9a43QRAEQRAEQbg2KtbIsV6vx4Bnz57t6OhIh9LOzs7CwoJwMpmQkPDLL78Q6O3tPXfu3Bo1arRt21bmUQiCIAgVARk5LhcycixUZCrcyLG7u3u9evUiIyO/+eabnTt3xsXFxcfH79mzZ8aMGZmZmbiy0mVBEARBEARBuOFUxB8BycrK2rt37+7duzMyMvR6PTZsZ2fn5eVVu3btZs2aGQyGRYsWBQcHt2rVinDTPoIgCIJw+5CR43IhI8dXBjdDgTIzM3EeVhEhZWv29vYeHh42NjbqO1fCTaIiyjGo+RVnz55FlMmht7d3YGCgm5sbm/Lz88+cOcOyj4+PTDIWBEEQKgIix+VC5PgKIMR5eXmzZs3at29faUlj2dPTc+jQoeHh4eZ5p8LNoILKsSAIgiDcQYgclwuR4yug0+mOHz8+bdq0/v37e3t7m0JL5PjgwYNr16595ZVXAgMDzS+3FW44MiwvCIIgCIJQUTAYDPixs7Nz9erVa9SowWdISEhwcDCfnTt37tq166RJk7BkU2zhJiByLAiCIAiCUIGw+OeXHOLi4vbv37937959JSQnJ/fv379atWrbtm1T05GFm4HIsSAIgiAIQoWjqKgIM176D0uWLNmwYUNhYaGPj4+VlZUpknATEDkWBEEQBEG4PRQXF+v1el0JBoOh9DfBrK2tu3fvPvYfXnjhhREjRri5uVmUoOJcYXfhmhE5FgRBEARBuD2gs+np6VElsFB6soSVlZWtra2Dg4OTk5OzszOf6DIqbNpcQlFRUVJS0smTJ0+fPp2TkyNyfEMQORYEQRAEQbg9ILt47ZIlS3755ZdVq1bl5+ebNmhaXl7enDlzXnvttVf+4c0339y0aVNpgc7Kypo5c+b06dNXrFiBJYsc3xDuGDleFh9kWhIEQRAEQagUoLO+vr7t2rXr1q1bYWFhafG1sbEh/NFHHx01apT6fPjhh+vWrVvagIlfVFQ0ePDgli1bOjs7ixzfEGTkWBAEQRAE4ZaCxer1erw2JycnOTnZxcXFz88vICCg9DftrK2tq1Wr1qBBg8b/UL9+fW9v79I/j4dAV69e3cPDw9HRMTY2Fr0mTVIWS74e7owfATEPG8sr1gVBEIQKiPwISLm4y38EBPXKzc2Nj493cHDIzs5OTExs2rSpra0t4QixTqc7evTo/PnzH3jggdOnT+/bt888z9jOzq59+/aHDh3Kz89/5plnsGQ2AQtI9tatW7mepJCZmRkaGoo3m7+3J5QLGTkWBEEQBEG4dSDB6enpa9asiYqKQnObN29ub2+Py+LHF4wK+/n51apVKzw8XH3WrFnTw8OjdBz1pT2E2MnJqUOHDnFxcWfOnFm8eHFBQYEphlB+RI4FQRAEQRBuHcixXq+PiYnJzc21s7PDjEvPplDDvQaDAQmuU6dOnz59BgwY0L9/fz579epVrVo1wi/+sz9+TDqQVELpuctCebkD5Lj0V/Hka3mCIAiCINzRYLeurq5169ZNKMEU+g/Isa2tbUpKyrZt2zZcxMaNG48dO4YcX3LKxLlz59LS0lq1aoVzy5yKa+YOmHN8gRDLpC5BEAShoiFzjsvFXT7nGIqKivLy8lhQI76lRdZgMOTk5KxatSo2NhbHNYX+A9qm0+k6d+5cv359U9A/sCNpqiFn0iw9Gi2UC5FjQRAEQbheRI7LxV0lx4gWKlxYWHi54V6F8jEbGxt0Ga8tKCi44M1uZoiDNBNHX/LbeCR+5UFiUkaX2YVPGU4uCxVdji85j0IqIEEQBKFCIXJcLu4qOcZxT58+PXv2bHz3CqO5eDCa26EE9cbiyxkaggvEz8zMXL58+aFDh/DpK1gvDu3q6vrggw/6+fkR0xQqXB6RY0EQBEG4XkSOy8VdJcfZ2dnz589PSUlp3Lixvb29KfQiMOP4+PgTJ048+eST3t7eptDLg/LGxcX98ccfJOvm5mZZ6hUWF5Cbm7tx48Y2bdqg3Q4ODqZQ4fLcGe85Bql3BEEQhAqLNFLl4q6S4/T09NmzZ+O7PXr0cHZ2NoVehE6ni4qKWrRo0ciRIwMCAkyhlwc5PnPmzNKlS++77z4fH58rjEmTgZkzZ/r7+3fr1u0KGRDMyKvcBEEQBEEQbjMl0yjKPV55bXsJV0bkWBAEQRAEQbh29Hp9QUFBTk4OCyoEZc/Pz8/MzDSHXADhWVlZxLmq3BMnLy/vVvYBRI4FQRAEQRCuC4PBoNPp0LiioiJT0F0D2orpRkREbNu2zazCXJCdO3fOnDnzcheE8MWLF+/Zs+eq1hsXFzd9+nQur2n95iNyLAiCIAiCcF0UFhYePnx48+bNSUlJpqC7CUw3Nzc3MzPTrMIob05OTmpq6uXkGI1OS0u76pAwW6Oiojw8PGxsbExBNx+RY0EQBEEQhOsC1YuMjHzllVfGjRv3xx9/xMfHI4tqk4WFBVsLCgqysrLQx8vBVkzxcip5OUhZWekVyM7Ovupblq8f0je/lZllBSF8lp5fwSfLajaFGm7nrJOTkzMyMi6eYkEEAtkaFHRLfyBZ3lYhCIIgCNeLNFLlAhP6/vvvu3btGhoaagq6w8nJyVmwYMHrr7+O7bm5uXXo0OFf//pX06ZNbW1tkdfly5fv3r27Vq1aF//inRmsMSkpCRd88sknvby8TKGXB3FMSEj48ccf/fz8XFxcrvwqt4MHD95zzz0tW7a8wrvkrhlMEsHlHDH7Hj16ODg4EMLy+vXr6TA8//zzJ0+e3LZt28MPP8wmOgl//fVXvXr16tat+/PPP1erVo1rsn37dg8PD/atUaOGjY2N+VxIhHOMiIigqPj7+99UuS+NyLEgCIIgXC/SSJULXApz2rBhA6pkCrrD4UROnDjBGRUWFlpZWTk7O/ft2/e1115DiFE9OgNsQqBNsS8D8tekSZOwsLCyTCHA3xBxrPfYsWOmoMvj6emJrzs6Ot4Mv1RyvHjx4ujoaKxXZR7XP378eFZW1gsvvEAmOf0xY8Yg8Zg6Qs9p0nNAjhMTE+kJuLu7I8H0DUaNGsUVo0ehUuaqHjp0KDY2tnPnzuwrcnwhUu8IgiAIFRZppMoF5pSfn4/6qD+1VwIQ34ULF77zzjuoYatWrYYNG9aiRYugoCB7e3uUTk0PwCA5X0JKj/KyiUA+CWRfOzs7PstogeyFH3MZMXJWkXIw74vgqePimhz0guPeQJQcL1q0CAN2c3Mj/4QA1wTxffHFF5HjiIiIZ555RsnxlClTMONmzZohx05OTj179nR1dcWM//77bw8Pj379+pGISpnIdKJQZyJfYdD9hiNyLAiCIAjXizRSdzlo3JIlSyZPnnz//ff36dPH398fJTV7KpKKv548eRLVu/fee1FApXo4mAo/dOhQly5dPD09S9ttWSDloqKi8+fPb9++HR2vUqWK+aekEVbCMU7sk/DS+bmxcBYca+nSpXx27NhRjfti/Fu3buXUxo4de+DAAeT42WefRY4xZuQY2W3evDlyXKtWLU6cPHMB9+7du2/fPvoVfn5+KuXMzEycm/OqWbPmTTL7S3LrjiQIgiAIglApwQg7dOgwf/78xx9/PDAwEPctbaL465EjR9asWYPLTp06NTY2VoVjkDExMfgfn7///ntiYmJ5h9KJf/bs2V9++eXUqVNz5sxJTU1Vg558Hjt27IcffsjIyFi8eDFHLG/K5QXBdXJy8vHxCQgIoG+A4Do7O6uLQGbUXwlYgPxSX7zjyqgFQrKzszFg83UjhJ4D0kw6t9KMQeRYEARBEAThurCyskIH3dzccMSLTY6tGF6LFi3Cw8O7devm6OiowhFBIrdu3bpZs2Z8ooPlHdwlPnuRZsuWLZs2bWoKLcHFxWXQoEENGjRo2LAhsn5r/JL8lEYF2tvbI8d79+49d+7c2rVrExIScGL6CeT8wIEDdBvOnz/P1m3btoWEhJh/4Jo4uD45N1+uW4bIsSAIgiAIwnWBCKpRT7MRloZNaF+1atUwQhTW19fXHE5grVq1UOr69euj1+VVWJUyzo1ENm7c2MvLS2WAT8JJkwh169bliJfM2I2CxDkF88wNPlWImuisBpJXrVr1zTff7NmzR1/yXg6isdXBwWHRokXffffd8uXLWaaHoGZlANcqOTk5ICDAHHLLEDkWBEEQBEG4iWCKNjY2yCIKW3pomXArKyullSwAIWpTGSEpdmdHUlApm1NgmXCOqz7Lm3LZIWUOHVoCCyqQowcFBTVp0oQQzHjYsGFt2rQJDg5OTU3NycnJy8sjVw0aNOjevfugQYMaNWrUu3fvZ555xsPDw5xCcXGxk5MTcbhoKuSWIV/IEwRBEITrRRop4aqkpKQkJiaGh4fjhaagkknD2dnZaWlpPj4+uKAptDwYDIasrKz09HRSuOCVFDqdLioqKiAgwPz+h5sEeQDOBQtXGUAvi0pAbbFnNhUWFmZmZp47d27v3r1cgREjRrCLsnnyafZ4lSCoOcpsVXFMobcEGTkWBEEQBEG4ieB5GRkZyPGePXv4zP3nx/OwQ5bj4+P379+PIrNMiNpURpRb5+TkHDp0CPMuKCgwD3pizKmpqaSMNxOnvCmXC/zVumRc3Kzm6Cyy6+DgoNSWrY6Ojv7+/nXr1nVxcUGCCUfl2cXW1pZeAculzRhYZS8+b7EZg8ixIAiCIAjCTUSn0+3evfvo0aNNmjT566+/zp49q8KLiopOnTq1bds2X1/fJUuWnD59mhC1qYyQcmRk5KpVq9zd3VesWHH+/Hl0mXAUGV2eO3duvXr1tm/fHhUVpcKFsiByLAiCIAiCcBOxsbFp2LBhamrq999/HxYWVq1aNRVubW0dHBxsa2u7YMGCKlWqVK9e3TzjtoyQct26ddkLt2Z3JFuNv1pYWNSqVcvFxWXq1Kn29vahoaEXjMsKV0DmHAuCIAjC9SKNlHBlDAbD2bNnIyMj27dv7+TkhNSq8IKCgvPnz8fGxiq1NU9LKDtFRUVxcXEJCQkhISGenp5mvSbl7Ozs7du3N2nSxN/f/9ZPTrgkhYWF27Zty8vL6969e4X1dRk5FgRBEARBuIkUl/ySM0aIoSKypWc4YMPYbVZW1rlz51go75AlyaKbaLeaVVzagEntzJkzhGDJ1z/hmIwpTOslmILKk2dbW9uOHTv26tWrtBmXK5FyRb42rCZMmGBarNicyP6ipstLphVBEARBqEhIIyVcAfR048aN06dPP3/+/IoVK3x9ff39/bFDnU6H137yyScxMTFqPDU4OLhcby5LTk7+7bff1q5de/z4cVJo2rSpvb094bm5uUuXLv3jjz+SkpJ27NhRpUoV9dvUaq/yot56sWzZMnKohrdxbgw1IyODg+7du5dsm8fCS0McegI5OTkYPBEuOXpNVv/8809ra2tSvmSE0qSkpHBSnIu7u/tVI18zMnIsCIIgCIJwE0Eu8dcmTZo8+uijzZs3x1aRRcL5XLNmDaI8atSoYcOGbdq0KTU1Ve1SRqKjo/ft2/fUU0898sgj+fn5W7du5VgoaXp6+oEDBwYOHPjYY495eXmtX7/+er6Qp4a9jx07tm7dOvMvUXMUQlavXo3ZX+57hMTBfTn3M2fOXG70mn0xeATatH5FuGJ0MEr/APXNQORYEARBEAThJoLJ4awODg6enp7qRWZqBoX6JMTDw8PJyYnV8iosxkkKzs7O7u7upMAqKRCCRNra2pIyZmxvb88qgaZ9rhVLS0sOdPLkSeXfHAgvL/0GZRWoUBkDrBr3zc7OViercqjOVMUpva8KV4FshdJbS0dmkzkRFXgDkWkVgiAIgnC9SCMlXAE0js9Zs2atXbt269atgwYNqlGjhrW1tYWFBVo8derUdevWRUREdO7cuWnTpji02qss4NmnT5/+9ddfSTk/P3/UqFGurq4EYsbnzp2bMmXKxo0bk5OThw0b5u/vX95XYZjBQUmEA5HthISEWrVq2djYELJ9+/aQkBDEt0mTJpwLErxo0aLp06evWbOGXfBycvLnn38eOHAgMjISo/X29j5x4gS5Xbx4MedLJuktkP7u3bvR7s2bN8+cOTMxMbFatWp2dnacEZlXv4CdkpLy+++/szsJ7t2718/Pb9OmTX/88ceRI0d8fHzUFAtQub1+ZORYEARBEAThZmEwGAoKCg4fPoyehoeHh4aGHj16NCsrC1nMycnBlVG9OnXq4J1nzpzJyMgo+1AoAhofH4+k1q1blxTs7e2xzLy8PFI4f/58TEwM4bVr13ZyckJP1cCtac9rArfGvNUEYjh58iQ5R2rZRMppaWkLFiyIjo4ODAzEblFY1BlfR3/JAApLN4AsLV++nHxyKVxcXFavXs0ps69Op9u/f39ubi7h+C5uzSng3JmZmepqECE1NZWDqmPt2LEjPT09ODiYy4iOX/Adx+tH5FgQBEEQBOFmgZWePn36+PHjjz766L/+9a9x48Yhc9gq2kdgRETE2LFjx48f//zzz+O1eLMaZr4qOCKyuG/fvqpVq5ImKYwYMWLhwoWxsbGksHHjRhz0P//5zyuvvDJ06NB169aZfx/kmrGwsFBzQvBUzPXEiRO1atVydHRkE5nhHBMSEgYPHvzYY4+NHj26S5cunCYK26lTJwS9R48eLVu2dHd3b9u27ZAhQ7p3705nAPclKSXHaPGwYcOefPLJ6tWrY9hXyCrXjVO+//77uWKcGrk6duyY8uYbhcixIAiCIAjCzQLPS05O9vX19fHxsba2DggIwBETExPZlJaW5uDgEBgYqOYHBwcHZ2RklFGOAafEp8PCwvBgYAHRVGPSKSkpfn5+Xl5eNjY2qCRHKdeY9OVAhatUqRIVFZWUlMSBgoKC1EsqOCK6HBMT89VXX/373//G1KdNm3by5Enct7TmWlpaYu3ffffdjBkzdu3aRf4JxG7JPJ7t6elJ+mSb1EDtcjHYeb169dRUCi5dzZo1uZgyciwIgiAIgnBnoFQPMS0sLMzNzS0oKDDPcOATQSQcx1VvYFCoHa8M0UhToXYnqdIps8yxOCLpGxMtQe17zaDC1apVO3HiRHR0tJOTE86N76pNLLi6utapUwdzbVCCsnYUVh2a7O3fv5+FLl26DBkyZPjw4ebZ1eyL8tJzYIH4QCAx1bVSl4hlQlS4+YzYygle7iVx14zIsSAIgiAIws0lPj5+48aNa9asWb9+fVxcnHJKlC4zMzMiImLt2rV8RkVFlWsElN3RxEOHDpEmKWzZsgWDNNvqyZMnCeSIhGdkZKj4atM1g7+qb+BFRkaqgXAVTspubm6enp7t27cfOXLkI4880qNHj6pVq3p5eREHfWcX8paVlUWcNm3a1KxZMyEhAbVVu18MCdrZ2aWnp587dy4nJ2f37t3mkW8+9+7dm5ycTIKc+5kzZwICAsw5uSGIHAuCIAiCINwsbG1ta9SoERgYiFDu3LkTz0PmGjZsiMUS3qBBA1Rvx44dBw4ccHZ2rl27NvFNe14R9NHe3r5u3bp5eXl79uwh5SNHjrRq1apKlSqYYvPmzW1sbEgWcO5GjRoRbnXdP9dMCu7u7v7+/ur7cKXlOCwsrHr16jNnznz11VfHjx//888/4/2ckaOjI9Hmz5+Ppqs3wb3xxhsTJkxYtWpVfn5+bm7u5foDCDSfX3311QcffMBeyLfyfvLAjl9//fW4ceMWLFiAbTdp0qSMF62MGMe6TYsVG/nZekEQBKHCIo2UcDkQLZ1Ol5WVpQY+AW21s7NDbQtKKPzny2QoppOTk5qKoEKuDAmiieafz2AvHJHdkVGMmWTNQ7OEqO/SlTHlCyCd8+fPI/ctWrRAjnHxxMRERJw0Y2Jizp4926ZNGxLnHFF8Vjll1LlevXre3t5k8sSJE/v27aN7EBoaevjw4XPnznH6ISEhGRkZfn5+4eHhW7ZsoZ9ACMc6dOhQQkJC586duWg4MTv6+PjUqlXr6NGjzZo14+w2b95MOrGxsdHR0VWrViUQP76287ocIseCIAiCcL1IIyUIlQaZViEIgiAIgiAIJkSOBUEQBEEQBMGEyLEgCIIgCIIgmBA5FgRBEARBEAQTIseCIAiCIAiCYELkWBAEQRAEQRBMiBwLgiAIgiAIggmRY0EQBEEQBEEwIXIsCIIgCIIgCCZEjgVBEARBEATBhMixIAiCIAiCIJiwKC4uNi1WSJbFB5mWSiG/Xy8IgiBUKGitpG0ShMqBjBwLgiAIgiAIgomKLscXd8Slay4IgiAIgiDcJGTkWBAEQRAEQRBMiBwLgiAIgiAIggmRY0EQBEEQBEEwcQfIcelJxjLhWBAEQRAEQbh5yMixIAiCIAiCIJgQORYEQRAEQRAEE3eGHKvZFDKnQhAEQRAEQbipyMixIAiCIAiCIJi4A+S4uIQ+/mfVghnT5pIIpiVBEARBEARBuA4quhwrD9br9YWFhQUl6HS6oqIig8GgNhHHwsJCRRYEQRAEQRCE68FC+WUFBAPOy8s7duzY77//npaWxrLKqqWlpbW1tZOTU//+/Zs1a+bv729lZSV+LAiCINxGlsUHyRdjBKFyULHkmMyguXwaDIYzZ87MmTNn7969+fn5CLEKB5aJSQQ+q1Wr9uabb7q5udnY2KhwIogoC4IgCLcYkWNBqDRUIDk2e216enpERMSvv/7KqpJgZcYlsS6ETUFBQY8++mijRo1EiwVBEITbgsixIFQaKtycYyT44MGDS5cuZVmZsQpUC5fk7Nmzv//+O3GuHE0QBEEQBEEQrkwFkmM17ltUVPTXX38lJiZiulceCVYqrD5Pnz596tQpvV5fskUQBEEQBEEQroWKNXJsMBhycnKSk5PNE4hV+CUprc7EPHTokMixIAiCIAiCcD1UIDk2jwSrhXKBKCufFgRBEARBEIRrpmJNqwC7EsyzjcsIPl27dm3xY0EQBEEQBOF6qFgjx3q9PjMzs6CgAEs2hZaZvLy88iq1IAiCIAiCIJSmAr3KLT8/f968ebNmzboGMwZLS8s2bdq88MILNjY2piBBEARBuCXIq9wEodJQUUaODQbD4cOHFy1aZGVlZQoqJ6SwZ88eGT8WBEEQBEEQrpkKIcfGr+AVF3/66ad6vf561DY/P//XX3/lU15bIQiCIAiCIFwDFUWOc3Nz8/LyioqKTEFlhn3NC7Bnz56zZ8+aAwVBEARBEASh7FQIOdbpdJs2bTKtlA01L5nPkSNHBgYGsqBC0tLSvvnmm5ycHPFjQRAEQRAEobxUCDlOTk7es2ePaaVs4L6Wlpa+vr49e/Z88803q1evruSYwJiYmIiICJFjQRAEQRAEobxUCDnOycnJyMgwrZQNVNjV1RUzdnR0dHd3HzhwoGlDiR/HxsaqZVFkQRAEQRAEoexUCDlOT09PTU01rVwRnFiNGTdt2vS7774bPHiwlZWVtbV1u3btGjVqpAaPWUWOVUz1qfYVBEEQBEEQhCtTIeS4qAS1rAT3kqhNwcHBTz311JgxY+zs7FQInyjy0KFDa9SoURJRU2+rMG8tCRMEQRAEQRCEq3Cb5VgN6/JpHt81L5QGwa1evfp99933+eeff/bZZ927d/fy8kKIzeLLQt26dceNG0cgKTg4OKjwS6YmCILTfrH4AAB8fklEQVQgCIIgCJfkNsuxsluMFlTIBRABD27SpMnzzz8/ePDgatWqEdPS8v+zbdTqEohpa2vLJoPB4Obmpraa7VkQBEEQBEEQrkqFmJJ78ODBH3/8MSYmxrReIrVFRUUuLi6dOnUaMmSIk5OTvb29aVsJbM3Ozk5JSTl16lR+fr5OpyssLCwoKFi2bBln9NZbbzVo0EDMWBAEQbg1yM9HC0KloULMOXZwcHB0dDStkKeS0d+BAwe2a9cuNzf3zz//XLhwIQaMEOv1ej5TU1O3bdv2yy+/LFq0KDY2NjMzU01ZRo4xY/ZNTk5WSQmCIAiCIAhC2akQI8cZGRmzZs1atmyZGutt0qTJiBEjQkJC1FZyqNPppk2btnz5cnt7e2tr68cee6xNmzZOTk7EL51/pHns2LEEvvTSS02bNkWy2Srjx4IgCMLNRkaOBaHSUCFGjh0dHdUsCFzWyspq1KhRmDFqqyDExsbm7NmzI0eO/P7775s3bx4TE4Mis4ldVBxgOT09vVq1ah999FGjRo0IIWUxY0EQBEEQBKHsVAg5RmEDAgLUGDBS6+LiUlpqCYeioqLu3bt7eHi0atUqKioqJyfHtPkfiJOfn49Ve3t7KzMWBEEQBEEQhHJRISTSyspKvYbC2tqaVaXCZgoKCrZt2/baa6+5u7tjvchxv3793n333cLCQp1OZ4pUMhF5w4YNDRo0sLW1VYmUpC0IgiAIgiAIZaWijLBaWFjgviwYDIbJkyevWrUqNjY2MTExISFh5cqVc+fOdXNzIw4g0C1btgwNDd25c2d0dPT58+djYmIOHz787bff4tCurq7EUbMsVMqCIAiCIAiCUEYqxBfyyANs2bLliy++sLOzmzp1qr29vXoHBY6L717wbmPAodmal5fHp42NDfGTk5OnTZs2evRoPz8/mVYhCIIg3ErkC3mCUGmoEBJpHBC2sKhXr16NGjWU8ion9vT09PDwsLa2ZtUU9R/QX5zYxcWFCM7OzixnlKDmVAiCIAiCIAjCNVCBplVguv/+978bNmx46NCh4uJi9FdhFOdLzZEg0BSj5JVtW7duzc3NJRFWTTEEQRAEQRAEoTxUII9EalHbbt26nTp1Ki8vzxRaNpDjo0ePenh4YMwsm0IFQRAEQRAEoTxULDm2srKqV6/e5s2bV61aVXbHLSoqSktLS0pK6tu37yXnYAiCIAiCIAhCWahYMxDwYycnp7Zt286YMSM3NxfrNW24FNgz6HS66Ojod999d/To0c2bNxczFgRBEARBEK6ZCjc9Fz9u1qyZn5/f3r17DSWYNlyE8uDs7OxFixbFxMQ0atTIxsZGbRIEQRAEQRCEa6AiztDV6/W5ubmPPvpovXr1nnrqqYCAADz44iFhvDk/P//FF19MT08nWpcuXeSreIIgCMJtQV7lJgiVhopokziug4NDaGhoZGTkjBkzLjd4XFhYuG/fvszMzG7durVv317MWBAEQRAEQbhOKu67HXDftWvX/v777x07duzfv795/LhkpnGxXq//97//ffbs2XfffbdWrVrqd6cFQRAE4bYgI8eCUGmouKOtlpaWtWvX9vT03LFjx88//1xQUIAQo8U6nS49PX3BggWYMa6sXt9m2kcQBEEQBEEQroOKO3KMBOfk5Pz666+2traJiYn79u1zcnLClePj4w0GA+r80ksvIc0TJ0708fGRORWCIAjCbURGjgWh0lBxndKi5AfwbGxsXF1dn3jiCQ8Pj6Kiori4OEICAwPHjBlDnApr9oIgCIIgCMKdSMUdOdbr9Xl5ebNnzy4oKBg+fLiTkxMLubm5uLK1tTXevH///smTJ7/99tsBAQEyciwIgiDcRmTkWBAqDRXXKQ0GA36ck5Oj9N3GxsbZ2dnHx8fe3l7JsYODA8uZmZkq/sVc4P2klp+fryYuq00XRBAEQRAEQRDucm6uHI/aUnfUlvoln8Z/j22qz79RW+qZNl8Ks7kix4WFhbivnZ2dlZWV2lr6u3eEOzk5xcfH63S6i39Lj92VXrOJBUIKCgqmTp2q5FilI9/kEwRBEARBEEpzs0eOSR/TxUGN/4oti/lXEnIl8Ne8vLwFCxa8+OKLu3fvDg4OdnR0NG0rhZ+fX/369b/77ruXX35527ZtmLQSXzbxuX79+u+///63336bNWvWli1bTpw48dlnnyHKmzdvvvKvUguCIAiCIAh3LTdbjg0lKnzBv0tjHDEuITU1FSeeOXMmimxhYeHr63vJIV4HB4fq1auz6dy5c3jw8ePHc3NzCVeJBJRQt27doKAgEpw7d25kZCTGvHr16rNnz6oUBEEQBEEQBKE0N/cLeaO21DUt/S8/tz1sWirFxo0bjx49iuOeOXMGo01ISECOWfjkk09sbGxMkUpBznU63auvvnry5Mk6deokJSVlZGQ0aNCgdgn16tUjqZ07d6alpZ06deqRRx5xcnJ64403HB0dn3rqqbZt28qcCkEQBOFGIV/IE4RKwy2YVnHxv0szadKkv//+G5dFXl944QV7e3tnZ+c+ffqYJxxfAHbLpnbt2rHg7e39yiuvDB8+/MSJE7Nnz/7iiy/mz5+/YsWK7t2733fffU8//XRUVFRBQUHr1q09PDySk5PFjAVBEARBEISLuayq3iDKMSzdsmVL/Pi7777r0qVL1apVra2tkeOwsLAriKx6ZwURbGxsatSoMWTIkKlTp3788cfsmJSU1LZt2/fee+/nn3/euXMnWlyrVi2cG1feuHHjTR0vF24zBoNWWKilpWkpKVpqqpadrd3oWeZ6vSE/vyAzKzsjI5PPwkKd+tKnIAiCIAh3OjdyWsVjm+oXl1+2LQwae/3c9tCwYcMGDBjQr18/T09PcvXss88WFRWNGzcuPDwcCb5YkYmDkSxfvhwh7tGjh/pZkDNnzvzyyy9Hjx4ltbi4uJo1ax4+fDgyMjI0NPTee+9FoLOysubOnfvoo48i3zJ+XAmhPBcUaCdPakuXaufPa9bWWvPmWvv2mq+vcfliivVacYFWEKflndB0qRpFwsZfcwjTbH01S7tL9h6LivTZ2TkHDx2NPHwMLXZ1dW7etFH16oH29vYl5VQKlSDcjci0CkGoNFhNmDDBtHjdLDj3La5rWik7xj2KBwc+6+HhsWDBgnXr1nXs2NHOzg7rTU1N3blzp5pw7OzsrP8HpLmgoODAgQObN29etGhRbm5urVq1GjVqFBMT8/rrrzs6Or788stI8PHjx1nu1avX0KFDz549u23btk6dOllZWRUWFhJeojI3e+BcuLXodEYh/vpr7bXXtHXrtD17tL17tdWrtfXrtapVtaAgo/v+j7wWa4YcLWOTdu5TLe57LXG6lrJMy9yi5UdpdkGajbdm8T8+XdIfKz5+PGrazzPWrd9yNjo2Njbh9JmYnbv2JSQkVa3i5+jocLlZQIIgVG5OZH9R0+Ul04ogCHcyN3LkuOTrd9c4bPZz20idTofybty4cfr06X379kV84+PjyR62YWFhgRMTjQVCgAXCDahKcTGyO3DgwPPnzx86dOjtt98OCwtj05IlS/DptLS0VatWEeGHH35Qu6Snp//888/169dHwfFjGeerPBgMWnq69u232pQpxoWmTTV7e+NocVaWdvq05uGhffaZ1q4d3SxTfNDnaOnrtBNPa0UZmqW95jlAq/K0ljRHi/9es/XXan6vuXcukWlTIaEgnTl77pdfZ6elpYeFhbi5uVhZWhVrxQX5BafPnkOOH3rwHg8PN/FjQbgLkZFjQag03PChU6Xa5k/1T3FxYOlPo3kgxx4eHiwsXLjQ1tZWCbEaKlZxUGE+lSITaJ7omZOTs3v3bssS8vLy8OygoKAjR460bdv21Vdf7dmz57Fjx9Re2dnZp0+fPn78OAtixpWKwkJt927thx+0xETNxkYLDdXq1tVGjdK++EKrUUM7e1abNEmLizNFVuQe0859bpxTUazXHGpq3gONo8VYsj5LKzinnfvC+Fn8//OVs7Jy1q7fEhuXQOHs3q3D/cMGjHhw8MMPDR0yuI+ri/P2Hfv27Duk08lbtAVBEAThDuZmzCv4H+UtgeVLBv7P5+jRo1988cWIiIg333xzypQpNjY2pac94LWlMYX+g7e39/fff//888+z4xNPPPHss88SByEeM2bM77//PmzYsHr16llZWWVlZU2fPr1r166HDh3KyMgw7SxUDrKytAULjN/Ao0+Vna3Nm2f8N3u2cczY1dWkzjExxgFmBaUoZbGWvde4bO2l+T2i5Z/V9JmmMmnI0/KOa9l7NEOhcbUkekZG1uHDJwoKCs8nJn3x1Y8vjJvw6usfrVy9ESc+dTqartrOXfuzsnNUfEEQBEEQ7kRuuByT4DX8M47gorNubm6DBg1CZF1dXXFZQtTg7sU2XBriWFtb+/j4tG7dGvFFqZ2cnJKTk1FhNqmpFyqdI0eOZGdnN27cOCcnp6Cg4MrJCncY+flaVJTRjLmt3O7AQK1LF+2ee7SdO43TKghPTtaSkv5fjjWDlnvU6L5WzlqVp4yFMGGaVoQc/0NRupZ3qtTIcXFBYWFGRiYlqqhIn5OTq9frg4Kq2tvZLVu+Np+jFxenJKcSboouCIIgCMIdCGJ6w5jUNmJS23Wl/1lc5vVWU9puKh1tStvNBA4YMODs2bN///23imNra6sW4KrzH9SX9pDd1atX4y6jR4/Gsx1L6Nevn9mwf/31V47i5eWFyiQmJoocVzbMN9TaWnNxMU6uAEdH4zKwVf0zwYJBs7DRXNtpXn01KzvNe4hmF6A51jJ+G8/4VbxizZBfEs0ExciipCNHgaIPVq1aQIsWjQ8cPJyZkaXTFRGPf5aWVymrgiAIgiBUZG6kHDtoPhf8K7b8f7EohcFWcy8djVVCW7Ro4eTkdPLkSTWT2N7eviSyUWrVwhWwLnlLV1FREcobGhpao0aNPXv2pKWlVa1aleX/a+88wKsqmjB80ntCDS10klACQui9Skd6b9IVEBAEEelSRRGQIk26NCnSEanSa+glgRAILUBISCA9+d9793ANofwBDQjO9/hcz9kzOzs7Ozvz7eUkUa9nxMXFwaHd3d35ZIjHjx8LOX6vYGeneXhATg3X0dHaqVOGtyx+/JHA0kqVMvxwnqur4b+/flrOXLPi1s7ws3fmjgZmnPULzSa75lhYs8tjIM3mdppNZs1Ml+eIZWtnmzZdagsLAsrcycmhaeO6ISEPj584E8VwRgG3LJkcHOyVvEAgEAgEgncR/yQ5fh5e4Vu0HDlyNG3a9O7du+Hh4dxCNRwdHW1sbP7v18ZAkWN/f38nJ6dOnTrBg/fs2VOvXj1vb297e3tFgiMjI+vWrYsA5BidERERxq6C9wUODlr9+oZf2QYPTp1a+/BDrUoVrV49zdfXQJStrbXSpQkynT0DM3MtVWXNwkm7u1w7UUo77KmdKKeFHdPurtEe7tXiozTrTJpjEc3MRpfXtFSpnIsVLWRnZ2dhbuHhkcvS0uLM2YsREZGctSwsLOztbMuULupgL+RYIBAIBIJ3GClNjl8B5ubmBQsWhLzCj6Gzir8m8091qBeUb926lS1btvTp09+7d8/Dw6No0aI3b96MNn6rB+DcWWBORtoN1K/CELw/sLMz/L2Pli21tGkN17BhCwvDC8cDBhjIsaur1rWrliGDLqzgUk5zbW34hjguXIu5q8UEadG3tdhgwy+vsM6opWts/Ar5r1917OhgX7liaTe3TDa2NjcCby9avMrX9wqxRJQ62NuVKVMsfz53G5u/XgcSCAQCgUDwziGlyXHC8/57IaC2FStW9PHxUb+7jc9Hjx7Z29vb2Pz17d2zgJ1AjiHEhw4dqlGjhpWV1cyZM/v165c7d26o9g8//ABvhiJDlOfPnz9mzBh00gtyLK9VvG9wdNR69dI+/9zAj/fs0TZv1nbs0G7dMnxnPHu24e/kQZoTwyqdlrG94fdUWGfQzO0NbxjfmKiF7jG8c5ztKy1jG83CwfAF8xMQZuld033StU3ZMsXMzM1u3Q4KC3tkbW2V1S1TrVpVGjeq7ejoQDTq0gKBQCAQCN5B/JN/Ie9Z/HZ9mn71NBpk7aFfJYK5uTnkAzq7adMmd3f3S5cuXb16lUb11a96UVhJJgZchPaSJUuGhYVt374dcjxlypT8+fMXL16cR7DtnTt33rlzZ/LkyeHh4dDls2fPVqhQYePGjQULFixQoAD6dUWC9wCsJvQ3Xz7DS8aZMxt+z3Hx4lqTJlrnzpqnp+FRkuWGyEJ/U5XXXMob/li0uZXhN1ekqqzlGKqlrqJZuiRmxoCIMjczs7W1yZMnR/ZsbtmzZfEq4OHtXbBypdJFChdwdnYigoUaCwT/TchfyBMI3hukLDXMG1Xluf/pj59BQkKCra3tAyMSU+G4uDgbGxtra+sXfS2H8I0bN6DRAQEBfNasWRNVsOHdu3eHhoYeOXKkZ8+e3bp1c3R0RBIBnkLE9c6C9wnQ3zRpDF8VDxyoTZigjR+vdexo+EE9BwcDFX4WZhBiJ83JW8s+VPOcr3nM0tx6aQ5exu+Mn/rb0SZwTkudysW7iFfdOtXqf1SjZvVK+fK6G5ix/KIKgUAgEAjefaQsOf6y8lT13+dlJ37o0jFse6pOBYf3rzgFCjtixIjBgweHhYWZ3m3gAu7r4uLy+PHjM2fOxMbGJqbCMF0osp2d3Yv48fHjx1OlShUYGDh06NDUqVNHRUUtWLAgV65c33333aRJk0qUKIFmV1dXlNy/f5+x7O3tX6RK8J+DuZ1mlUazyWL4ITzL1AbG/G96HV8gEAgEAsEbw5tgAIr+WllZQVjV98EhISE3b950c3MzNzenBQElAywtLZG8ffu2ujUBAehydHT0c78/piU4OJiOpUqVgkCjFqAqd+7cjo6O6ktiNDg4OHDx6NEj5E2/Kk4gEAgEAoFAIFB4E+QYJgogpg8ePLh//z4s9urVq3ymT58+IiKCRq6BehQaGuri4uLn5xceHm5izCbAj+Pi4tSvY9ObjO9UhIWF3b17F97s7OyMBnTSHXKsrpV+oH6wz9/fH2acLl06CLTSIBAIBAKBQCAQALNnCWhKAFIbFBTUs2fP1KlTW1hYREZGQmfhuIl/jTGWqGsYbUxMDPRXvRysngKeqltYr729PRpUO0DVw4cPaXR0dFQtCD969Aj9DGfSjBmIwYxB//79PT09lbBAIBAIBH8Hm25lq53pmn4jEAjeZbwhcswo8fHxAQEBz1JhhcS36vpFhpkewXrVKxmqXUE9VaqevTBdw7zTp0+/PdhdNQoEAoFA8Dch5FggeD/whsgxYKC4lPm7G4oQ6zfJA13Mzc1NjFkgEAgEAoFAIABvjhwLBAKBQCAQCAT/cshPpAkEAoFAIBAIBDqEHAsEAoFAIBAIBDqEHAsEAoFAIBAIBDqEHAsEAoFAIBAIBDqEHAsEAoFAIBAIBDqEHAsEAoFAIBAIBDqEHAsEAoFAIBAIBDqEHAsEAoFAIBAIBDqEHAsEAoFAIBAIBDqEHAsEAoFAIBAIBDqEHAsEAoFAIBAIBDqEHAsEAoFAIBAIBDreJjne3M3MrNtm/eZfCr/JZc3Myk72028FAoFAIBAIBO8zUpwcG9llIvzb2bBAIBAIBAKB4L+LN/LNcZlJvgkKm7rOqv1OfRGbp/e+hIR9vfPot8+D4Qtw+W5ZIBAIBAKB4H3AG36tolb/SWW0/Ss2CpUUCAQCgUAgEPz78KbfOc7j4aVfPcFf7108/fWr4QtZExK9jKHeVNafGruolqR6TP2TpxYkfgPE1Mkgb7pJJKG6Gp7WnqVp+/u4GxqfHkogEAgEAoFA8I7hTZNjv0tn9CuFWbXdzw3W37jY36d9Iko6Kv+TdzF8J5WZVfspHjurdm1tk+GR6YWHp/UYmOraBqbb5KiF97r30Z68/+HbbIWpkwmbu/0l4Zt/lKFrrZmGEUwvjrz8/QuBQCAQCAQCwb8cb5Yc+01u32e/1nXwXxyy66aEmbWMV7UadP3rhQtI519EM0+dZmW0WWsTs+Oum/ReTwA7TaQnyW0y1PptXLG/zKQFTx7m6b3v5UQXgSQWCAQCgUAgEAjeebwRcqy/dGBmpr55TRarTPyOgzuM+il0bfC6xPQFag3cWPPyeBkdhlr3n1TGOBV5e0IgEAgEAoHg/cQbIcd//baKZL548PQ7DoYXIPQHfw9/V63xV1eY3tt4+oVlgUAgEAgEAsG7jzf9znGyYPweN/HLF/8MXqLW+HOCZy4l6wthw3vGBl799IseAoFAIBAIBIJ3H/9Kcmykqibuafg5uCSvVbweXqZWvTJh+iE8v8lln3l3YnO3v74s9j23XyuT39147Z6/jLb/nK/xWiAQCAQCgUDwLuNfSY61WjONv0pCvRpcW9tk+IUQ/wBepjZP732+kzTTy9Ermpl+OO8Jas3cpOl9zWrP6rrpyRsieXoP7qoprfKmhUAgEAgEAsE7DbOEhAT9UiAQCAQCgUAg+G/j3/nNsUAgEAgEAoFA8BYg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BhlpCQoF8KBIK3hYQ4LSFKi7qpRfhqMcGamZlmlVGzy61Zu2rmNnKIFQgEAoHgjUHIsUDw1pGgxYVrofu02z9rDw9q0bc1M2vNNrvmXErL9InmWFAzt9UFBQKBQCAQpDDkGymB4G0j7rEWslu71FkL3qzFR2iubbQPdmhp6mh3V2oXWmuh+7WEeAOBFggEAoFAkPL4j35zzKzj4+Pj4uL45NriCXik2s2NMDMzU/ICQQoi7Lh25QstZJfhG2LHwlrWAZpDIe32fO3aN5q5nZaqquY+TbPJpJlZ6fJPQKzGxsZGRERYWVnZ29vT8ujRo8jISGdnZ0tLy1eK3piYmLCwMLTR0dHRkU/iX3/2thEVFRUaGsqkbGxsmJSaI6ZaW1vb2dnZ2r7+1+rh4eEod3BwwIHcohaXMnd0Pus9/IMAyUG/1zTsQRIb9Pv/B5yMBqUE/SQcVk0t3EsQHR1NF1YZOxlLpal/HK8dOS8B+ZUpR8fEkG3NzM1tbWwsLS2SxBUCLAGzMzmWOeKTZJqBc9BADmct1CICFD58+JAwZixWDc2mModawkbpVy3JAc4hVJQSrFLb7e8EHhZiNhcoeSVLBALBm0HKkmN0h4Vp169rZ88aLsiKWbNqefNqadOSAXWZF4F0ef78+du3b5cqVSpNmjR66zMgoW/atClr1qze3t5/p2xQFMlWBkZsbv5KeuhIIt6/f//Nmzf1JiPy5ctXvHhx0ujLU7xpXIp9QEDAiRMnSMS005I7d+6iRYv+49mTFffx8fH19a1Tpw4pPol5PKWWUHKwnHqwefPm0qVL58iR45+ql4KkYJMEjNRuTNJiQzXrLFr2wVp8pJaqonZ3lXZtlEHAzkPLNV5L/aFm4WDs8BcoseyRJUuWNG3alGCjhfXaunXr0KFD2TIvWTJWWS001yw0F/fu3fv5558vX76cOnXqtm3benp6wjaUcEogsQEvp0GI+fv7T5gwoUePHnnz5mWb7N27d/369Ww6Nze3Ro0aFSxYkA37GvHJ1lu9evUff/zRokWLkiVLsuP+/PPP3bt3d+zYMXv27NzqckZgxsqVK7dv387WUGQLs/FVt27d8JUu9AIgDzCSDbVs2bIjR46w5bmFBTZr1oz99fIsQWJZunTp2bNn2bB169ZNiXVhOsmMnOQjNjYuPPzR6TMXzp67CIN1dnYs5v1BzpxZSWjGrx30ISCvK1asOHDggEqDtHh5ebEiGTJkSE7ee/DgwezZsxFu2LAhzJ4W5nL9+vVx48Z16dIlXbp006dPv3v3LsrVEnDAqFixIm7kQml4EQgPBczYsmULq49mzMbI9OnTt2nThgz/SpUiMYKCgjC7QIEC1apVwyFqlCQhJxAI3iIshg8frl/+06DwQfPWrtUmTNBmz9ZWr9a2btX27dOuXdNy5jTwY1LBS5JwaGjowoULFy9eTC5zdXXVW405SxUbUhW35Nb27duT+8qVK6daVIoxiXFtyMRmZuqWdsQU1C0CAJJ98uTJGzdukPgUXeARldjUnWvVqKB6ccHQd+7cGTFixMyZMzds2LBx40bKzLZt20h5mET2VPJoMHVJPC619ty5c5R/kjV1etiwYZSK343AHkg/DIC8abIcPSYNSiefJmsRUC1qdkC1AHWr+s6fP3/y5MlUIMqzUkujUs50qCXwDwo/hAmi8MEHH1D+1SgmMRSqjkqhGkW1C14R8dqtWdrjc4avjd16axaO2q2Zhm+LI69ooXsMz80sNPsChm+Un3nzOCQkBNoEw4PQQI7xP2FD/LCyTk5OL1kOlozFXbVq1dWrV1lcGAbxAMkODg6GH+/btw/GljZt2pRbUAxgrN9+++3SpUtQ3pfTgitXrowdOxYaAftZtGjRd999B/th48Oojh07Bjlm+skhUklA0K5Zs4YM4+fnh/fwGOSYzcu2hWw9axKbghHv37/PxsRvtLB5k2Sn54KswigwY0dHR0aEf5PcIPds/MOHD+P/jBkzvsR+lunHH39EHsnChQu/xkz/L3AFzDg5kZMcGNNCwqVLl+fOW7Zz1/6Aazjgtv/V60eO+ty+fTdL5gz29n99/828mCCpj2COiIiANXJ4IB9WqlTJ2tr6/1pCF6KIjO3t7U3KVY2Ex+jRoytUqEBgrFu37tq1a6zX0aNHWS/AyadQoUIoV8LPBWkNw7Dq4MGDuH3Hjh0LFiygRrCIpEdUMUSxYsVI2q/HaCkZc+fOtbe3d3d3J5yIOkYx2S8QCN46UpAch4drP/+sjR2rXbxIFdHSpdOcnLTAQO3cOW3PHq1kSS1VKu3Jv4M9B48fP6ZykNQ45ZvKDzmLQk6uDQwMjIqKok7QAtXLlCmTh4cHGYe8rL4NJbWRv5AkG5J0yMW3bt0iS9IOoICkOZ6Si6nT0MqLFy/26NGDi1y5ckELoA4MgQCqSKNkQPL17du3yeDo4RMNNFLgaaSUNmnSpEuXLtRv9AwaNOj777+vXbs242ISetAGDVXWqhbGVWybIbp3786k4MFohgfMmTNn5MiRZcqU2b9/Pwwgf/78jx49Qp6BqASULrIzGm7evElJUPWDgs1kacEnqhHvqfkyfVpwHaSHjlRltGXLlg3zKBKqI2qxCrdQvAMCAgYPHrx9+3YvL6906dJBFCDH1AD0oI0h8Bvzws/MHaCQRjTgYUnur4V47d4qLdJfcy6jZflEi72vWWfUXMoavj8OO6bFPzJwYqdimnPxZ8kxuwPWRZEmNuCILB+1nLDhuEhUwL3Wr18P1SAqCGlCAup86NAhHx8f6C/XEE0ewcwQJuoI0S+//BKayHIXLVqUNV2+fDlbj7ilCx1dXFxYbrgIJPLMmTPcEs/Q0z179mAJBILg4UyFHiINCsgR8fz580QsCtkvXNMXe1RM/vLLL5wnCSeGIGJRyNkSbcwLTsPuYNdgP3yUAIM9NGjQACVjxowpWbLk119/3axZs1SpUiFToEABZqcmi5HsTQxjXmQPTqrwGAIeSSIW82jBeMyjhUF37tyJndiQJUuWHDlynD17FqZStWpVIh/GDK/CmQQ5pJwpwGPYNfXq1WMUGxsbyE39+vVRu8sI5BFjC7CX8S3eOHXqFHQK77FGP/30EzNi1r6+vjgWft+6dWsmznwZiwSCVWw6jgoYj2H4c8uWLehEM+2nT5+GLDI6vjW1oA2rMA9Pkp2YL1sePWoWFy5cYHW4JSQQY13Y7PB71GIYLawL/mQI/IY8/gdEDgYQDyrAXg+o9b96beHiVffuBef1zOPpkSt3zuw5cri5pk979dqNwBu3PD1y29gYkirCpDiWgPwzatQoUmiNGjVIbiw668sjZoonmRHCTIE5EgkkQxrxJA5kocmi5H/CmAgnhFgytLHQFA6SWPny5Vmm3Llz0zJhwoRPP/20SJEirAuLiCoCG5eycKrc0J34ZFz8w/WkSZPIz0QjaZn2H374oXPnzqhlUHzIAZJH5FUk2VBsDSxk7ViLtWvX4mpqAXpQzkbAw8QPORbCTYSwNAQJNqtzKdGL20nIKfrPNQKB4BVAck8JREQkHDqUULBgAjzK2jqhevWE2bMN/1laJjCmi0vCxx8nXL2qCz8XFLChQ4eS2kjZqoWEQp2bNm1arVq1IATUsF9//RVaAH0sW7YsWZWsB9EkbUH4pk+fTl8qfePGjSlO5LsRI0YgSaKsU6cO6RgKW7lyZfTAa6k3Xbt2hVXnyZMHikyqYmhqMPj444+3bt1K+WzUqBHaatasSZWiCzSCUSjVjIhyzCNjktPhx0uXLsVOQFki3ZcqVYo0yujkSso8AzEo3JdHJNDPP/+c7JkzZ86mTZv++OOPCJM9ychUhQ8//JBaRa6nHjOXChUqdOzYkQzO0CjEtt69e5OyYQPDhg1DJ32ZLNYy9JIlS0jiNGIwjAQvoaFixYro/OSTT7766is0UErHjh0LqerQoQNTw3LYADMiicM2cBTTgSRRVCg2uB0Pc4vz8SfFe+rUqejs2bMnDgHMmiqlVkrwCoiPS7jUM2F/xoTzHyc8upgQG5oQ+zAhLioh/HSCT5WEPXYJB7Il3JpnaHwaeJulYU0hN0TpmjVriENOZZA8yjPxw3pBAYmuEiVKUIlhSwQD9RhKASFDDFoALRs3bhy0lXV0c3Nj0VW0w1/hVenTp4eFKOJC+LFNYHWI0RElhA0lnwBGFQEMMyByYIGwhPHjx7PX2FBoIEo5VsFvWrZsSVzBJwhC1BI88DMsYa/NmzePLQy5hyKwKxUhpp2x4D2enp6QDCZLfHKuwzDoF9mAgeB2EA52FtQZzYzo7e0NNYGsYDBUA524iI1GxDJH5ovx2AbRwV1DhgxhRPqSTJgdjZgB1yeHQF4R5imHQ6aDQxgRMDS7jM2Cl2A27BdMwjw++/fvz0ZbvXo1B2xacBFzYejq1atDkZl7r1691BEav8HwONWTB2BsAwcOZI4Yz+pwDYnnWJIvXz4OzHgVwg3Qv2zZMtIa7cw0c+bMZAy8ykxZZSRZAvIDFwykblluDw8PdH7zzTeQP9JLoUKFGAUBSB6ug/PRBTuRRz/exkt/fxfDiWfMWtSuQ59efYae8DkbGvoQMooDb968M3LUpBate2zdtjsiIlIJk4VYF0IU/+NPkioZtXDhwsTMrFmzYLcqSPAhkjiHeOY4RAtOJimdOHGCMwOUlzIxcuRIZkHA4CL8T97jQMIQrBrKCUXSPi1g9uzZFAsiAfey0MT/8ePHWSwVMOXKlYPvUiZYfUbHRV988QUOpzuHMcwg3xIwrCyVgq2HMagiTjCYmCQ/06KWrFOnTrQQ+ehUgcqiDB48mFVjexLhLCLLh/BHH33ElJVPBALBW8fr/JNQcvDokeE9Cl9fLTJSU/8MmDOn5upqeJUCPH6s7d6tXb2qPXm5IFlQFnO8Jp3BGin2W7ZsiYiIIPdBTMllpBsKp/ryYMGCBdQb0i5JefTo0WQlldeoFrBDygO5jMxFSoKM+vj4kHzJaBRsKjdlmAoH4SNNHzt2jKJCzYMiQEPJibABEuvOnTspbzB4+DQG6CYmAsORK1XZhlgvXLgQa6lGfFIJoMjUbFIqFJYaTAsJlApKxYWwkouxGX6QN29eMzMzaobKsHCXzZs3k+iZKU7Ytm3bnDlzYNJUTXJ3t27dGIvkztBUXIocNQOdUArsZO6UqObNm7dq1YrygPGUeWYUGBhIrUU51xiZJUsWZkSxbNasGd7GBjjEpUuXvv32W3I9rkM/DoG+kOvpi//J776+vlA0FNJFn78gmTAz11JV1iyctLvLtROltMOe2olyhu+M767RHu7V4qM060yaYxHN7KmvlPAzqwk3ImC4sLCwIPJZVvWIRSE21OENOstTVpaoIBjgTIsWLYJSsKCcizgiEuTsKUKOLYBC2BvX9H12KVF7+fJlhOfOnQvzgFUTOcQnITF8+HA4JVQD1gvP+Pnnn+E3xD9HTXgA0QKTIFo4UG3atAlyAztkFLgan2xDQpqJwE3RSRyuWLGCLUkj2xOyTmBjDLssODiYC3aNufGtVQgQvFx9MhYbmcniBHgSJI+Nz+zYyOwRRmQjA8bCNvbvjBkzcAg6IYuEOjpph0HSgj85S6CBkwaOgp9x8IMuo1B3xBOQggj7KlWqMHqbNm3Yhmxwpskj9K9atQrSj5NhV/BOtOFb9DM19j4mDRgwgHF5tHLlSkg5jI20xqkG+9m8PGKrcs3JhF3JU/Y4Q3AqRoYl4JyMMzkJM1yLFi3ISKQm+ByeZ4mtra1ZLwwj12EnWYJrVp/TC2djbIDqHT16lK0NRWO+zOLZFX8NoCM0NOzcOd+oqOg7QXd/mDy7d9/hX3097vc//jzuc+aK/zU8cOToybBwg9kKTBa/sdZkbGZ38OBBuDtmk5RI5kQakUkiJQkjyXpxpKGdEw7Oh1AqJZwoCACoJwmWkH7Rl99oYN1ZF44EuIK4xTlsFgzAXRxvWDUiAS4LA8YYLCEVYwzpjuxKQiZ4OLogQD4ktumO21kObglg0ixHUwJyyZIlxB59WcfnGkMjG7Nfv36Q8oYNG06ePJljjP5MIBC8baQUOY6I0E6e1LkvNeXMGciiIW8qUMRv3tSCgkhVeksyQUIh+0P1qLXkMpXNqZSQWioccHd3J436+fmRaKipJFyAGC1QNycnJ9ghwvBgGxsbEiu1nJrHNWWDKkt3qCHCRYsWpZKRs+DcEFNKC1k1V65c0FxyGU+poJQWCjld4BzKvMSA0WIJRIH8S/lhLAgHRY6sCo2YPn06WZXkyLhYhWZKGrd0hAGQvm1tbTEAdst8Ma948eJUCOoBSRwmCoEeOHAgdqITyWrVqqF/0qRJR44coVieO3eOVA6Ph7bCimhPnz49yjG7du3a3t7eFBhlJP5MlSoVozRu3JiZQoV5hJHI58uXD8MQgG1Qlhilbdu2OJOCTUeM55Oagc9xKbNAjLJn1Cp4RbiU01xbG34xRVy4FnNXiwky/Krj2GDDXwaxzqila6zZ5dHMnooxXE2cwJyIzJEjRxJRkGP4JVHKU9aCp8QGYcZJhuMNQc5+YaeorwlZOGdnZ9aaZaV4s0G46NWrF1SVSKOowwVRRTufaKM7IxIqTZo0KVWq1Jo1ayAWixcvJjAYDj1QQMgBMcNYnLsIYKgtVBWaixJaiFUimThnf0EmCGZ6MTSxTWQSrpAbqPO0adMYEZLKHufES8BjqnqdFOMJSz55xFwQQy0MDzpCXygUFJytgTZ0spuITJgfnBKuwzZEjI7YzKkAlmxlZYWR2MbmzZ07N2dUOBlch33NTHlEAmFc+ChTwxKSAMJG3/8FnAxglnB6jqCooiPpBS9B0XARFPn+/fuYBFXF4cxXzYKNCWPm5ADPY0WUEg60sD1G4RyOcmYBDyNTkZeYPt2ZNZ7BnkyZMkG/0MOMsBadMHhWh1MKA7F/8TPyLLT6DhUZYoNRDh06BIGDGqo5ArpA+FDl4eGh8s/fRkJUdHRo6EOGiI2Ne/ToMSuVLVsWWxubTZt34F7KwP17wbTr4sYEjrUsQaVKlRCuUKECCY0LEiyHAdaUNMstDiEd4cNixYqp1SFs1NkAsEA4h4DBYwjgMdWeBLgXMZIzxx4SIwcG7EQP5zQOGJyICBiYLgFDhKgNArjGsfXq1cMwDMBXZEscy+KyBHQh1Ak2ZNgpZMgSJUqwidh6v/zyizKeUfjkKbtJN8UItKGHqXHBKHqrQCB420gpckwdMZUSLuDHSXiwavy/77ZRD8jpkDZAGiIBUVkvX74MbSWVkFMoSOQ7ijQC1D/SHDWYVEuRRozkFRgYSGIiYyJJ9iff8Xn27FnO9OQyEhntioCSpCDQgIKBQn9/f4oHpJOBECCDc4EMGrJnz65eYqNqcoEG3dxEQDnCadKkqVGjBtSzZcuWFDDyLBSkd+/eFIBff/2VCkq6V+Mqrs/QFNo5RrRv356JoJyh0Ub2ZGgEuID4QtPJ5urr508++QRaQ3WBK8CGkQeKDcAYNm3aRDFAOUrQwEwTV0GmgFfhGTAMzEM/k1V8CKvohSraEcMhrAX1g0aqKX0ZmtKO/c/1gCC5sEqnZWyvZWivWWfQzO0NbxvfmGj4aTybbFq2r7SMbQy/p8Lsqa1KoSW8ifmePXtCjtu1awf74VDEqvGU5SByWJ2PP/64f//+nM3gYepbXhVOKuq4Rl6t7IgRI2BO1H4CladsH1aZi/PnzxNIEBSCAYVlypTp3r07xzaiCNLJ8Y/hCF2GVmLEDwNxrPrggw+wbdCgQcOGDYNPQ9fYmxztYH7z589ftWoVoUhAqhjjGuXwxS+//BJriXwYHk9RCOmBqWMkQQspzJAhA4SDiGXuMOkxY8ZwTt6+fTthz/ZkiyGGDZCn1q1bs9fUvybt3LlTbRxOdzRiEsdLhsB4vEE7G4pTAZsFskVL6tSp2TtkCT6ZI75CIe0G1ycCfJRHdPzss8+YKewWA0gIbHDmDlGD2508eZKJ4C68xCzwOSfJAQMGsM2ZadmyZZkRiwWdwjDlLpg9nme4xPsU4FVM5VyKVRyK2IyoUlsPSSVMR3WNNzCPcdVyq9QBq+Mk/NVXXzFKlSpV2MXMl0AiP7A05EnjOH8XJHUzw4chvTO6m1um4sULnzp97mFoWExMLGWB/zBKCQNkWFniCopJqjxs/FET1n358uXkLryhsjdTYCLQax8fH7U6ak2VEpxDmiJgmAsCBhb+PKCBLnQkh3fr1m3gwIG4onbt2qwvtYAlgAHv37//jz/+UJJsEMB2Y3RWmarBVlKvYZAkiRM8zJZhxYcPH040cpqC4vft27dDhw50ZI8QqIyLnzkfEgysmrJEgXlhOZLERhLeLBAI3iJSihxbW2uUHqrJc+kv7S4uGvzqmXLzF1SW55RP2SZnAcoJZRLCSjnkcE8qB6QtygD5lHqjXq2rXLkyhZlE+e233/bp0+e3336jJBQqVIhMR5UiEdMFxkx1Wbt27YIFC2ghk/KIor5t27aVK1cWK1aMUShddD9y5AjacuTIQXJkIKzCNpI1FfHYsWP0Ihuq+gQwmGs+uabwkCXJwpikSjvFmMQ9derU33//HTJBu5pj2rRp9+3b99NPP8ESkKejetWS2qYE0KmG5mnp0qWppvSl1pJMsYTPyZMnM80zZ86QgpHHWnd3d+ZCNqcQqm/H0YAeZT8XWM41I6Jq1KhRUCh8yEyzZctGxocok9bRRupHEmaDSTNmzMAh8+bNQz90R1mlDEOGC6MPBK8OiK9NFi3nCC3fMi1jR8OP31mm0tJ+pBVYZSDNVoZzSBIQ+bt27WKlYHuwnDp16sCTiCtILctBqNMIS2NlYWlDhgyBLrBGemcjHaEkQ0zhiCwrjwgnSjvLijz7pUCBAsQhn7ABlB88eBBh6jp7ittmzZqxTbJmzUqUEkLw8sGDB3Pe44jFaY3t07ZtWzgl0cK2nT17NvqJW+KcW7YnzIOBCGZCFz7EXlb/mIMSxfUhagQwMhwgq1evTngzCmYzx379+kGAYDNFihRZvHgxBjAcc2Fn8Ui9VsHWht80bdoUUzlLYx48FVqPJMSaIaBEq1evJrbVVgVwI7YA/sR7tHNIwB6shZmxLzh25smT59kIz5s3L5ZAqSFDgGSCnevWratZsyYca+LEiZwz2TiKt8H7cQXJR+9sBAaw4/AnZIvh4FicHHCX2qdJwII2bNgQos/icuxhUuXKlWOtnyucGIxC0qALBxgcggc4V+Ao9juLSKJjvps3b9al/x4wxtbONm261BaG32hMmDk0bVw3JOTh8RNnoownNwTcsmRycEj6253JJ5y0SVkEHllLvZ1CTmvSpAnpkSkQXdhMviKece+JEydYX3KR6s4FUUQa5Dj0/fffq4B5FpjEynJw4qhGwDDcpEmTQkJC0EbAsJo4B17OyrJqCJMGCcv79++r7sRJmzZtiL1FixaR/4lqVoHUzZEDMZaeVA/bJgAaNWrEmY3FZTj8zHAYhuXsUKUKqGADmM1mUf9iIBAI/g1Iqd9WQdEhY//+uxYVZbjleF+rloExr1xp+AqZ2+LFtebNDW8hvwiUf/KjykpkOooKxZUqRQKl2pEHyYzkU/LOhQsXSpQoQWFDjEM8OYiU5OnpSSWA9ZL3qYUk3KtXr5K5atWqBQnOnj07zA+dpDCyGwSXbMgt5R8KS2mnDF+/fp1c3L59+06dOpEoOfSTGWEA1DlD1jc337hxo/oXQK5Jc4zOcNR1eDMGULSwDePh2cwFaylpJEpKrL+/P1Sjfv365Fll9t27d6mjXl5e5GXEVJE2usHw66KYIPS0aNGi8AlIg7OzM1NjLtT7Fi1aoJPZXb58mfyLH6ivCGMYt3iP9N2jRw84BOcKuA5KcNq1a9fI0Tjz0KFDKO/SpQuSjD5o0CDcCymH2aCWiTAd7MmXLx+ayd1QqJIlS0Ij8Bg2U6h4ij1wL/zGolDDTJYLXgFmFpq5jWadXnMuq6Wtq6X7yPALK2zcDI08egbEDLHq7e0NeyMqHIz/RgEBIuyJEBYdTkZIEwlQTCKNOEcGsMqAkx5goVlZFhRiwfqygjyCbyniRUDCxtgp8F2il+MlMgiw9HxWrVoVQkDgcXqEtXCNJXALyDpqMQOdxBtxqH5rMpsXe4hDlLRq1Yo4RAybeYSFGFywYEEIKBeQIbYwk0Ih8urfu3mKYQzHjBBDuXpHiEe0YDk7Dv3t2rUjCNm8eEbZwB4hJ2AGBkD6mQ4UGe6CJNrYCwhjADEM2OAMikPQhmcYHT0wV/U7dAlsFdt8MjUkYbHoRJhrSD8zZURlDO0M2qFDBx7hScZCIQOxOqazulJF9lCmMkeO0yQcrkky7ERIGB0RwOdsRjzGHJkC8kyTZcIVUCtswzmsPruPjngGMWyjO2MxR2bBgtKLyWIGwmQebKCjmiZeYokxFf+jQU3z9WGmcXi/dv1mfFx8gQIenh659x04GhAQSNBiob2dbYP6NbJlzYJhShxTcQtG4ihClMmSfJgaEyGMsZYVxH78A4UlNVGzMJvE27x5c+IE8IgWXKQCBnlCtGzZsiy6aS54jxY+8ScxA/ASE4coExKm8KAFtawmzsEMPIZPeKSCEwuxlr48YoEYl0csN1FNOmXtaOQpU8AMznVdu3ZFJwvKIYQpYBhFgeFQi35keITNxAzjElQ4X1krEAjeLlLqj4DAgIODtVGjtGXLDBfQYsixlZWBHPOZNas2bJhWt67h++MXAfoI14R+caFaKCekTlrgmtyS9chTcE31T8CkXSQp+eRKHkHjkIRZKh6AGGQRAbIbSZkLbpUSpZmMyXDqG1YSKPxb3ZLCSFh0efDgAcLcMjrX6h3BESNGwDyUEtrpAsPmFoXYwzWjwGJ5ilWq6mAVtiHMLYYxLjSdgZiCyoyMRXelEygzkGfu2IYY81VfG6tvpGhUOhGjI6BeMkHU0qhalP20o4QR1eyYy8iRI5cuXbplyxblFibOuBgcEhKCMJJo4BHXzIVxUYuY+k4FDRjD6NiAclqQNJkt+C+AA9LEiROPHTs2bdo0+I3eKvhvg9R0717w9JmLrl+/6eToYGtrE/wgJDQ0TDHj0qWLNmtS19n5lX+bMjmQfPXrr79u375dnRn0BwKBQPBPIwX/Ql50tOHvfUyerC1fbvj5PAgtydDCwvBrK/r21Zo00aCC71x+w10QxAULFvzyyy/VqlVr3769m5ub/uxdA8Vm7Nixq1evhhynTZtWio3gVcF5admyZRcuXPjiiy8yZcqktwr+2yBJxht+rPDups07Tp+5EBwcEh3Nodoic6YMJUoUqVqlrIuzE0RZl042yFeLFy/etWuXel9FzuECgSDlkILkGMVxxj+Sd+qUtnSp4c9/WFpqpUtr9epp2bIZ3qx4R5Ob4seA/G5phP7gHURkZGRsbKz6AltvEgiSDXZBVFQUO0L9A4LeKhAYYyP80WN//+s3bxp+BZuNrU32bFmyZM7o6OhglvjH8V4FHMaio6NhxuReIccCgSDlkILkWCE+3vAVcliY4de3QcBsbDR7e8NbFgKBQCAQCAQCwb8NKU6OBQKBQCAQCASCdwVCjgWCtwy2YExk7IPbjy4fvxPkH5oQn+CSwT5XkQyuOVxs7C0tLOWNF8E7iRjjD1XbGf/KjLp4p19CEwgE/x0IORYI3jKiHsdcPx+8bfbJoKsPIx/HJMQl2DpaubjaF62V07tWLjsn6yT8WL3pG2H8K3Gqxdra2taI1353HIUPHz50dHS0sbGJj483MzPjM9r4d/Vin/xtAh4hEB4ebmFh4WT864mq/VXBWFAlgAYsdzD+OZLX04ZtppeeMU9vNQIvqV8C8+yj54L5KqvopVro6OzszGSTeDU0NJRPHv1fmxldrRSf3CKPNubLrLlQMi8BlrAo9sa/05Z4UVBLd7imLvdiIIkfMADoTUagU/1WH6A3PQPGoruSAXprskH3a9euHT16tEaNGgEBAX5+flwkx2aBQCB465AvpQSCtwn4h+/hW8tH7LtyIih9duf85bJ4VXTL5Z3B3Nxs0zSfQ2t9Ix7qXM2EkJCQYcOGFSpUyP0JGjZsuH37dsXAXgPYcOXKldKlS6ME7nXbCEaZNWtWsWLF9DHc3Rs3bnzhwoVGjRr17t1bUVK9/yvi8uXLAwYMyJcvn5eXV79+/QIDA038+1UBd/z+++8bNGhw9epVvekJHjx4MGTIkFatWt24cUNveimgxVu2bClbtqw+W+Ovi/bx8UliG7fdu3dv3bo1dPP/eoDTC46tXr26Upg3b9769eurP32vS7wYKL97924F45/ShOByfcv4F0CXL1/OQly6dCk5/kcmKCioffv2ygAFDw+Pvn37QvFfrgGHQGqDg4NNZ7BXAo5iZemL8ep3vQP9mUAgEPy7kVJ/BEQgEPxfxMXGP7j96I+5p2/5hsTHJXzYuVDqDA63/B7ERseHP4gMDYq4dz0sU57UrtldjH+OV0d4ePju3buvX7/eoUOH5s2bw5+4PnbsWJ06daytreE0EClkYCfcIg8VgyFBhnhkY2MD/X38+DHXZmZmyNy5c4eL+/fvz5s3r3LlygiMHj0aZpkhQ4bz589Dwjp37ty0adOaNWtWrVoVXrV06VInJ6d69erBj9FJR9gPGiyNf4wa9gad4oKnqp0W7OETS7AHQvbLL7+sWLECtfD7EydOuLq6Zs+enS6JTTI3N0cS/VjCXOBYtKAT1o7Yo0eP4O6MCN+ysrJSnM/R0ZGhaQ8LC+MRXezs7Dw9PfPkycMFBqCKT/QARsEnqEInvRgLXLx48ciRIxBf5lurVi1IbZEiRTAJhUwBC5FBM/QUA1q0aEF3hsMDaGN2WMKUEVaaabEw/l23rVu3li9fvl27dkWLFoUrnz17tlSpUqlSpWJ2dMck9eU0c+EaY2jHeMalhUd4ic8xY8Zcu3YtR44cDg4O6o9KGMhmfDwdeUov1hQD6Ii7GFRxd1YTgYwZM5YoUaJw4cKQXfULKFnoTJkyKV9hMx3xA7fowXKUMKNt27Z9++236dKlo7vtq/xlEBTiHxbx0KFDjG5vb3/y5Ek05MyZk09dSCAQCP7FSFlyHJ+QEBwTfjTEb3bAH8tv7t0cdDww4r6TpZ2tubWVueUr/0OdQPB+ITYqzt8n6PgW/7DgSHNzs0JVs4fceXRye0DwzfDw4Kj4uPi4mHg7JyuPUpnNoSZPNgzMY9++fZCPTz75BK4DL7x58+Yff/wBq+MpnGbIkCEQOK7hspCeo0eP9u7de9myZcePH4efwXsGDBhw7tw5mB/cqG3btjAt+O7ixYsrVaq0cuVK6O+FCxfQ7+zsfPny5S5dukDmFMuEmSFGe926dc+cOTNixIi5c+cePHgwb968qVOnhr1BrBkaEjxhwgToNWRo5syZY8eO3bBhA40ogcn9/vvvmASVr127dsOGDb28vCBkX375JdwUk6Cw8Ej4H/RxypQp33333fr167GZIXx9fTEG6obydevWMXEXF5cdO3agsEqVKrC3qVOnMtbOnTtz586NqXQ8fPgwhwceMalvvvlm1apVmOTm5oZCRoFq464ff/wRysuIV69exUU4pEyZMvny5WPENGnS+Pn50fGnn37atWsX9A5OiRIM5lhy4MCBfv364VimA4XFA3BoHDJ+/Pg1a9bkypUL3g91xp4PP/ywUaNGGHzr1i08X6xYMTRzSBg1ahTa4O5ZsmSByy5ZskT9nQvYbYECBWCWqMJatC1cuJBFgd3S8bfffmMd58+fjyrEcOmkSZMWLFgAA2a5kcQJdMmWLRtqUc64MGOMYaVq1KhBnGTOnHnPnj2DBw/GeObCTJnm119/jfGcu+jFSQBLkIfKM2sCKfnkGN9u3LiRyoJ/8OfatWs5AhEbxKp6l0OXEwgEgn8rUvC1ipj4uKCo0J/8t3Q+MW2G/+ZlgXuXBv454uLyHidnHQnxjYiLikt42b+yxRvfriPXk2r1pucBscePHyNGadGb3jiwMCIiAp6RGK9qkpovvEfvHxbGvOABf2deL3EOLTyNefJept6aCDxlXjzlQrUo4b9pkiAx4uLiQ+9GREcYIjwhPuH6ufupMzm0H1+xzmfertmdaYyJjntw+1FMZGwSn7MoDx8+3L59O1wWLnXo0CHInI2NDRwUwpo2bdqMGTPOnj0bSufj4wPLIT6httBNiNo9I6BxsCLar1y5giqlH+ICUUYPFDB79uzcXr9+HToFuypYsODEiRPV6AgTqFu2bEEhNBQ6NW3aNIgmZB1L4NnQTXgbDA/qCYuFJTP6pUuXAgMD6Q5bpVf//v0hxCdPnoSYElqQSKzCJCIWk4KDg48dO8YU4IL0PX/+PAcA7OQCPse4CAwbNuz06dNcMJcbN25gA3QTeQL+888/h5bxCJ08gmRDHzEMUjh06NBFixaFhoYyyooVK3iKPESTYwCxzSzq168PWYSy9+3bV51DcAgtDD1w4EA64nyAwWPGjOEIgSREHI7OnkX56tWr1R8HHjduHH1RjpOPHDkCW4Wgw7AxHjo7efJkrFImcZjBJGgoVJhH+fPnx2yoMK7w9/dnRGguHDd9+vRchISE8JRHXMM+MRvGjFoEYOfQYpwAL+fYgDaWG5eqVTMB44kcTEWGhea0Qy/OMPv372ehWSxWFlcwHAGgTil6z+SBU1CTJk2mT5/OJ7OeM2dOvXr14O7EpDBjgUDwTiAFyXF4bMQPl9dN8d94JyrUO1Xu+plK1M5Q1NXa5UiIX1efGbvunYEf66LPA0WFakHSpzboTc8DdO3333+nRpLx9aY3C8ZV/8xNoVWArwBqMyU/+TwSJkohhNyYlFCiqPpUKV3i1fES5yh+A/+4du3ac12H/ynPFy9eRIlqefDgAeUTxvN3TBIkhpmBjhr+B+LjEw795rt5us++lRdzFEzvXSunhaXx+2Jg/tfXxiZAepYsWQLB+uGHHyCyEE0rK6szZ85AQFlTqCQUau/evSwWXA15dVG0aFGWnhUHXAACzxQAECyoMKxIfdMJUXN1dYVtz5o1a+rUqQ0bNlRiAL7YtGnT8uXLp0uXjjiHF966dYtxa9WqBRfv2bOn+htmWbJkga0SQthWsmRJSCR9ixUrBq3s1KkTzPLbb7+FmBJamAdMJtEXzTAz+mJGiRIlUKjs7Nq1Kya1bdsWekps04t2dsqJEydg8MOHD4cUwpuhYuoRYmzGMmXK0Agj9PDwOHXqFBSTUcqVKwcxbdeuHWrZDgyNtYMHD+ZQAdXGQqZZ1Qg8jCp8rrgm5uErOCgCbH8cy6QYiA3CpPADJBvaCvVX7v3jjz/wIecE9HzxxRf0ZesxOtZiAOyfhWOa6MEG/FmoUCH14gTd4Zp16tRhOhwqWrVqpV7AoLFs2bIYQ4aEl2M8nscSDicYcPXqVQzgE5+Y9q+C0k9qhVJz8uFsQJxAslHImQoNeIDVd3NzY0aOjo4tW7aE/TNfvX8ygM3Eg5+fH4cTzjMcikgmXPOpSxhf9WFcZRvT4SkxAOPnmkbMQANrRPLHWtXINQKsqdKQclARqIbTmwQCwX8MKUWOH8dFHXpwacXNvWGxEVls02SzSxca88jDIfO3Bdp5OWUNigqdE7DtVuSDlzBHMum2bdsmTZpE0tSbngFZDLGJEydu3rxZVVb9wauDdLxz505qmyp+rwQS9+rVq2fOnAlNmWAExXXPnj1kWF3ixaBI7Nu3D2GKAfXyeyOoo9OnT6fGwyFgOa83r8TOYRQfH5/t27dTq6g0PMVmhlu6dCm1h1skMYOyDdsw9jb8MSoIOtXdVI0okKwIxJ1HqkXwN2FuYeaczs7azgr6C/2Ij02Ijoy9G/AwJjrOMbXhLU9La4tUGe35fJYdOzs7jx07tnfv3lyz1nApLlhWeBLU59y5c4QfgPR8/fXXzZo1Y9VmzJjBhqLqI09IEAxcJ944UFhbW1s+6WVp/K1bqVKlgnW1bt26efPmH3zwgRIjhNiVffr0IaJgbOrXKWAteqCwMGAoNawRGpc/f/6BAwfmzp0begppPnr0qLIqU6ZMPXr06N+/P9vtyJEj0CCTSQCT0AZTpEvevHkJXXgttI92dKKcEeFwyJj4FmFMd0bHLRA7b29v0/edDMdT5HkK26MdPUyB7rBb6DvGYL/aF05OTlBDOCjzhU9Dj9hBCxcuZCKoxScMjRh9ueBA0r59e1IHe59dD0HHHj7ZNb6+vsjgXoTxZ/fu3efNm/fLL79MnjyZEwXkOIlJjM7nqFGjoLwckseNG6deJsEtalFYES4wALVKJ5Qay9ndSOIlzg/MiwCAo8P+oaRI4kyEk4CxVJwQJIBrvFqpUiWmw9pt3LiRCxi2GpFPWLveM3lAP2dychdHgl69eo0ePZpbjiUYY4o0Tg4sLjGJMGavWbMGSWzmGp/PmTMHd/32228EDLwZls/i7t69e9WqVfjNpCSFgH58SDJU/9AhEAj+g0gpcvwoNnLd7cO3I0Oi42P9H99ZeXP/wQeXTj70/8A5Z3b79FHx0Yce+AY8vpvw4jcrKAykb2Cqf4DUSa4kZ5EuYY2UJcRoCQoKunHjRkBAwD3jv8ySQClL169fR+zWrVsqBSOmviy5ffs2uU99wUMLt9TmK1euDBkyhGLPLd0R4ClVCs0ka9Klkqc7UF/Lka8ZBQHqx/Dhw3/++edvvvmGsvfJJ5+Q3Nu1a6d6MQQdIRNMhDqEvBoXwxgXAQr/pk2bsJ/pIEBSpjCgoUaNGpQHhNV0mDW9GBp7VG2jCxNEgKrDLdqYI1bhJZQzIh35pJ3pjBgxgtqstOFJNFBTFcnAY+iHUa1du9bPz095lYEgNBARVYwBwtCjDRs2MIWUrk//EVham2fNn841m7OFhZmVjYVn6cxFa+cq09TzUUjUuT8D42Lj7Z1t8hTLZPhVbk9zY9gMPCZbtmwtWrSAZECGZs+eTZBDKFmyTz/9dNCgQXDiAQMGZMiQ4fDhw4RoqVKlINCEN6ECc+VoNH/+fI5zipjqeo3/Jp46dWrOSAcPHkSh3vo0CA/IH/yGSDhw4ADRhWTatGmhd4QHGwHNbBDUEkWEKBy0XLlycCzCj+hisxDbS5YsOXPmDGwPdgj5wySYEB2h75jEEGiALeXIkQP+TYgyFqFL3E6dOpXdQXe6eHh4KJPSpUvn5eX1559/cgDAIdWqVduyZYt6xHTc3d3ZYhw4sY0DMFQSa/Ehsa0+lWQSsI9wl3r9GlPJBrRgGI+YGtuQDcIFtBKfs9HY+wxUoECBfv364XzyCYcKpgYwj6XBD5kzZ8bDjI4kNFSZhKvV29iMgiTGYxUkW21VgJfYpxcvXmSCGMCg2Mz0P/roI6yCeqqv8JHBIaBv374YMHjwYLi7YvMm0BEDMCZjxoxdu3Y1xQmNjMihIl++fPgfqPeDGZEVTBwh/xeoatSoUb169b777jtYb+3atZnm3LlzkyQT0rJKR4CTOcFD8uGaJHbixAkOVE2aNCFo4cSsHQGAhwldlkBpSDkwWZyMBxhObxIIBP8xpBQ5joiLvvzodryWEJcQHxUfC1f2cMjcMVvVM2HXLoTfiI6PuxsVGhQd8vLXjpOAAkxlpZxTLKlA5FySJrmSXLZr166aNWsWKVLk888/Vy8sUnIqVqyIWPPmzWGBENPx48cjUKdOHVU4kSxRogRs7+OPP967dy9P4RB8Uiegv2PGjClZsiTd4RlUU7pT58qUKVOlSpXSpUuT+uHBlMwJEyZ89tln2EClIZtDRCh76dOnVy/qnTt3rnv37tQbgNmopd5Tt7gtWLBgmzZt4OLooTBQ75GE11JH6Z7HCKoUBZhGNR2GLlSoULNmzbCHOkFlrVy5MhZiz8yZM+HN48aN4ymj4CUq0+jRo6k0OAfqDGPYsWPH0qVLu3Tpwi2epNgwrouLCyUWWrx69WrUUq4Q+/XXXw0ngOvXmTX6KXXK/0hiG3xFyPE/BTNzwzfH5Vp4ps3qhEODb4XfuBjss+3qpqknLh+/Y+9iXaFV3lxFXHXpJ2BFiC7IkJOTEwHz4YcfEtUsHxSZXdChQwdWdtWqVSdPnoSOQJjosm3bNg5arGC3bt0gkbAiHsF7smTJAlN0dnaGrEC1UYhmIp9NxHagHWYJSVLjwmwgbQQ5oBfMDO5IKHbq1AkZuF3Hjh0J182bN7MXUIUwn1ArGBJbrGrVqnBiWlq2bMkeJIC3bt3KXmCLwRSJTGa0Z88eTCLyMQOT0M+BDXpUv359tjP2QxPZGux3YpWtWqxYMSQxkl5sZPYIGth37DLcoh65ubkxX1wEj2fjd+7cuXHjxhhMOwIoxCTEgJJn1orDMSO4bK1atdhHENOGDRviNMbFTi5YBcSwZPny5WhgCLjv0KFD2aRMjQ3FZicbsMWUcuRRqLg47RyhWSxWCifQF5OQRDk5jZViCdjCtHCeUasDTeTEy+yUtYq5Fi1alHnBzpHHOYj179+fa5RgAN5jICao1o4uTBAgyVow6KFDh4gTKH6mTJl4SsCsWLGCUXr06MH65s+fH1dD3EkFxvV/BZA6SBF0h2VyZkA/c1deVWBSDMGIpCMO+VZWVtziZHqR7vgkBiD9rP7ixYtxES5lFTgJwOZ79+69aNEidSRDFe2k4p9++olFB6QvJg44ZSHZq1cvNBCEdEEbMUML6RSFX375Zc+ePYlzVNH+/fffc6r59ttv0YYBKGcWGEPqRg/C2EnaVPYLBIL3Gyn1R0CuR9zr4jNt570z0fGx9hY2ZdLkhRmHxUYsuL7j1MOAR7FR1uYWC717N8pc2tLs+f9mR2n58ccfd+7cCbGDotGCqWQrKhzpm2Q3a9Ys+DFJjU8YAJzg2rVrFOYWLVrATaGbVKnixYvDjEmp06dPnz9//rJly6jElBkPDw9fX1+SIOmY9iFDhkD7vvjiC2pGgwYNYAZIUhSp8dOmTYM0jBo1Cv0kSrpze+bMGXIr5pFwqV7UdXJ9dHQ0ZQZVcAV4A8IjR468cOECpYuqsHLlSjIsXBySTZmnqsEwKADYQJmEIkDiuSYRMxdqCUUUDVQyOC7tffr0KVeuHO1wIMoMmRoLcQU0HT1UZaaMqceOHcNdMHWGgDojBkWAiDRt2pTR0QwFr169OnWaOWIktQR7sG327NlQXioKfZkgs0AVY1FFoDuAQSnJOA07YeF169alxKqVEvxNRIRHXz97b+vMk/dvhBt/9k6ztDJ3TGvnXSNHyYbuDqlsIVS6qBFUaPUVGrQDqkQVh6GGhobChCAZcAWKPZsF3gyHI5BYPnYTNIUlI86RQcPdu3d5hDbilkbWlzDjgtiAr9CFoHVwcEAPvRhFDc1YBAnCjMUo9EUMIEMXznuYxAaERrATBw4cSByyZ7ENPQQzIcSg9OL8hs10hM8xqDIyiUnohCwiSQsGwN4gc0TynDlz2EdMh8iH+XGAxComy9BMk1vkmTifDM0j2lHFblKSWM6gaiKoBcqZWMjotKOT7awsAUyTjpjKtXIFqrhldMwDdFd6sJAR8V6I8dfMKVqM/awI8uhUPFUB+9FDX8aFbWMkMvRFIY+UQsQwEiU8VYuCsHpvm2VCAEdhG0OoSdGuDMC3aha0K8vpiGZlidKMNgxg4kwKbzMoAqhSmumLAC18kjeYi9KTHDAWblQ8knVBA85U5pmA2UePHoW2fv755z4+PphN2iFXDxs2DLZKZoOgL1myRKnCToKKdERQIU8L53zIPWHANNEPISbGyPZo5lTAGQmFBGHhwoWpFAiTPzkX0ULGg+uPHz+edMppikMjmZDc2KpVK+oFg86cOZPkTM5EkmyJMTiTdHfp0qXz589TbsiQagoCgeA9Rkp9c2xrbu3pkAXia2VmkdrK8cs8De9Hh/16cz/82MqM0m/hapMqvbWL+asYQKLkM3PmzFxcvnyZ9KqKH40lSpQgf8H2oKqnTp2C8lJCWrZsCdOF71IykacM0NikSRPYKoWNskF38jK1hGIPXaYewMLz5s0Lo82TJ49677B8+fJwbngDA0FAGzZsWLNmTYajbNCXTzomrnkmUFMxIyAgAOq5du1aMiypmXFJwejfs2cPLVRTd3d3SIOnpyeZHT0YyXCnT5/etWsXwtAL6hYt5OWtW7cuX76cHM3ZgEpQsGBBahjJ3c/Pj9pJbWNQjEQDn7hIuQtQn5gO882ZM2fp0qWphTzCJ1QveBKDcrqYO3cuFJ8qOGjQIMgHyhm0SJEiFB6IMq6AwVNFcBTyFGxGUcoFfx92Dta5i2bs8F3lur2LlmrkUbJBng+7FGr9TbnK7bwcUydlxoAFZaUIDOKHW5gHtwQnAUwk8Mk1a81OYX1ZMvUChnq/lr60wFRocTOCdrogQxciCgE0s494hFrCRo2iwFic0KCehAGfKGQUWhCD4UEpiPnOnTtzfGIfEerYowKPUbhgaDgWEYhmWtQ/7qNKkackJmEJOrMbQV9Im7IBosag9MVmZOCOPOUa5Zik5NEG1CMuGIJJoV95CbdgA3NEgGsUqpkqeW5NzBjwSE0TYA8jMl/MRgZVNLKFacFLTE15j+3GQHREBpdygWZs0DUaoUzCVCSRUTsRMaxiajxCFd5DAHuwlqHxDE+xENBFeZLsgXlIKrVKUhmAmInRcmGyhLEAtziEsZgCvfASCQfPMwo6VdgwTfS8EjMGCKsYA0qPyTwTGDF37twchwIDA8lpXl5eTA2u7+/vD51lHVECsJPR8QZzwT9ly5YlRUN5cTgcV6U40h3aSNGwbZw2fPhwcj4gGk+ePEl6JInxFG3qt+mVKVOGeSFA6oYHo5ZSwvJRLwhach2JjuyNWozZsWMHjziVYeqxY8dI3cp+gUDwfiOlyLGzlV3DTCXTWTvZW9jWdC1SLm2+7jlrbS499EiF7+plLGZvYVMsVW43u3SGn8ZPNuB/ZLrGjRvDSuFq5CxVHcl6EFyoHkmQNEcipo5yq74/CwkJQUDld2oV2RZid+DAgfbt25MWe/XqhQYKBl3IsMgArmGfdIwx/mEq2tFJO4me7vQij5PZobwMRx2iRTcxERCmHeWlSpVSP+ID46RuzZs3b8yYMd7e3qNHj16wYAH1QE1B9aIMTJ06FR4MrT979iw8mEYGRYCqQEKvX78+xwAKWKdOnX766SdmQWnp2rUriRtJZg3nDnrynrRRpQFMXE1Bvzd+84SFXKCcQamvFAws4RPlHBvQQOFk7phaoUIFZqFIEkpoNOoQ/EMw08wtzO1T2RSslLXqx17VOhYqXi9PhpwuFlYvfB2WdgXTLUusWgDX6jbxU4VnW4ChzxMNiZ8amw1QvRRMLXwqMcA1EQUtXrRo0fr161evXv3VV18RS8SYSUz1Uni20dSioNoTi/EJhVq6dCmf7CzVqGQUksgnRpJH3ALTtUHiaSgBBW5VR6AeGUWS6lQtSRrVrYJ6mhg0JpZM0qIaTU/5TPwIGHvo7aZboFqSNAJuFUy3SgyYnqpbLhK3qNtXheqe+CIxUAvfhYyePn06PDwcUg5xz58///79+9XJX2UnoLorwLbJVyqoeKRSHOmocuXK1AXI7pQpU/r370/mJIVOnjwZnaVLl4brI8mInAfoywVKqB2mqfGUdrIfnwyhvlygnfxPaUADCZDcy5FP/RumQCB475FS5NjKzOKDVDk/zVEztZXD7vtnGhweV/fQqHqHRnNx6MGl7Hbpe+Wqk9k2tS79ApChAgMDu3XrVtuIfv36qS9rf//994EDB3IBs4QQk8s430OXSYuw5Dp16pQpU4YcN2LECDLm8uXLixhB8VZqSYhQXkjkz8YfoaM72ZlGcijCc+bMKV++PAKff/55w4YNjxw5Ai+EJpqSNYDjlihRgrQO48yUKdNzyXHmzJmrVatGej116hRc3N/fH+Fr16599tln48ePX7duHePSoqj5hg0bRo0aBbXFDBI3VLVPnz7u7u7ffvst5wH4d/HixQMCAtBz+PDhR48e0WvmzJmDBg1iClQCygMEF1J77969L7/8skePHlzodhihShHdhw4dymS5dTW+NMm1+g4YS7CWuRctWhTDbty4waSoVRDiNm3aDBgwoGfPnswI0kwXLjBSaRb8I6BGU6lt7K3sXWwcUtnYOlhZWr/arwh462CDsBfKlStXq1YtToOcHgkwRT7+KRDDcJTEX4gK3lGwggQM5JizvYuLC6FCxibhcMgnDRJIKt+qfEieV++fcAuUBhNUI0kpX758Xbt2JeWStMmKNWrUIO3Dj8laiSUTX5hAHSHBUhSoOASYs/G9c/qSGMmE5H/oezbjS/l6B4FA8F4jpcixuZm5o4Xtx9mqfJKzhp2F9clQ/0PBlw4/8D0Xdj2XfYbvvT4ukyafncXLvoAkXWY0vv9KrgwyIiQkhGTaqVMnWOwHH3zwxRdfkLzgeeRESqb6VqB58+YlS5b08vKCg2bIkIFkR7WGJZN/s2fPjqRKdpUrV27QoAFpt27duu3atUMJ2ZCKDheELHJBdxgn3aGGn376Ke2enp7kR7qQNOGm6v02+CiPVJ5FCaOQRsmtWII9mNqyZUv1VQR8nUwN6+WCIUDTpk0h3w4ODtWrV4cfM00ILkPQnVG46N27N3qoFujkMID9lAd80rZtW+Rh59hM3ufpuHHjChYsyIyqVKmCGdgGoc+aNSs+ZMoMykXNmjUpOarGIMO4dMSlVAVa8AnVhVOB+gdNzIPcMDvamQgmKVcHBwczX84GqnQJBALB64E8Axu+e/cueYZb8i3JijzPtfo3By7IOaSvq1evbtmyRb059izIgXv37lU/VbJp0ybyWIECBagR27ZtW7Ro0cKFC0NDQ8lyuvTzQAIkMa5du3bGjBkbNmzw9vYmaTM0hrVu3frnn3+eMmXKhAkTFi9efP/+fb2PQCB4r5FSP5BnQkx87JXHd34P8gmKCrU0tyjolL1MmryuNi7myfjuR9lmslBx0CSgEQGgLvgEtHOtPtUtn6ol8dMXQQknlk/SnUy6e/fuL7/8csiQIc2aNaNFQckAJQaMapLqebaFi8RQj5Qk1yYZ9fncFvXJLVAXBqEnYqYLdc1neHj4nDlzqDr9+/c3lSITTL3UrcLDhw+XLFlCHRozZgxMXW8VCASCV0d8fHyY8W/HcNRXXyjExMT4+vqqN7kRUD/pAU+9Z/y1gJznOatzMucRvSDTXENhOcmTzRCONP4III0c4GHD0G74NN1RywmfawZCOTr9/f3Tp08PgX5ghJWVVceOHdVvTbEz/mMgLci4urra2toGBASgGfOg6eixfvIvkAKB4D3GX5wphYD+mIS4iLjouATDb923NrOwsbB60W+oeCdAql2xYsXq1atLlSrVunVrlcffOURHR/v5+S1YsKBBgwYlSpRIzjfB165dGz9+fI0aNapWrUqh0lsFAoHgnQXc+v79+927d//666+LFCmitwoEgv82Upwcv3+AHD80/mmxtMYfhLd6N9++NRxajH9ULD4+3uXpH89/EcLCwigkNjY21q/+R7MEAoHgXwgS4OPHjzds2FC+fPksWbLorQKB4L8NIccCgUAg+I+CCgiijX9DW16ZEAgECkKOBQKBQCAQCAQCHUKOBYJ/BZLsw6d+FvJpqD2b5Mcln0UyxVIUygZTklHGvIZJifW8thKBQCAQCJIDIccCwdtHdHxCWKwWFpsQE69ZmGlprM0cLMysXvAeeIgRGTJksE3052OSIMKI+Ph4h+f9fbI3g5iYmKCgIMyIe/L3FC2Mfy/NxcXF/uk/JvxyhIeH3759m7mQrJivjfFvOKdJk0Z/LBAIBALBPwohxwLB2wTbLygq/nhI3KY7sbvvxz2OS0htZVY1nWXNDJYFnS2crcysnma/bNj169ePHTt2+fLlbm5uL/pJynv37o0YMSI2NnbYsGEZM2bUW18d0dHRDx8+DA4OzpYtG1xcb00eoMUDBgw4fvy4+tsx1tbWkNpChQp9/fXX6lfbvgQQ67CwMPVLcK9cudKuXTsaraysmC8eaNGiRZs2bVI/8zeZ/1lAx7H8zp07jJIlSxb5rlogEAj+I7AYPny4fplCiI+n0GkPH2qPH2uRkVpcnEY5T8bvRhAI3nvEJ2iw4an+0WMvRW+7F3svOiEkJuF2VMLBB3FHQ+IcLDUPRwsbi6Sk7OjRo2vWrGndujXsUJFj+CKACsPnADQOOrthw4ZHjx6VL18eSspT1ZeLOCMQ4xbJJC3qlmvVJTQ0dP78+Tt37ixSpIiDgwPt6ilQfdW1qVHp5MKkJ0eOHLly5UJDgQIF6tev7+3tnTNnTni2aRRFOrlOPK76pdpMATLNXGbMmFGxYsWqVatyy6S2b9+OkuzZs0Nb1axVL4XEqhJDPeUR10kmrmxI3MItBP3cuXOTJ0+mPX/+/LhaiQkEAoHg/UYKk1QKUnS0dumSNmuWNnq0Nm6ctmmTFhSkveBvHSWGKlTUp+gneLYKviroi0JV+bhW4BbN+hjGUWjkk9FVr+SALspaoDToD14dyiRThU4MNcpzH70ISWZnmn4SoDP5ZivzTKro9aruei7QA5RywLX+4KVA3uj1v+KE62R2Nw74+iv19xEWm7AkMHr+tZgHMQmlUllMLWi7ubTD6hL2w/PaXI9IGHUx6tzDuMi4/28hfPHw4cMNGjT44IMP6tSpc/DgQVpYlOvXr/fv3x9e+9lnn12+fDkiIsLHx6dDhw6INWzY8MCBA/fu3Vu1alWNGjW6du1aokSJxYsXQ7srVKiAQJcuXS5evDh69Ogff/xxwYIF/fr1u3TpEqz0ww8/RGH37t39/f3v3LkzduzYSpUqNW/evFixYnQcMmTIzZs3p02bhkJGr1KlSps2bXjq7OwMLYbQV69enTWaN29eqVKlihcvPmvWLHjw/fv3169fjwFw31atWl24cAFK+v333y9duhT7UQgrLVeuHKrat2/ftm1ba2vrgIAA5njy5ElusbZly5bHjx+PjIxEFTqLFi0KEW/RogUjnjlzBquwBz0hISH456effqLvqVOnunXrVrhwYfx25MiRsLAwXNSjR4+CBQuWLFly4cKFfn5+gwYNWrt27ahRozA4PDxcd7dAIBAI3mukJDmOidFu3dLGj9caNNC++06bN0+bM0fr00dr1Urbvt1Aml/K8CiZU6ZMoYJ6GUHFosRSw9SfQXoNQIOCgoIo7atXr6Y8Ux1RxSgrV66kqKtRQN26dc+fP0/V7Ny5M2QimeSJkvzzzz9TkmEAFFQ4BxRNf/aKePz48bJly6AIvr6+SUanfs+cOZOSDy/Rm14KbDh9+nTt2rX1uXl5UfX37t0bFRWlSxgBv5wwYQIMCeqQnPlCMpo1awbtgKAwxIMHD5o2bdqnTx/8+dpcE5OYOJ+3b9/+9NNP8eHdu3f1Zy8FBI4lgx7pM/TyImYmTpzIyuoSzwN2wh3x52uH0z+CkJiEDbcNXxinsTbr725jY2E29lLkNxejpvlHR8Yn3IpKmHg5Chld+sVgLlDDVKlSZc6cGUr33Xffqb9ziw+J81y5cm3evBmSh29HjBhx9erV/Pnz459vv/0W77F8LCgMkkY0HD16FCXp0qX7888/2RpOTk729vZQ22zZskGOR44caWVl5e7uDisdOnQocRgcHBwYGMhw7FCo8Llz56CYDOHo6Oji4uLg4EBfri0tLW1tbdXFpk2bJk2ahFoEpk6dunz5cmUzAaD+1DlBmzZtWvqCHDlyMCLrReO2bdu2bt26Y8cOOzs7JoXlLDRMOkOGDBBxKCzG7NmzB2pOC12YlPqz85iHK1hrwvXatWtsz9DQ0DFjxjALV1dXKD560LBr1659+/Yx90yZMvEIr6ZPn57RcQgKX/QGi0AgEAjeM6RYuof4hoUZ2PCsWQaKnDevVqyYVrKkliuX5uur9eun7dxpeNHixVCsi6rm5uZWpEgRSu+NGzeooBT7uLg42C2FEKi/TEEhVC2UQHrRl1tqLcJcAx7BdKmOlG1KI7fz5s1bvHixuqZ8Zs+enVGgtlAEqjj18tatW6ilC3WUEguZUJwSbeHh4RhGCxeMggFQiunTp1NTsZbivWbNGtqVAVhClcUqbrmgCyPSnQtlG9c8xQaMwUioKpwga9asyg9oQJ5HWMIjRVNoxzYU0pFHXGADTzEVPWoIPk3DUe8LFSrE7CCRaKAdv9ERYTUiNkBxMIZbGnEjqhiRUdCMfuVYLhgaGegUFGfdunU4AW0sDcQLYa4xGGGU0N04A40L+jIijRjDKPjEZADyKISLwNsgZNzCRSAlNCKDJObRhY60oJ9rbMNgPrmGJ7FkrB294Df4jZmyEGpQ5VLVi1sMQ48aff/+/dCpEydOKMcqU98kOEeExiT4hMbFxCfkdTSvmNYiPDahXkarxpktnS3NYuMNryOffhh/7fH/tw0K26FDhy+++KJy5cqsL17FOZA5GOT48eMhi4Q3JBJ+yXyRnD17dt++fXEIpJm5E2+fffbZwoULOWYMHDiQcw5xAkllTWkpXrx4mTJlunbtyi6g5ZtvviHUW7ZsiSoOq2ZmZlDqr7/+mg3VsGFDBqUd0kyUQnCTEEoVtIcOHWL5EMiYMSPdd+/ejSWpU6fmtlixYm3atKlevTqqGJRbTkqK6XIs7NixY9u2bQmSxo0blytX7sqVKz4+PhDunDlz4gF4LSSbaRJC8P7vv/+eqDC9lIwGoK4JaSgyNNrGxoa+DE0vmDTWcp07d+5atWoxX5zGgRwfcg7ED3hJdRcIBALB+40UI8fR0dqxYwZmHBSkWVkZOHH+/FqHDtoPP2h58mgBAdr06drNm7rwC0DhhNUNHToUFvvzzz83aNDg8OHDFH5I6tmzZyHKY8aM+f3337mF7lCPqYgjR46kcsOBYD/0+uWXX7igHlMpKcmqOkKGli1bNnr06Pnz5y9atAjmxCiUfKr7ggULIBOUbVVTkQ8ICKAqo3bGjBlwL5gECuk+ceJECjO04/jx4xAvxQ5btGgxYcKEQYMG5c2bF1a6fPlyFCIPP0Oeoo6pu3btGjt2LLTst99+U/SaLlwjwNAQCwaFbbi6utrb22Pbzp07EUaG4s2jNGnS8AhGyCMYOVPmKTrRgxOmTJmyZMmS9evXM7uNGzfCEuji4uLSs2dP+BDzZS7wHnyIGJOaNGnSuXPn1OnC6HKNwwOWwFOZGnSZdoyHRuDqcePGMWUljB+YC3QKUsstUO5iRMZldOZy8eJFhLHT19d38uTJCG/YsAGDmTWcFefgc+VGHIslc+fOZQnoxXIA6AtPWWjmRReWFVewdgjPmjWLWbO4kCoW64cffmCthwwZAi9kUsy0WbNmdFTOwUtYRS8Chqe4iGMPgzIjnIBP1LKq6b9J4LLg6ISHsZqlmeZma+ZoafYwRpt3LTqdldn4/LY57M2RiEvQopJhGlPo3r07Ierp6Qm3gy8qJgfBJVTUT8IRpQD+R3TxCAGoIb7l2srKirhiu+E0iOD27dtr1KjBEsAU6WsiuHSni3rRmaCysLBgceml9NPIWkAoiUb2Qp48eRDgqeprAq5GD1sSpk5gEOSMTkc2eLdu3eDfrCNUm9OpaVzANcuHYR999JEi1syR0dXGP3bsGI2cjtTRC1LO4YojLlDdiUzaEQYqgNU1MUYkEI1KW6NGjYglHMgO6tSpExuWvs9OQSAQCATvN1LsB/IePNB++kk7cMDwcgX/+flp/v6GH8urW1fbtcvwFnJoqFalipYjB8VH7/I01DdMcK+iRYtSPuG727ZtowS2bduWEv7FF1+cP3/ez88PwkTBBjBOOBx8DsBoPTw8oLBw1rJly1KPqbhU61y5csFWS5YseeXKFQoq7XTMmjUrmqnNEEd4FQNVrlx5xYoVVNM6derArvbt2wdlpFKitmLFigMGDOAp16tWrcIGeDCAtB05cgSOe+nSpWrVqhUoUIDSu3TpUsp/hQoVqK8YkDFjRigIDIBG6vGpU6co5xRyyPTevXuZC/QXqgp55WLTpk3e3t4cBmB4SGIwMy1UqBDs+Y8//ihevDiP4BC4AqrHuLAHBoXU8pSp0QXbKPMMvXbtWngkUwM8qlKlCvbDTZkUNm/evBlOwBxhpc2bN4ePrl69GtKpOAckifMDZPfmzZso3L9/P+6CDO3YsaNw4cLMAjE8vHLlSjgT7uIQAnNFGMOYBQZwNhg2bBhW0cJJhs+mTZtyATHFAIaAMZcpUwZKDR9i3emivkr08vL69ddfCQN3d3e8zULgSTjZ559/rtYCp3EkwCeKCGIJK8IUsGTr1q0ENs7EOUwfPoR+BoVEEhI4h4VgCurr1apVq3LeSEzF3gwgxw9jE9bcinkcZ5bVzrxyesspV6IDIxKy2Jp5p7I49TD+yuP4DDZmTbNYZbF7yjZoJeHBFAgk5sInk2I6HFeYKVuGqC5VqhTHNh5xMCC0iHCiGj/jW5gri4I8TmY3cfCgC77Fz6wvjoJTIsNK5ciRo1ixYlwANzc3GCRbjF4Mt2XLFtzeuHFjhoBi1qpVi8DgSMnuwzYkmzRpYvpjvNjAIYSAwQAYM3uEpSFaCHV2d+3ateGyRALhRGixsnQvXbo04UG0owS1rCxRSveCBQsyL4QJD85CXGfIkIGpoZxPwHSYGpsXLxEnuOLDDz8kNlBF48GDB5kCziFoiXlIdqVKlVDFpihfvjxTY6aKNxPDbECUo41EgSSxZ/oeWiAQCATvMVKMEERGapcvG343RUKCgf5mzapVrqw1aqQdOWJgybTfu6fdvfvy144BpBPu2Lp1axjV5cuXYZb29vZHjx6lcFLhoKFUU5hZUFAQRTdTpkxwo+7du3fq1Il6RoVTdAFQnimN6gtO6uWnn36aPXv2+vXrwy9h3rAB6i7aqJEwXTU0oL1fv37w2i5dulAXGYXaD6EsUqQIxR6WBqNiCNRSm7/66isqPYUf9gxbhXgpA2KNP6yGAdxybWdnh+UtW7bs3bs3vbCKR9WrV1+0aNFnn33GENu3b6cXCAkJOXDgANZOmTLlhx9+gMPxVOkMDg7etWsX5ADqDK1n4tzC/CCLEBqEcRqug24yNBOEhTA1gOV4rF69ehDWPn365MyZE1WAKUCj+WRGsC5ID67u27cv3BSiidlwCIBCuAKNeAPe0KpVKwgNPIkW+nKuYOIsEKZCNWDbHG+gyPTq2bMndtIeYXyNm/liAA7kDMM0oVk1a9akI2eeEiVKqDnCcevWrctaQ78WL14M92Jq8DxOBfny5YO1Q5sg1jAzfbWeQNEjTMIG2BILwRQYF3LTrFkzNS94D8vNTLGBU9ObZ8bA3ExzsTLzcrLg+kxYnN+j+AJO5lbmmrOl2e3IhMCIeGzycDTPaJvUNkKdz2+++YaAAaw1ZwDOSzA/DiGsNUtPUCHGMtHCuZEjBx7jk6hj7wwcOBBqyPLBNYkHQJCgE35M/HM6IowJFZYGJbidcxHnKwhix44d161bx8GDR8QPCulId8SIH/YLziRiYdKEh9FYA3Avj5BUMuw7CCuno0mTJnFiQZ7l9vHxGT9+PIcrrhs2bEh3lENqEWMsYoO5ECdsGWwg6hYuXJguXboOHTrAYn/88cd58+bRqDYyYTN16lTOxkQa8U9fuDuPOBwSjTBvrjkO9erVi9iYPHkyxzkcyBQ4EnBoHDlyJHMsV64c2xkzkF+/fj1uJIT0+QgEAoHgvUZKfhHy5F/qNUtLzcnJ8HIFsLc3XAOeqv9eCipiIyi1pi1YsIAi3aBBAyoxJY1iRqmj1lJxPT09qb6ffPLJr7/+um3bNpgBNA7+R2lU/4ZLdy64Nao0kGPqJXoglwAlVErqPWwAPaqgKklUUWIhW4o/UT7RBhiRFnSuWrVKSVK2IVsQC4ronDlzqNxQN6UKZkkXrukOvYCNQQigGrBkODosDc2UfB7BVKjEUEyu0QlLgO9C4uGCGTNmhOrBEi5cuKAewWgZjo6QSD5hMzBjRsmVK1ehQoVQTjuj05IqVaquXbvWqVOHWXML9dy7d++ePXsYDu8xOu3oxA+M3qZNG+Rhk8w9f/78cC8GhZ5C0JFxcnKCi/AIYTrWrl2bQTknIIM3IGQszblz506cOIEwBgQEBLCC9IKxQcRRuHnzZqw6duwY/NXLy0vxKlgOBkNZYKtcoFyNVbFiRZwJ+YZks/QsE2wJDsRxiNGRwcmQY0gM1ybgHGRwHaQHMbThKKKIWe/cuROD4ZHt27dnmqwac2dEpe3NI621WaPMljDjgMfxg85FdsluXd3V6kZE3JALkYERCemszQa426S3fuqfVpgO5BLSz1KqWzwMmAKhpW65BsjgChXMNDJZlpt9QaASkwgwd1o4duIcxW4hxzNmzIAF0q5aWJTOnTu3aNECL6GEFSRC0MlTogUBjpcsPetotE7jBKIWjgvVggyRwL5AFRrUKBMmTIDc85SB0MNcMJ5zCxfIYBifDErQ0osu7GjUqnClEaLPBRsZHsw0MQB71L5GGyZxpr1///5E44/Z0Q5jVoGHKoSRYTrowRXsTRrpyBSIQ7YSGwTDEKAjajmY4S4EuDVOSCAQCATvOVKME9jZaR4e+u8zpticOqWtXav9+KNWvLhWqpRma6u5uhr+M34H9iJQtChjFL/+/fsPHjwYRrV8+XLqPSSJMgZdW7Nmzdq1a+HNUFV4VcOGDSmKuXPnPnDgQFBQEBouX7588ODBFStWwDgpikotoMqmTZv2wYMHt41/eUtvfRpUTbpv3LgR5kd1hyJTKbmgTO7btw+1q1evhqMjSTXFmCpVqpw+fdrNzQ3zFLEAV69e3b9/P6z9zp07KKQ8www6dOgwaNAg1J46dYpGSu+mTZsOHz68fft2GiGRdEQtbKZAgQLIQCwYC0IwadIko2kcMezhhbA9OkIcoY9MnxbGhVXwqcSeBZOFVXOEgExnzZoVGqSIBY/gJVjCBBkI86BB6jeC4WpcOm/ePLwNhgwZggzyGAm/hB9DU2CctNCePn36smXLLlmyhHXBZugORxpGxEIY859//gmxZo7MFA4N7+cWA1gOVKHwxo0b+FnRPtSiDeLL+rJSuBeZDBkysHDEA8p/++03DifwHoQTA+dwumAVpk6disz69etHjRpFhHz00Ud9+/aF/RAeLBzzYvrYxoiKQb552JqbfZTRunN261wO5mfD4geci+zs83jIhah70QnZ7M0Gutt4Gn/PsS79BEyQw1ImI7hgIniGYx7OYdZEgrqFTfKIRuU0WCYLTVDRSC8k2VwQPloQ5hP/I0Nf1CLDanJNC2LIQ3aRQSeLwi2f0Ef1lO5csI4EFSvLcCVKlKBFN9dIzVGIpApsBkUzSgCGcYswmulIC5JMEKrKcNwiydA8opGQoDt61ASV8UwEMeyhhYHoqOQBqmikI/q5pkUJowFX8Mno3NLO6GhjRniPFoASehGZKqoZCOXG2QgEAoHgPUeKvXNMFbS31/bs0SIiNGdnrVIlzd3d8OngoK1YYXihomJFrUkTLW1aXf4ZwDjhmrClevXq5cqVCyYHkaX0UnchVbAlrvfs2XP+/HlqGy2KJUMW4ToQqfLly1Ptjh8/DoN8/PgxNIhGT0/PdevWVaxY0cPDA+XQSsgryv39/WvVqkUJpHgDyvzWrVspn3Xq1IHDoeT69eswBqpptWrV0AaRVa8zQq1gbwULFoTPYQmj79q1i/bmzZtjJxpghDBpTMKAcuXKYee0adMgdtBTynaDBg0owwsXLqQM08JY6G/SpAnMHl4O70Q+ICAAhsfBIF++fE2bNr13715gYGD9+vUhrFxAOnfu3Amfbt26NUya2TEdjhOwVUg5tsEJjh49WrJkSeRVdYcI+vn5MXdoN5yAydasWZMW+CL6mfj8+fPVG8D4kIHQgA3MC0/evHmTUaAmu3fv5hiAAGQCgosDIf2NGjXiEX7YsWOHmnWRIkUQwMmszpkzZxiLqbVv3/7+/fv4EMfCOTCpevXquB1fgcyZM7Po6GEW0BrC4OLFi8y9Y8eO3EJf8D9TY9Z0pwU/q68tsZ9G9aorpAebiRBs5oIIuXDhAvx+w4YNHJMqVKhQtWpVjGEWTLxYsWIsvSJebxjwXgdLs0LOFgWczCPiNP/H8eGxmoOFVi+jVc+c1o0zWzlampkn5cb/UhBXLC4rwmp6eXmxC/QHbwlsSWKJLcBJKTFTFwgEAoHg5TC8Zqpf/uMICdG+/97w640hyiVLGl6uiI7WbtzQrlwxcOKpUw1fITs66sLPADZ55coVym3+/PkhN5RebmG0kDNqHuwKsgVzggYVL14cegRd9vHxgZBBYWmBekIQjxw5EhUVRXeYEwSLC/g0CmG6sKJr165RNeFSEKa8efPCAqFoDI1PoF+Qp1KlSsHMYFdoQy0sEEY4cuRIuCC8GQI3d+5cSFuzZs3gwRDos2fP0gumBd9CszKAibi6usLsYeQ5cuRAG8QXVdRsCGVISAhcrXv37upVUWo53VGFPAYzOxgzpmKVt7d36tSpsZm5K4bq6+vLI3pxC43GBmYHGYWs4w2eMl/MYETMZpqmr75oQa2V8XcUhIaG0p0RcUKlSpW4hUfCjHmkHIV+Rrl06RL0EfuxEyczU3gqTkMJa4TnsQ2eirchx7BhxuJpnjx5MGPYsGExMTHQd6gqRB8Ki58Rw2AmqAzAb7SEhYUxBPRXdWcIJoI9Li4uyGBAbGwsBxLCAL9BrPEzGtDGkmEzjL906dKsI3PEQszAeGwAdIR5ow2dhAfeU+cHIgcmh8/f4veCcQladHxCZLwWa3zPiBC0MtdszDVbC2M4viNgCVhl1pHlICreymEjMbCEpIFVhBnQWwUCgUAg+H9ISXIcG2v4nRULF2qLFhl+a1tUlIElOztrhQtr/fsb3q+wsnrJaxWm2kaVhbhwAb+h+qq6qyqxegq/oR4jD1emhWtaaFctqFJPVUfYGxcUS7Shn6eqcKpRDAMbgRif6FH1XjUqnV999dXq1athqOiBy44dOxa+SF+0IazElEkYYzJJGcBYiDE0jXThNjAwEHI8ZMiQli1bmixPPHE0qFvTNJM8ooVHqOIpZvOIgVQ7xigz+ESeT+M8DG+MYIO6VY+USTY2NnQE3KKQdoAebumiJBmLW2UGA9HINZaoWdNoEuYpjVDnXr16bdmyBYVOTk5MdsaMGTBUxBIbQEc1NF0A7chzgXIauVVjIUYL+pWkmjhPAQoxgxa0ccs1LcpI5Rxa6MsFMkozLWp0JaD0CAQCgUAg+C8jJckxgJ+FhGgXL2q7d2v37xteQfb01MqV07JkMbx08Q7SERjVlStXNmzYcP36dUhV1apVy5YtC9VTfO5VgfNDQkKmTp1as2ZNePbrKfk3gwlGREQcP34cchwZGZkhQ4ZatWp5eHhAT3UJgUAgEAgEgn8TUpgcCwQCgUAgEAgE7w7et68qBQKBQCAQCASC14aQY4FAIBAIBAKBQIeQY4FAIBAIBAKBQIeQY4FAIBAIBAKBQIeQY4FAIBAIBAKBQIeQY4FAIBAIBAKBQIeQY4FAIBAIBAKBwAhN+x+51vDoeC972AAAAABJRU5ErkJggg==">
            <a:extLst>
              <a:ext uri="{FF2B5EF4-FFF2-40B4-BE49-F238E27FC236}">
                <a16:creationId xmlns:a16="http://schemas.microsoft.com/office/drawing/2014/main" id="{251D8CC5-52E1-4FE0-90B9-7B2B377EC62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7QAAALgCAIAAAArzaysAAAAAXNSR0IArs4c6QAAAARnQU1BAACxjwv8YQUAAAAJcEhZcwAAEnQAABJ0Ad5mH3gAAP+lSURBVHhe7J0FeBTX18YXdwqB4G4JbsXdnWKluNu/xb0tUtytSClSKO4ePLhbsAAJBAkJUZIQkhACge+XPdP9tjFCsksJ3PfhWWbv3Lly9D2zm9kE79+/1ykoKCgoKCgoKCgo6HQJtf8VFBQUFBQUFBQUvnoocqygoKCgoKCgoKCgQZFjBQUFBQUFBQUFBQ2KHCsoKCgoKCgoKChoUORYQUFBQUFBQUFBQYN6WoWCgoKCgoKCwmeB0NDQ169fBwYG+vn5PXv2zMXFxc3NzcvLy9/fn/YECRIkT578m2++sbS0zJYtW44cObJkycLbVKlSJU2aNFGiRNooCnGDIscKCgoKCgoKCv8l3r59C/cNDg5++fLllStXjh07duPGDfjxm38AaRbCBj9OrAdsOEmSJBkzZixTpkzt2rWLFy+eJk0aqDPtnJVhFWIHRY4VFBQUFBQUFP5LuLi4wIltbGxOnz797NkzaG7u3Llz5syZN2/erFmzwoBpgfXC2eDQ/v7+Xl5edHv06NFTPQIDA/Ply1ejRo3GjRuXKlUqS5Ys2rgKsYIixwoKCgoKCgoK/wGCg4N9fX0PHjwILb5//35ISEj+/PkrVqxYokQJCG6GDBnSpk2bJEmSRIkSJUyYMEGCBFwCbXv37t3bt2/pDEv29vaGJV+/fv3ixYvOzs4pUqQoWrRo8+bNa9WqxbXJkiWTiRQ+CoocfyHAVfz8/HAV9ZUjBQWF/xxEJDJ6mjRpEidOLBldQeGrBe7w5s0biGyqVKlSpkwpjbQEBgY6Ojr++eefx44dowVa3Llz52rVqsl94hg6jnDlgIAAd3d3W1vbDRs2uLq6wqSbNm3avXv3fPnyMakiBh8LRY6/BOAYQUFBY8aM4Th16tTSqKCgoPCfgLQSHBwMLe7bt2/OnDlhydoJBYWvEiEhIXfv3v3999/hvjVq1ID14iPe3t4Q2eXLlz979gxC3L59+/r166dNm1buEMeQGRvAgCA0NNTPz2/Pnj1btmw5f/58kSJF8MGWLVt+8803HzvgVw5Fjr8EQI5fvnw5bty4Dh06ZM2aVWtVUFBQ+C9AWvHx8Tl06BBZOV++fIocK3zlCAwM3LFjx8iRI8ePH9+zZ09abt++DVc+c+ZMxowZSdx169bNnj17ypQp4/iHdMKPAwICnjx5sn///m3btgUFBcG5+/XrV6BAAfUxTsyhyPGXACHHU6ZM+d///pc3b16tVUFBQeG/AGnFw8Njy5YtZGXIcdKkSbUTCgpfJUjQmzdvHjp06KRJk7p37+7g4EC+vnbtWqFChX755ZeyZcumTZvWtLQViuzv73/s2LFZs2a5urriicOHD4ce4IwJE6ofuPgwlIwUFBQUFBQUFMyLsK9KJEhw7949WPLFixdr1KixZMmSqlWrmpwZg0SJEqVLl65p06ZMUaZMGRsbm5EjRzo5OUGatR4K0UKRYwUFBQUFBQUF8yJhwoSXL18ePnz4kydPunfvPmHChDx58pjvqw4MmyRJksKFC0+ZMqVZs2Y3btwYM2bM7du33759q74y8EEocqygoKCgoKCgYF7ASrdt2wZJLVKkSOXKlV++fPnw4cPAwEDtdATIF4hDQkKCI8Pr1685RYdomC50PHny5PDjwYMHly9f/sKFCytXrnz27Jm6f/xBKHKsoKCgoKCgoGBeQEkhtbDhmzdvwlbbtm3bo0eP69eva6cj4N27d97e3nfv3oVP20UAjY6Ojr6+vnTTLogMCRIkSJQokbW19bRp04oXL7537174MaxaO60QBdQf5H3uwO6pEJ8+fXbm3OUnj12w9OzZMleqUDZv3pypUqWUb9arP8hTUFD4fKD+IE9BwRhv3rx5+PDhnDlzXrx4IWxVXrNkydKrV6+CBQtq/fR4+/atn5/fpUuXdu/eDY0OCgqKiv4yQsqUKStUqNCiRYtSpUqlSpUqqodd4JLw8qtXr44bN+7x48ezZs2qV69e2rRptdMKERBvyDHrxD7k+X9a01cACs3AwKCz566cPH3B1/dFSMgb/beIEn+TNk3lSt9WrVLOwiIdMlHkWEFB4fOBIscKCgaQoOXbEYGBgRwbSBe5Gy6bOnVqw4/YSU9o9MaNG7dv384l8F0oLAw4IvOhMwOS+nllkE6dOrVs2TJHjhxRfYmZ/q9fv16zZg3MGK+cOXNm8eLFodfaaYV/I96QY2opHx+fdOnSfVVxNujVK5jxmrXbMme2LFOqKC6Ezb8Nfefh4eXg4FSqVNHOHVshEJSoyLGCgsJnAtIw5Hjr1q316tXLnz+/IscKXy3IzsHBwY8ePfrmm2+yZs0qH/ZGhTdv3jg7O//yyy9Hjx4tWLBg586dq1SpkidPHlJ/xAvxsqCgIEa2tbWFTD958qRjx45cmzlz5mgo79OnT6dOnbp58+aRI0cOHDgwRYoUX9UNx5gj0W+//aYdfsag3Dl58mTPnj0zZcpExRPVBwdfHhwcH27bZuPr9yJnjqzVq1fMnj1LzhzZOE6cJPHdew/c3Dxy586RPn26RIkSUmKePn26XLly6dOn1y5WUFBQ+OQgXL948cLPz8/Ozi579uySfdXvgCh8nYAZnzt3bsKECbDYGjVqRMNe5POWadOmnTlzBk48e/ZsXrNly5YyZUrcB74bEcmTJ8+YMWOxYsWqVq169+7da9euMd23336rv48WOeXllJWV1b59+1xcXBjfwsKCcbRzCkaIH+QYfe/fv3/t2rUUXpDjgIAAIm9EBAYGYl4YX/TFWXwBe7l0ye7KtZshIW9evgy4fv3O1Wu3nji7ZMuW5dq1Ww8fOoe+C82QIX3ePLmSJk2iyLGCgsLngIcPH/75559Hjhy5cuWKg4PD7du34cfqEy2FrxAkcejK/Pnzb9682ahRo1KlSkVDjl+9egWNnj59esmSJadOnVqkSBEcR74jERXkixl0s7S0LFGixPnz50+cOFGrVi0Yc1QT0Z40aVLI0sWLF9++fQs/hnkzlHZa4R/EDxL5Tv81HXD48OExY8b8HAGj9YDo0+H169faZfEc7Pfly8DXr0M4CAp65evn9zokpESJIg8fOZ87fyXo1au3b0M9PZ+rPztVUFD4fBAaGnrp0qX169efPHly48aNe/fuNXylUkHhqwLs09nZ2cbGpmDBgvXq1Yv+Hq2fn9+GDRtI93369KE/xDeGnJVu8F3I8ffffx8cHLx27Vp/f3/tXGRInjx506ZNM2fOvG3bNnd3dxxWO6FghHh2h9XV1ZXa6Oy/cfr0aaqlQ3pw9ksii/rSkJcwDyHBVKlcLknixEeOnIIWy9lkyZKqz0QUFBQ+H2TLlq1Nmzbyo1+JEyfu3Llz4cKFtXMKCl8TXr58uWvXrjdv3lSvXj1LlizRJ+vHjx/funWrbNmyhQoViuq+b1QQXytdunS+fPmuXr367Nkz7URkSJIkiZWVFZ2DgoIOHjwYGPWDlr9mxDNyXKFChYEDBw7+N3r16lWkSBFKtHTp0tWuXfuL+eMPzD1T5oypUoX9mWrSpEmyZctcqWIZu+u3/f1fvn8f9mCXJEkSZ8+elVPSX0FBQeE/R8qUKRs1akSSTpMmTYECBSDKqVOn1s4pKHxN8PDwOHXqFOViiRIlPvinb5BjaDSO880330Tf0xjyDIqAgIDQ0FBLS8usWbNCdt3c3LTTkSFhwoSpUqWqWLEirnrmzBkfHx/thIIR4hk5rlSp0o8//jjMCEOGDGnSpMmrV6+wPA7q1KmDvrXe8Ry4R6GCefPnz0O5mTJlitq1qrx8Gejh6R3y5s3792H2nTpVqmJFrf6rYuC9/uF6OKRJIN+ciWpATmmzmhOfbDu0a1OaEyxAm88UiGZHckqb1USISnSxgCwvmsVrUypEDaSnySsGIDRlzpy5Y8eOWbJkadmyZbp0YY+b1M7pEb06OKXNGmdENUusoV945KJQhqQQEXfu3Hn27JmVlVX+/Pk/yHdfvnyJdeEv0f/1Kn3Eqt++fRsSEsJVdnZ2W7ZscXR0TJw4McSadhiR1jsKsJhSpUrB2h0cHJydnbVWBSPEj0e5+fv7L1u2bNSoUb/88svw4cNRv3ZC/5fRixYtGjdunLW19d9//120aNGYl1yfP16/Dnnq4rZg4Up//5e8TZw40atXwRSXCRIkzGSZoXu3H0oUL0wjSvz0j3JDKS9evAgKCoq7CeHSyZMnt7CwwKW9vLy0Vj3QJuw/Y8aM8qcJWqsZQLihgEaMJvnOepo0aSjSRC/h4hQ75WyGDBm09+YB8TEwMNDb25uDuCsILaACijT2wrCMqZ3Qn2KnuKRpnycvuvhgiI8JUqemikzFQUBAQLgPEJMlS4YuMDzYm9akEAEEHOT2/PnzmNsS3uTu7r5q1apGjRoRk42/c4wVYUuYDcqV213aCf0NLWwJcmCqO81M4evrS4wyttjYgQWzCyEubm5u4QZk5VgRLvDFfG6pEHfgBTNnzvz9998HDRrUp0+fD/6t/Lp16yZPnly3bt1ff/01a9asWuu/gb8EBwdj0oTHGzdunNED/o1jNmnSpFevXjNmzIAlT58+vXHjxto1UYDsQLe1a9fOnz//hx9+UDEwHOIZOf75558HDx5sTI6pnA4fPjxkyBCCFybVqVMnwtMXo2a0Az92cHQ6febSw0fO/i9e6hLoUqVKmTNHturVKhQtUihlyrBPanDCT0mOSQyknJ07d27evBn5swDtRGxBvqlQocLo0aN37969cuVKtqOd0EuAnFSnTp127dqZb2sQYhcXlxUrVpw/f15rihvy58+POu7cubN48WJYhdb6D2rWrNm9e3fCn/lSKfFx/fr1xE2UFXcF4VDIH6KzfPlyRARb0k7oFQTdb9++fbNmzaAOcf8GPIN7eHgQsg8ePGiS6JQzZ84xY8aQUcgE4T5tRDLly5fv3bt37ty5jQlcHIEBUzfeu3fP2dnZ2JhjDSjjt99+y8H169fD/akNAs+UKVPJkiVhZnEXfqRgI6hD9B5DW9IHrtfsnSXh3cYBmRK3a9euNWrUWLhwoZ2dnTHL5Cp2QQzH0jiIYxiH0F+6dOnPP/90dXU1iQtkyZJl2LBhVFPkINiJdkK/bM4WL168W7dupUuXNpMWFOIXMH6MBNKyZcuWDRs2VK1aNUWKFNq5KHD8+PEBAwZYW1tDqYlIeBDVHRkWCBsmqnh5eT169MjJyenhw4eenp4YNp7C6+PHj4sVKzZw4ECYLiFi0aJFRDZt3CiAgxw4cIBMNHbsWC4kAMbdTb4kxDNy3LdvXwKr3AcyABMhZ+/fv5/ARMC1svrPvmlgPrzwf/n06TMvr+eY7zffpMmTO2fatKkNURg//JTkGI89ceLEhAkTihYtWrlyZcMyDK7FeqKxK7oJtPd6cgxTLFeuHG5P+udaA6UgHxMICC7URWg/jvkyKsBfly5dCpts06YNsUlr/WdHrCea7YBw2wGWlpZYI0q5ffs2r8aX07Jv374ePXpgyWZ67h7SI7zCy4X2GT6ki+F2QLgdIfYiRYqgowcPHjx9+hRCIyPwyjExnXbMjwoHoiyXxBo4O0UXi6ciKlGiBHuRlcirfu1h0PeNBCzVeOUgY8aM6IJxoGI+Pj5yLa/0ZNnbtm1D6YMGDaKb9I87SGZbt25lCySwcIuJHZD8tGnT0CP1P1lQa9WDXVhYWOAdLVq0MMc3ykJDQ3/77bfVq1f36tUre/bsUFtEx6ZkX2Ga0EM6h4P0CeezjACVx0Hu3r0LbTUutGADR48e9fb2njVrFqqPYxh/8uQJakXjrVu3/uabb1ikrMewckOQiYiw7emhvdfvAhZSpkwZOATRj1pLRqAPr8yyadMmfI0YokiGAiAwuru7U02dO3fu9OnTlOgfrJqoQnv27Inx/PHHH+RxzOzChQu+vr7y1HBsjDwFsL3UqVPDc/CRUqVKFS5cmJhJwIfswnT/+usvQhnkOF++fNq4UQDXZkbK1I4dO5LN416OfmGIZ+SY6E/2DWdkWCHmQmBNly4dEXzkyJFf3rN+Q//55lwCXdjzK0gwYZH7nxBMdP6U5Ji5yAEbN26kSMXncV2Ej2uhHVQDM6AFjWi9IwAN0pkUInrEAvFJQC5kg1xOi4QDSm0KIfRbq1attm3bjh8/Hn5g2LUJ4eLiQnQgK0NBoBpSkZO/WSqzE3SwQA603v8GPbE3sq9xZEFBsjuuYkdIg4qfDpkyZWLw0aNHoyYITZYsWaS/CYH0UAdBmdhqa2uLbQTokTlzZvnIhWiLBllYpL7PIhFyhgwZjO9zsEeRPKNxIeMzIOJCj4AIO2bMGEqXli1bxp2fMezs2bMpIWbMmAEpRG6sEwljMBxQmLF4Y0ZlDFaYJk0a0QXHskF0ATgQXbB4rIsRSCGIgpWj5cmTJ8Ns9GPEFUzK+LVr1y5QoAAqZjFiCYhOOrAwOYgKEfWCa6AR1h8UFIQ10sIggDE9PDx+//13uUFgct9nJZhunz59UMfhw4dZALOjAkRHemYBOCmWQLt2wb8hTi2605r0kLcS0Bhf/IsBUcS1a9fwwREjRtSvX5+30j92uHr1av/+/Vu1atWuXTuWCrfANmQWzIBlY0ha1whAZSgOF5DCEjkwgrgGB5gQkucVsWNaxCjMfujQoZcvXz558iT7paeMo/DVggjj4OBAHCYaHDp0iDiJ5WjnosCzZ88GDx6MC6xdu5b+3bp1EwPDiXiF3uTKlcva2hpODCHGPrFGAXUgoeb+/ft169Y9cOBAzZo1J06cSK7Rxo0CWDXRg0jFgPPmzaO/RCoFQTwjxyTLaJ6HQuxr0qQJtReGpTV9HSBSf0pyjDr+/vvvXbt2zZ07l0yJJ+OcPXr0QPhkhTt37pCn8TqtdwTghOioePHieLXWpN8COZJXogDZ6+zZs6R8julJcVylSpXWrVv/9ttvhIkPhphY4OnTp+PGjYN5jB07lpy6efPm7NmzY28Ikw2y2ePHj5NQtd7/BltmbT/88APbMaxNeBhKIWvS/uDBAyp7omT79u2LFSvGRqCq0DLsWfqbEEJoCMrk6dOnT7PyVatWIVK2U65cOTrs3LmTwobUHqnv41w5cuT49ddfjYk7PYXicxVehpp27NixZs0a+F/Xrl2hOOyFUN6mTZtwn+rEAuQDZOXk5ARhffjwIUtFwsOHD0durGHPnj379+9HKVrvfwP516hRo3v37tAagy5YHomKS8LSSJIk7u7ukG9nZ2e0VrZs2enTp6OsqVOnmspxEA7GX6FCBUwCRTMRSQv5V6tWDVLISm7evBnNs0WRf7Zs2UqWLBkuysl2RGV4ip2dHYPQjZHRLzL5888/8RR9X5OB6ZBb7969qX8wJPgx6mBGzKNIkSJ0wFP27t2LVUj/cGALlBx0Ng7IjIkQuASxYy0cb9iwAXMiIHTo0IFaiDg2cODARo0affBj6Ohx6dKlQYMGdezYsV69egQr1l++fPmRI0cyKQJcuHAhLETrGgHYCQvAnsOtAWmwcvaFKrFGSLybm1udOnWIfswl9wgVOf46gUdLCqMAI3NhJxgYcZhQT4qkUesXNajfZsyYAdVZuXIlKZWUhEdUr14dWoxRUR5DiDE8HJA8iI0ZQhyhYNKkSdBi3M3R0XHIkCG9evXiKjkbDXC377//ntWuWLEiJve2vyrEMx+GfpHYoE2EtoiAq3Xu3Dnu6VkhhiA9kJXJ06QH+TYCmQ/5kziLRg3O0ocgIoMACSskSJR46tQphoUf1K9f/9atW5AhEpJwAnODWajdN23aBKNt2rSphYWFNELL2CAVdqSoVatW/vz5ZQQDWDOSgd4xGlsjPn733XfEMsiE3ArV+pkHBiIVEBAALSB/Q9Sg+3KWAKotPQpUrFiRcCmdBQxF/F26dClU8uLFiyjo22+/bdmyJQqytbWF32j9TApSBVSMV5aEAGnBZqDsqEOzpMiQK1cuQ84QkKUuX768YMGC7du3+/n5oVzyDakFcg9zNYcuZEymoJyAH0PICFkIjRZktWTJktGjR0P3IwWn6MBO2YUBDMjlwsxwFtRKBiUFwiN9fX3JlIZJzQTWQ0kMi6WMbNCggSHvopdo1MEpXCNcGcBQuAB0YfHixXBuBFK6dGlqCRwfRHUTOi6gGtm6dSuGgd6lhVmo67RVRgZWTolovHJRAYR7/vz5Bi8mRvG6aNEiXMw4oCl8bcAM8E0bGxsCvnzzAcPGT/HZjPo/P9X6RQ1GgJtiluSLEydOEPqwQOrS9u3bQ3sqV65sZWVF9IMlU7DR03hMGDPhnQuvX7/OpAULFqQDA2qnowYRiQFxbWw7Jv2/KsQzckzxROQqVapUycgAP1NV+6cE7oQr5smTp3nz5mTBJPpbpyROFFQuapALUZOxb798+fLvv/+eM2fOunXrBg8efOPGDZJuixYtGJMQAz6Z3zIXibNs2bIQRPl0nqnTpk3LpqICe4l4V+DgwYNjx46Fk8GKVq1axQhEN0yUAGqO9B8pWLmILl++fHXr1jV8ygY7ZM3sTttABHDKWDuMwLIhbatXrz579iyczN7ePm/evHDWrFmzBpnicSWRQkqmMmXKNGzYUD7yQx0we82MogA2E+7+x5UrV0aMGLF3714MbOXKlaSWGjVqwJNQBPvSOpkBjA/5xpjbtWu3YsUKKdqTJ08OXWYZCDNScGrChAnhihMcBHrXqlWr7t27sx0GmTZt2oABAxwcHOCXMUm9cQQqJn2ikcKFC1PmGWyJ/K3JPQoUL17cWB2MA2/AlvALiuH+/fs/evSIarlZs2YkfpK0OWyJGIXw4fRUdHInGENiI9oSowAWbpxK2P7Vq1cpDrds2UJNAneBDderV0/+7AkvUOT4awZ2i7/b2dn9+uuvjRo1kk9TCV+YTUzu1mE89Lx27dqBAwfwsr/++svV1bVly5ZUdDHhM4QLyDEXvtB/oXHXrl137tyJYd7EI7jEuA5UEJjx2VjmAHE2adKk8pW1rwqv370PDtW9eqcjDSZJoEudOEHiBLqEZs+JHwC+B1AK2RpmjBvjY2S7hQsXRvMLPTAqGDAEVHuv0+Gct27d4oAcuWfPHkJMiRIl4HBkfRATDzchmI5Yg41JUmcBx44dk/vZ0sEYskLCImW91qQHQiAydujQ4fDhwzdv3kQyDBiO8XwasDxmJwIaZoeubdq0CV4YqWDZdbZs2Yy1A+hMtIW+QFX37dvn4uJC8SAiMp92GBmwbKxLdAFOnDgBO4GLyFtjiC7q168Pa8QatVadTv6sG1p54cKF8+fPDxo0SHRhvpULGB/DIO1R6cEmJcnhIMifJUVqToD4VrBgQePv2zCOm5sbzJ5GDw+P5cuXQ6+pYeQeuVn5vTFYBtOhCJK9wZZOnz6NLeG/8jYc6EatMmvWLO29HvgFWsBfChQoYGtrC4coVqwYKkY+ZtIIwzI4UyBbsVjeUodH82gaelKKdOvWTXuvpy+YPYro1KmTjY2No6Mj4xCj2CNi0Tp9QWC/vr6+iOiVKR6nGCnwBaxXlBLfZYgxIKjbt28jNCyc+pZQCWGlMSZbQw6XLl2aPHkyYZbohK2WKlUKcpwmTRqtR7RAhkWLFqXes7e3J7CQdCinx44dSwuntE6RgbVJXFKIiPghF+OyhnyjHX0dCH2vCwp9fz/g3eJHIQNvvuLf3Aevb7x4G/D2/dtPShojgbg9cUFuuHLAW3J2z549IShRoVevXuH++IlwQIJkhCNHjuCrMGOGkqwvY35KsCmp47E6Zif5QdlhVNGgevXqBvYmIDJaWFhs3749ICCgQYMGDCh1/KfPASJAYrTBceRnJrWlRwY4Qbi7HQTrhg0bQg5QUJ48eaytrRkNEbEvdmSmTcnIrF8mEulByvv3769Z0r9BO0Da4fIBC06fPv3BgwdZf/ny5RnnU+pCZjHMxdRQqyVLliyKApySu0fSH7D3Fy9ePH78mL3Dm52dncm+2rlPDuRmfJ8JW4pKHYJ27dqFy77UaVxF9UitYmlpmTNnTmzJ3BoRpTMRwpQWuK+2xChQs2ZN6SlgbRSNFDk7duygREER7EssU+vxZQEVs01MkW2aCajj1KlTWALTaU3xGZICsBOMzd/fn31RwyPGmJSv9CRA4eONGzemngQjR44kiRB4tR7RgohXpEiRUaNGkXxhyfXr16cCp3DF5rUeUYClYsNyY0trUvgH8eDOMfp78uSJPPT0xIkTMBVoh/nC6GeFd+91L9683+AS8sfjENfg92/1cThxAt06l5B+eZJ2zJk0e/KE/+H9YzyK0paSd//+/XXr1pVbWdSs9+7dc4v65yuzZMlCT/lGr4BBunfvDoNxcnKqXLkyRTNxGd/mLbkTz/9k6k6p/w0CtsMB6TNz5szQyvPnzx8/fjyq22OsrXXr1jly5DDmx+xi06ZN586do3a3srJyd3eHKAuzjGG8iztYGESE6S5fvgzl+v777wsVKkS7vb39tm3borohxC6yZ8+Oggx/RMU4qGD06NG1atXy9PSsV68excyVK1fYEQmgSpUqZgqsrCR16tRXr149duwY1oV5kE29vLyI+5GyQzES1iZ/K2ZAuXLlIJ2k+QIFCrB49IheyMpsCmidzAbIEymKBMnCWCGv48ePHzZsGHvRevwbFGNI3nBrFiBe1NG0adP169ej0I4dO8IpGZONEBK1TmaGrJyV3LlzB3Jfo0YNvJh2b29v1BHVStgFtmT8Z4KMg2fNnj17586dz58/b9OmDXTT0dER7RAxiAOiRNMCK8Jg8L6MGTOyGBaA9Kgx5KmRWqd/g80SB3Bq7b2ef5QtW3bcuHGHDh2itm/SpAmNtra2OBeDoJcvj15A7AiAVMXae1MDBklgRKqwQGODj4/ABkh81HsYm7W1dYcOHXDY+/fv37p1y8/P74N+iqh9fX2J1dT2Pj4+xFWxqBi6A92IllxCtIEc16lTh6SMb36wcmNhaIE1x3f5mwOfuz9TUZGGJ0+ejJHhqIRRUsvZs2cDAgK0Hl80fN+8X+8SMuP+a8/X7/OmTNgya+I22RI3ypw4bZIEix+FzHN67f+f3j+m4qRILV68OAnj5s2btODPL168IIM6RA3IGfHCOJfgmalSpfruu++GDBkC2SJGPH36lBwMy5E/WjdHyowIZiHld+3atWDBgi4uLsKG2SM8hoRKBIkUktHDpUbWTPUPHyXu04fczI4IW507d47h32fEHczCstu3bw+Vobw0uAwBMZrtALYMpLOA3cHYatasScEAM2N3yAdyQwIgEJspsFI+yRNqKYxdXV1pYRlwmrt372qW9G9QkvFKXjHc1xSwWrSAabH4DBkyIIejR4+iU5gZpFPrZAaQrpiOXcgDQ8ScSFd79uxZunTpH1GAU3QwzqbokcKA4mSMHp06daKRymT37t14DexTupkVSB5FoI5s2bLt3bsX1Us7doU6RPIRQTtnw7kGb3GBLl269O/fHx/B2Sk+CemVKlWqVq2aOWypRIkSzZo1wzAwJN4iT2aJZtmAs+Qa48WwbJYKkxs+fHi7du3YAi2IAoX27NkTsYTb5hcAjFAis5lAFKLkQKocaE3xGTgINvzLL78sWbKEJIJJECpp9PDw+CA5BtKHoEFQCgkJIcB+bJogNhL68uXLF5PpBFivl5cXMUpKd61VQY9P/YXOj8Lr16/R97Bhwy5evIiRDRgwgBwDyaD6nzlzJswJjWpdv1Cc8H7b/+Yrx8B3pdMmmmCdzDX4/XHvtz4h7x0C3z179S5j0gQLS6Sonylx8gSf9OejmWvdunWbNm1auHAhnkz1DyGGVpLC8W1IgJubW1Q3JgFkhTqH12jSCdkXPgQhy5Qp05s3b6pXr27W5xwz14QJE549ezZv3jzWxo6YBWbDdDgIO2LLUVXh9GSdxHftfQQwAsGOHbFftoNwIGpWVlbQHebSOpkOMh0p/MiRIydPniT9+Pv7w85J57JIVMN2wjFIA9gObgXjj4amcC0DUuGwcbLC7du3SQk//vgj5U00coghCNZz5syhgpo9ezbyefz4MUQ2Z86cTMTWsDRvb++oPi5k8QR6wxd8I4IR2D7qRkR4CqP9/PPPiAjfCfdVn1gDO8F+KlasCIUaN27cvn37du7ciWvMmDEDcVHtQ3+vXbvGArQL/g0WU758eRw5XH1iDESEod64caN79+7wfjxRCHfp0qW1HiaCGH/v3r1Rh62tLXpna6g+T5487IUOWDWISh1oAXvIGu0vQXItCvX09IRJpEuX7sqVK+jChM85pkClPmTlpBK0QJjCvOUjCB8fH61rBBDHsCKSDgdaUwSgwQcPHuAmjElJSXq6dOnS6dOn2cUXQJTRCxUC1otra02mBt73999/lytX7ttvv43G2uMLsDEYC/YgSQobo3SEvSBGrEKqKa1rBOBE06dPx4uxVQLIxo0b+/btSwzXTn8IXEJgwXEINT/99BMxc//+/X369MFzsUytUwRwFSusWrVq06ZNp06dind8AXZrQny+5JiFEf3xTBJ8sWLFJk2aRFlGvJMn0XI8bdo0/Aor1C744vDuvW6B0+vJjq9fvXs/xTp5i6yJR94JDgoNu51880Xoq3e6tIkTdM6R5JdCyTIlDSOsn4wcQy9OnDgBVS1ZsiSuhQpwM7KI6ALF8RZI54jAAwGdpX+kINAwAt14vX///po1a6CS7I4WrYdJAX2E7i9YsAB6kT9/flm8LJLtGCCdjSFb4DWahcmFhjEd9HfURo4cGfO/t/hYMCNUCYqJg8D5RIy8As5yLEuKZkf0jEY7XAhkTF7Pnz9PPoD8FS9ePBoaFEOgC9je4sWLGzZsyIBYAo0GjsJ0INKVC+gZzeLlQsbkgDTm5OTEXK1ataJcIXtJnziC5UG8KlSoQMqh4mIipmM90EQRF3STxBnVFuiJMOGF0cify+EukDN4HgxjyZIlZ86cWbZsGeLSepgOLJiQiwOSrSlRWBUtImTOip9GsxdgiAyRgmsB4zAg+zp8+DDVI9SfmB9HW3r69CkFG+b0ww8/4GgMLithImZk2WJakUK6gWhWLiNIBwrFtWvXZs+effPmzV/GTThFjmMB7IpX0T7m4evrK8/JOXjwYPSxEWp7/PhxHE2eiY6twpLxa+30h8Dl1H69evW6efMml/O2bNmys2fPJkFHMymB6OzZs9999x2LBCk+1Se08QVmIceYBa7l6upKYNKaPhKM4O3tTYK/cOECbG/UqFE1a9YkwAUEBFy+fHny5MkwDKLnwIEDqdoNifNjQVGVI0cOrIcgqDV9NkArb9+9//Vu8OJHIakTJVhQPHkli8R/PA5JlyRBkdQJVz8NsfUKpU+LLIknFU6eM/knJce4LtpZv379oUOHSA+YUGBgoLu7e+bMmePO9hgNpyVuwl2klkVBpUqV6tGjh3xl1hyAZ0BoSG/29vZivRTfiLRo0aJx/3SC7dy+fdvCwiJXrlxsCnOFghP75M601snUIFbu2LHj+vXrbA19sR1KGng/FC3uEdDDwwMHJNx/o3/aHeG4cePGdevWRftxdyUWTOhYvnz5pUuXMAYMjDAC5J6f1im2QBQYKgtOly4dukAUBQoU6N+/P680ap3iBtaMqIcOHYrSDX9SI2HWVLkHE2UoASHx6tWrVapUIUhm+tBvYsUON27cQB2Ojo5ID8gNV1RvEolBIEDWrFllNDI0tQp1Y9zvvyKZU6dOrVixAubKW1YO7caETPJxDVbKsIyJX7NyFEEV2r1790qVKsU6H31WUOQ4jsDlkaE8t3H69OmtW7eWD1siBYZEujlw4ADFIUUdoQOZ7Ny5E7FgWlonPRgW9wcERoyQ5EL/8+fP29jYUCETgUuUKEGiad68efXq1WE40TgRBkxFzdpmzpzZrVs34qF2QkEPs5BjFEbupAyCQmlNHwMUj1UR2p4/f25paTlv3rzKlSsbDIv2a9euDR8+3MnJicCENcSa3RJ/J0yYAMkmImtNnw2EHI+793rhw9ffJEnwe/EU1qkTtrgUlCqRbqJ1cv+3739zCPsicsssiSd+cnIMMBtIBgwM1oJjkzjlR18RptYjtkD7mM2CBQvI9/AtEg/agbug62iK4DhCIg7zQpEpuzFg+YWIn3/+OZqPpWIIcj/lHPz++++/JzenSpUKq86o/+ZxuMBnQuBBmISLiwsBlNKFOGtnZ8d2TPLZ2dmzZ2fNmjVnzpw8efIQUvFN+QzaVNtBHQifxePsrJ+4D1HG5SkntB6xBZpdtGgRC+7UqRN2hS6gZbILrYcpgEc8ePAAQnns2DHWD1fGtMhzrN8kE0Hy0G+2bNngYVQ7ZcuWHTJkCD5iJobxWv87yfL4OTSydevWJ0+eDB48OJpkH3OcPHkS/oqD5MyZk/UTk2GZOIh2Om4gOj169Ag2zxZwQ0yoRo0aXbt21U7HAcgB/fLar18/jB9FwEhy5MghRFnrFJ+hyLFJgG2Tlxs1ajRu3DjKe601CuBf2CrcCeciShO0iU4GyRAVAYyWYEKS4hWXvHnzJnQIfkzmIuyQMSdNmgQHIBp/UKRc1b9//3v37pFtzfdnl/EXZiHHxCNM4eDBg4QMuMXHTkEUI51zULp0aYJm1apVjekvJAYjuHDhwpgxYy5evEgLSe5jsybxC/MiYjI4ZVO4h9R+JkBsyx6/hh+/ePt+TKFkjTIn6XQ1KHEC3aTCyZ6H6KY4vvZ7875vniRD8yfPkOSTfucYhVK23rhxg0oXisyxq6vriRMn6tSpQ8KOo0VxOSmHlEmyhGrj4dDiJk2aFC5c2CTJOFKwBYLOqlWrMFrMDxtjX3Aak9Am0szjx49xBPkuLNuhrO/SpQst5rvJ9OzZMxIbPEbub3l4eLAd4R9xT96MSWBFOLIFOEG3bt3q1atnEmaAASCxc+fO2draUh6z+Fu3bsGViftwWa1TbMFox48fJ2KUL18eUUDFqMFq1qwp33nQOsUZsgUMiQSGabH4qVOnFixYsHfv3nH/aAUJMxoZdN68eXL7ll1I6WgmWoa6xdkJMsTMK1euQDphmXG/p8CCqasJ5g0aNIAQ42tQzMaNG1tbW8fdNfBi4tL+/ftJ/xRFRBU8Il++fBUrVoxjjALIARNlWDIIcQnhIxBsSYperVN8hiLHJsHZs2dhuniKfMlNa40CmCXhAmZC/WZnZzdo0CD5A245yylCClU9p6DRdEZoxBM4N4EdVn358mXiMDSAmEA0+6AdHjlyhLVRi0KB4n5X68uDickxo8FrN27cCKlFQz179iQYaec+BK6VW87r1q2jDCpZsuTo0aPl2xQR1UyYvnTpEkmCVzJ0x44dS5QogQnGPDCR3fFMshf20adPHwYxYXY0FW6+CP3p5qvLfqFF0iTqlTvJq9CwZx5nS55gvcvb6y9CMydLsLJUitLpEiX7tH+Qh2eS0mbPnk3lCkOiBc6B7tB43GOcBAjAgeR7dMT4P//8M8ZgpsRDst+2bduSJUuwOop1piaz8kqGjvuMjMP6ZShAwiZbE/iaNm2K1WmdTAoWv3bt2lmzZlWuXFluwtHCK7ObxMgZDQXJjjgmiXJAPVy0aNG4392HxBPlsS74B3Gf8ZEeqRrrMglhwlAZB0NFFJBvVE8EqF+/vgl1wYJxECoTJycn3jIFIoJCEQzZBfYg3WIB5Myr/EgslAJps5fMmTOTFHF8BpduJgSr3blz59y5c+HfsHDeohdEx7wmuQtOMAGiXLRDGVm2bNmhQ4dmz549juNDF5YtW7Z7927Sf7JkyUT1rNwkUpIYBTAk1knW8/T0bNu2bb9+/Uwilv8cihybBM+ePRs7duzRo0cnTJjQoUMHtikuHA1wMRsbm4kTJ2JUMKgffviBlCRX4fULFy589OgRNpYqVapMmTLh+xxQ8B86dIjjadOmVatWLSZT4HRw4uXLlxM6Bg4caKq/uPiSYGJyTFZ48uRJ7969SW8EuJ9++inmX4Mjcrm7u0MauBZ9L1q0qFKlStHcLMRQKKFIbLANmPG8efPIPTG/mUFeXLVqFYSycOHCixcvNkleNzlevn1/2Te05/VXL968T5NYly15QrTl9+b9s+D33yTWjSiQrF/epEkSJoDKfUpyjOR37NiB0CCsRYoUIUOQeCRJ4Ja8JbDyqvWOAKEmvEbjw5IypQ+aateuHUZFmDZT4sGECF7USzNmzMiRI4fwJxIq07E1WQwHWm8jyBZIt3SOaju4GH7BmBzQzdnZedSoUcjNfE+rQP7Dhg0jXB45ciRlypTMzuJxDWanAyuB39ANyCXGYBcQCK6KRtSiYgYRBeGGhPL+/fub5GkVcBoSACufNGlSrly5mIVGYYEsmL3IdqRzRGBaUlNp7/8NRhCF8oo0CDikLuIG6zfhM9Hg94S+K1euEFXkVjHzIlVWJTKPVPIGyOKj2gLgcgFjwjCYqGHDhhhw3L92Eg5MgaJ//PHHkydPbtq0ibCM3AAGL+aBJOlAN+kfEawQOaM77X0EMBoKZRzxtdOnT69evRrVk+PFXGMNe3v7Pn36lC9fvkuXLqwcQ8IwmIXFYMBMysq1rhGA8MXkWL/WFAEMgivRkz4c//rrrwSQEydOUGVFo7v4AoSjyHHcAcE9duxY165d4bgEGTw0GosyAMkcPnwYboO5Nm/enHwBecUdsCv59IZBkBh+R0k2fvz4U6dOEXiXLl2KJGPy2RTKxVZhaJcuXaKGL1OmTNw/BfryYEpyzFBoDkXu3LmzUKFCGzduJPdHk2KNwbXyJAqCY8mSJTGjKlWqEJ6isSSJqhcvXhw3bhyvFSpUmDx5cuXKlWMYmAhnsC7i5vXr1+vWrbtgwYLP8FEm797rgt+F8eM/HoVc9A31CAnjBOmTJCiUKuH/8iZtnDlJKuioXhSfkhwz15o1a7Zv347QcFoSp5OTU/Xq1UuVKoW6IRz4qnfUXzfnkqpVq2bLli2agHjz5s0DBw5QMdeoUYMCif6tWrX67bffouE9cQGRAisikMEwqPX//PPPdOnSEZvy589PJcBOKc2FpUUENtO6desWLVpI8NJajcCFpJn58+djcn379mX7Y8aMyZIlC69sUOtkOuBKzEjgQwtnzpy5devWX3/9hanjmFSbrHD37t0ERCHr2jVGgBCgmuHDhxv/AkI4+Pv74+OwJZyuQ4cO6Bpm0KNHD+QAC9E6xRZeXl4zZ868f/8+hQohe//+/XDNJk2asB78/c6dO9euXaNF6/1vsLvixYsTBKKyE0Zg/IMHD2LDjRs3xgLRO3KYOnWqfAYSd+CMTIGomzZtCsmjBRNiCvnjRQ7ITCiIbtI/HOiDIbF+7X1k4FpslUEYk40sWbIEH1y+fDlcXOthIrBaRE1d6uDgAO2jrsOofH1927RpI3EGXg6icg1siRTQoEGD6O9xEL1J0kQPUvvt27cJ47heo0aN4niL9/LlywMHDmzfvj1m+fDhQ1yYrFSvXj0Ww6Tnzp27d++e1jUCkD+LQZ7RFHt4wbp16xARqapYsWIDBgw4e/Ys+evLeCSWIscmAa5K7MUC8dO5c+cKq9HORQ2uwmLxAswJW6pVqxZaKFGiBNdK3MDqqCexYfnwnLTbsmVLAmYMyTf2TwCfPn16wYIF165dS9D+AizW5EgE4dAO4wzUD6FZuHAhGhoxYgS6jGF0I0/DUFEt4ayI/lcQsSGikkFhmAI2AbfgmJwnaY9Xgq+FhUW+fPmePHlCpCOh5sqVC/IRE/tjcC6HozDpjRs3smfPLk+k105/HmCjiRIkyJw8Qfn0iUt8k6hi+sT1LZO0yJqkS66k36ZLDDOWn8cTV8GRCDSEZv2lZgS5EH2RLykqLly4sHLlyqCgICsrKzwNkaKLbdu2wW4fRQG4FLlEyDFaEC3DWmCoRAT2gq9yfPTo0V27dmEGmAT0jteaNWsyvmjftCDPkTvJB1CrVatWEbWrVatGPS1VuKurqxARZAswOSycVwHHhQsXLlCggKxNgC/A4aChMAk6sFM/Pz8SP8KxtrYmqKVOnZpyIiZVfiyApxw6dAhRwwxWrFjBSho2bIhtsBLW5ubmxmKgCBQAgEagbcbCAvfBKUhXaEH2AlAKhA/vhoSxcpSCvhDa+fPn2QKXwJwgN+goJq4XPaB9kAzkBr/csWMHNoBg0QU0i2VA91mGo6Oj2JIxHj9+zCvLZvFyt1KsC7WSDDBIDmDbsD1MC/mgVlye1EJsqVOnjqkch0Wi/WXLlpUuXbp27drYABQKTk+Zx9qYSwpLW1tbhIncjIERsndPT8/y5csTixCmAZgQimBTtGON1G8MwnTUV8Q9eAxs0hy1Foreu3cv2qcKWrp06ebNm7GcihUrWlpaIlvWTPXCAkQF4YC1I3lkK8FcwJg0oizOMhQt2CfSwJZy5szJW1RM0RX3vy9Ev1RBmCWzz5kzh3iFnVM4IUAchBjFRNpCI4AyAF/gWgxJv2rtG5zIAVUS7lAljATuyBR2dnb169c/cuSIi4sLJSI2Jp3jNTBUAjWORiTUmkwNzFgyr/xpqdb6ZUGCp1g1SQ07wZd5q52OAlxFiMa0CIbkylu3bpE7PDw8UAdxDKGRf7G31atXOzk54YwEHFgQVSimrg0RLZC8pLlhw4aRtWN4B/Nrg8mEQrghpiBxWBpZX/46RzsXLchV7u7u48ePJ8QQcTggMsqdBvyTfEYHxsRRScYk5kyZMmFekjkwMnIzxgHF/+mnnwiyHCxZsiR37twx+ZiAEYiVjRs3JtOwclI7BEIojtbjMwD0N2WiBPlT8e+zq+3QDlpDWdRC4mOoLG/evJS85D/ekt4wDIof7QI9UFm4j7AZh9rm119/JfeULFly2rRp6EIebEwqwgCIL1pXMwMbI6dC+uWHbbEEdkHhTprkmExJH6wRSH9AO+wwnNkQzoYOHcp2YJ+YdJMmTdq1a0cwopZAMlonMwOhITrWgDv06dPHQMSRMC1sAXdj2fRBRyhOztKCX4T7Ai4d8JGNGzcSVffs2bNgwQKhRxQzsBxUr/UzKdAFzJUaG9fGqISgoAtsA4NhkfSBunEs/QEdYPZyygAfHx8WDI3D6ii8ixYt2rNnTyyTFkbTOpkBiJQ6ZNKkSdhA8+bNRcJIEgMj1SFJTAsd0S6nBNgY5hTO4FHW8+fP4aAkP4orHIoAyCD29vY4ywdzbdzBCrFeZqScQIaGL8sR6lkPe2FhCJ8DNmhYPLZEHOZV3gpQGZJfuHAhjoCXde3aFe+AHs2cOZOUTxWk9TMRWAyxhRSD0qkfxIVBp06dSFKYAVpAgIiUlcspQHu4GMVZctDixYsPHz4Mb/7ll1+owQh07BqezfjGSlRQMACTI85QQ54+fZqyHCP84D0RrBFyjL3hVkOGDMHkdu3ahfcZOBVWTR+iNFYNhxk4cCChhoBJSDdYeDTAJaHpNWvWhPBg/1qrwr9hmqiKqiimUT/VP2mMuPNNtL8tZAAXovL+/fufPHmSsLt06VLqVENiRv2EyylTphA9icJQlho1alAejRs3jqzJjNINAypfvrx8b5gFwKiuXr1qCNDRgJjIXC1btiQBs4ydO3diXjG5UEGArAAyhCehBTROCnny5AkV7bJly9ACp+7evbvICCRFzlJHGaciX1/fv/7669mzZ9gAEeTAgQOknMz6PzVAR5846zA1k0KwOOAtJjFnzpyGDRuSxdkLuyMe1f4HderUwSyXL1+OrRpbDvZMoU8GJY/CKTlFumVAGfNTQiYlYhr8cdOmTQRogiNyhqCMGTOG3Wn7qV2b7XTv3h0CJ50B8n/58uWGDRvy5MmDc8GGL1++jIgYk1fz7QihMTWRJEOGDKiDueDBVBd//PHHunXrSB6YBzkDi9JsS29dtra2UEljXUDFcO1KlSpB7+bNm8cpuf1vvpULsHB4OQedO3cePnw4DsIxQqNQmT9/PsXG3r17d+zYgacQu7QNLFoEj8fAwgVPT09Pai3au3TpQn9a0BEZkcSG10gfcwO5sSo8mvLDkKQvXrzI4tEILswGsShiuLYTPTA2XEM6A7ElAjg6glWjxytXrqBHCSDGWjMhGBb7YQrKeClIpMZbsmTJli1beMuSVq5caWxInCIQGdddLPjcuXOQG+pkCk4sigREGYN9yphA66qgYATMA1LUrFkzvAa7cnR01E5EjQcPHhCWCbP4DuUlBTYuRuylmBS0bdsW1kQoIAhQbWKKx48fp2p1dnbWhogWjNm4cWOYD5GQuKq1KvwbppEL6iFKEmiIQYMGDSpSpEhMJI7i4U8zZsy4du1a6dKlR44cCceVLMiA5JW1a9cOGzZMHl5RoEABKiQrKyuSIhPRGUZCO/GL/jCPkiVL/vzzz1WqVLl3797UqVMJbQb2HA24tmDBgtgZ5gK5h9MQBLVzCjEAKQGSgRiFahAISP8kDMgHr2QjyXxkEQHHtBMmjNM/x1z46tUrtAkYCoXSaG76EikkycFs5ICcTW2Gaf344485c+aEsvft23fsPyCEATglC9ZfrQFDZeNkUAhZhQoVaPmvbizJLnAowwLwI7YDcS9Tpgy7a9euHW+1/Ywd++uvv/br1w/1SWeAFtAXvgndP3LkCPE0n/7n+0VEMr75gGkZrAshs2AWkC5dujRp0vCKgYWzLimojC1HDAkChBAwMxkQmHvlBohTMCPHrGHVqlXTp0+n4nJ3d6fcgq9PMwKnKBSNrYVjehKamjZtSpQjC2JUiIIxP72DsAtjx0QdlC5IHrGjEcxG3hqAsgjp0hlwIWAQ5IBGOGa0cGOaA4aJwqbX2zMLZnnEIiBGZWxIbIQ+xivnWt4SnUgQLB7j4a2Yk9ZDQSEyiO3Vq1cPfgwzplzEnY3vDRkD05KnrNy4cSNHjhwBAQG///475IqSjLAMHTKAGjt//vxU/rNmzcImSUxnzpzZunUrwcF48Pv371OHz507l4BjACFIvE9ZbzQwgWiIF76+vhMnTkTl0Aj5iwftXNSACbm5uUEszp49S5yaMGFCzZo1uRBtEXc4C1Ulbdy5c6dQoUJUTpgLaYP6CVPAUCitqO9hyVgP/VEzoblixYryJ9uw7XHjxrm6usaEH6dOnZqpv//+e4wSVv38+XPFj2MIlEV6eP36NZ4mn87TCIPs3Llzz549oVOcQlm4sTG6dOmSO3duVCaDAAwA+cN1UFyJEiXq1KlDjMCoMC3OfkoHFvolX2ll8fASNohFkTjhIvLEdfoQiYxBKmWRxjuqUaMG7JOKq0OHDlT5WBQW+/DhQ3bKgFonM0OCMimcGtLe3t7wdQ6hL5kyZWKP586dQ8i0aDvJnJn2rFmzslnpDBiHt7/99luDBg24cMqUKbgk2rl16xaVKu5jJgWJdWFXWBcCRBe0YFS9e/fu1KkT60RBrVu31qzqH9SqVcuY0wAuqVatGuSS4+7duzNOoB7mJmQCohPGzPqFizO7tbV13rx5qfahX0iP4zxG4G3x4sWlswHYJHBwcCDGEugQi4zJaFoP80NkhcyJkLxKY7ly5ZB5r169smTJwpIaNWrEsShC0KZNG2ODZxBcYMiQIcgfb2rcuHHRokWJ0v7+/tihmTSC2SAoSAOTGkIKTAVDojLEnbElDENb8T/AZowXw9rQS6VKlU6fPs2O8AVe8QLsk7P0NMfKFb4Y4CAjRozAwXfqgSniL3KKg+DgYKIcDOTZs2echfzAheA/pUuXvnLlyujRoy9cuEBMoJAjVpNuCAJkW7qNHz+esADpoq7GKyHHFM8eHh5YJgGfFuIe9HrhwoWMNnPmTKiUgGGjIugKAhPkaYLO33//DYuljunbty9q+2CYQM1kVogsgaZMmTIQWeO/4kRnzs7OUGFSb6tWrTgLbaKQouJh/Pr161etWpWzmzdvph6Ce1WoUEHiL2GXYE2dhMXAuYl9UPZwMS4iOEviofPt27ehPkuXLv3pp58wZe20QtQgYVhZWR0+fHjAgAEIkFRHCzKkxoB40QHZomsg/QUECLydNGPImpDIb/W/lkl0QPLEBQri+fPno3S6oZ1Pk3iYJVu2bKS9NWvWsAXoYOHChYlZ69atI+JIFhQYr4djigG2zy4M7cQvODHUjTRM7IMHYIowAKgDPPvTbIepcZzq1avfv39/8ODBkFqqDtptbGzYEdsx1othSWgQirxgwYJ8Rk8opzFXrlw4LCQDrRF2V69ejdcXLFiQwlLrZGrgzkWKFNm+ffvTp0+HDx8ONYFFrV+/fu3atXLbgz7hrItGIgbWZRyFqNbYjpOTE3kFgZB+iBtHjx4ljMD1pY85wAKQFRQWX6DcwlPgYbRAf6HFRDnMG3liY8ZboEP27NnRnfZer8ccOXIQBg8dOoR9UnZiXY8fP7537x6DM6bWz5xgDSRmqqa9e/f++OOPY8eOJfDSvnHjRswAe5AFh1MHa6OO+uOPP3BhrUn/lx64BtUj/AAbQ6cMgsdBWxGR8cZNBQSOLiZPnkySwhGQHvaDOxw5coR2QJ9wK8eXqeERtaFKRC8YEoOQg7Ai+DS7Hjly5JkzZxALb82xcoUvBtgPhgcz+fXXX+GmeBOVZPr06YkAVJuECHt7+4sXL16+fPnBgwfYZLdu3cincJtVq1atWLECp8Mg+/XrR3DgkocPHxLT9uzZwwg///wzJSiGWrduXegyF+JH5cuX51rqcOg1tSipB7p87Nixq1ev4mg4prBz45sgCuEQ10e5Iejz588PGjQIOvu///2vR48exEFSqXY6MpAVnjx5QhEDf4VPk8kIlMb3n2BI8GC4UZMmTTAj+lBXkYx/+eWXUaNGDRw4kCnIDZzatGmTfMZtSHJsB61TZsGeIbtYBpcQoKNPIVgbXAG2TXWFBbM2uTEgcfPzB+uXcI8KyARaq9mAp5HM4LL4J0T23LlzaB+SVLJkSVTv5uZGtYrDa70jAAnD2HByJKw16YFhoD7MALHfvXv34MGDUJxatWrh/1BkiCZslcxqDqW4uLgQtry9vWfMmMGOoB1MRIhhAfAP6BSbiqrOZj3yy7FRmT0XIjHG5JgxMW9sEjVhz+aowZAhax46dKitre2pU6fwUCIp5g3RJIXTwdXVFQc03LcIB7aDfxFV4aZaUwQwPoMQ0KHR0DUHBwciPp4IMTWmQbGDp6cnDgiXRRcYAwGdLRAK5FFuFNVUX8ZfYzVADKNYsWKwXvzd2E6QCddKhEH+pBBSRe3atdkjRoWC8B1TOQ7O6O7uXrFixXbt2qFo+BOqL1q0KAEN4bx+/RpLkxSlXfBvsHIqfEopY+9g8YQ17JOzKBFtMgiBl56Ine3s2rWLqp5wp11gIiA35qLwYwvYEhrHtRFXixYtsHk6hD3I7UOPcoMEEN61Jj0YFikB9si1BBA4ASZXtmxZJoKAklC4ihJCuyBWuHTpEuN07NiR1UI4SAoFChSAcEB82RQboWhkJVrvfwM5U65HfOCSLBvTwpYYhFKNV4hImTJlfvrpJzLaafUotxhDbqthw4g6+gT9ZQDHIU1v3bp11qxZRB48l5iGWSJn8gvSoA8t1GAnTpygkicMklJxEN4uX7786dOnBDecUeRG1OUs9VvlypUxYwxvxIgRDIswCZ4eHh4YIRScFAODwj6vX78Ow8ETcTryHeECkhNNkFeIEznmWpRNLJO4T7IhFGrnogYmcvPmTXmOz5IlS/ANDrRzemArHTp0gG8tXryYEEl/EsPatWshwTjqsGHDKNxJz1hD27Ztyc3r1q3DSrSL9aCmv3HjRp8+faBoWBs5IxwPixReXl4kACyPEm3ChAkUVcb59XMGimDLCxcuJBngWlqr2YA6tm3btmzZMlRfsGBBsgU6IrrhjSIxcjkt0jkiSJmijmjES2hmELrRBzZDeqMgpkSWFq2T6YCd/P7772SCXr16wWNoQaSAueI+XbihsExKC0yXMIclSx/TAuHLV1dhZnI3jgXIqbhvB8iOhAGgqQMHDkBuYJnUMHEkNAB1Y8nkg9mzZ+PdQrzEujgQY+NV3zc82J3BuiKFrJzowSsODt1ERIQI/D3c0wliDdYGOUYUqJiQxTFVOrVWlSpVoGVMTa1CcoqGHOfOnTtfvnxR1VqAWsve3p5ByIt0I1PCj/HHcGEw7hBZQfvgr/JcRXaHY7IdETK6iF4daI0Viu4ihSiUMenGdPBLkgLUn/o5jre1EBH8g+q6c+fOrJyNsGYgLiCTSs+IoA89WXY0/sIIjCkb5BhDgoIfP348Jp+dfv5Q5NhMIObs2LGDaMkxdkKdT8zMmjVrtWrV6tSpQ/bBfmbMmAGHJoaQYUnodHN0dKRgtrGxgTRjbEQAwgsmR0mP1xBhSI706d+/P9bOWaiwPB7R09MTKyXyiNvCyzFRFgA5rl+/fgzJMVNgD8zLMdYukFOAs+JNHLBUTomX8VYcJJxyxeXlmG4GMALtXCWnxLMAp6QlIhgK0MHgqlxOi0RXGsWL9X0/GnEixyyCagYlUaPL+mK+jooVK5I5MIiIHJRci45hzGRHREOaDAoKunbt2rFjx3DU4cOHQylYNrEPKoPu0Xfr1q21i/XgLNK5cuUKJnjy5MkY7lEv57AfDS5cuPDQoUPJYdFo5bMCa2blSBK5Wep/LtiswOLxQ7zx3r17BQoUQEosIJysopF5DKUqY+ItFC2YOPSFSkk7Z2pgLY8ePSIlw1yh/kxNsYGvUnnH2rUMQDV+fn4EJiIRO+JVjB9OZr6UgHfMmzeP4Mh2WACvbIewi0NpPeIACCvxF+GwKeSDP/7www8QEZOI69WrVxcuXMDTWTMiEkMyrXUZxiR6UN4TJZo1axbu7masweCou3bt2nny5Pnxxx9JS9IuUZ6zEmSAtIcDfQBi5FVrigAZgVfGJNfCMFDHH3/8gTNqPUyK9evXT506FX5pYWHBjEwdbm1R7QVEswtjyJg4+/3796tWrQonoC7C67XTsYKvr+/MmTPXrVtHAQ//+Khlg5isXEbgFSuC6nXo0AG+EsdlfyZQ5NhMwG1JLpjlwoULnZ2dixcvPmrUKMOH51gdgFaNGTNm27ZtkyZN6t27N1wIdVy8eHHQoEEohW7wZi7H3/FHxIh7Uht36dJl9OjR8GwMEuBNhAXKZqg22Q3aPWzYMHIomRSP/vPPP2NIjhkKBg8d8vDwYMyMGTNSuhPqtdP6KtHNzY0pyAs4Wvbs2SH0eAFrvnr1avr06XFA47zAaE5OTsgBH3d3d2fjHNCONCj4YRccIwTaGSpz5sxkGf11kYDOrq6uxFhWJX5HmiMkwk8Yn2vz588fzeXRI653jlHz5cuXKVzgr7t370YWHTt2LFasWPQLYhslS5akmxiE1voPtm/fPmLECOSFZaxZswZyjJQBMsViyDeiUQcHB7ggUobTdO3aVa41gLWRXGFvLEnEHRUYGVGuXr26SJEirVq1gkCgS0wWlaMhrdNnD/aLXUJT4n7r7oPA7HCDW7duoRqyAoLCpo8ePVqvXj35sDUuYHC4xdmzZ3HyEiVKEDQxEmIBx7iZ1snUYFKcisT8+PFjTJrdYcz4rXyTWOsUWyAiynQrK6uGDRviF2wHjwV4gfkMDH989uwZkRSvgW6inTt37sBfTXJb6/r16ytXriSmC4NBL+yO4+gpXQyBObF46m2SASvHebE0QjOh3Dgixw5oFlGggvL6X9mgniQQwcZIPxJbTQLWvGPHjhUrVmBXDEuEoYU0hjHzqnWKA6R+g60icOyWwcmaWBfK1XqYFCSba9euoRGkh0bkMZoIDTHGXd2YKCUcOZtMhnDg39QVhQoVinjT5GOBWEicqJvohJRwwz179uTNm5eVaz3iAFSAfSKHypUrS81AyuA4S5Ys5nPqTwmMVpFjMwFrpHI7cuTI/PnzMVGYcZ8+fcqWLUuukSiEl9nZ2Q0ZMoToTbnVvHnzc+fOyWMrEBpeT8itUqUKXk9a3Lhx4+LFiwm/dMC85fMW1IeJnjlzhigEQytcuDCd5cMrFAo5juHXKoRr7t2719PTk8XQwuxk+Vq1auXIkYPVEhPkq9L4F0EJ4ycuyV+CMfiGDRsYgfVnyJDBEPoI5vD+MmXKwAAxMEaTPwyztbVlmzIFrxIwiQaEaJYd0a2QEq4NXcTvKlasSG5l1wy+a9cukRIBSsJ77AJjnMixgGRGGELZY8eORRawTNJYNJSCTQJ2bhBWOFDrDBw4kHQ1bdo03kJTkC8HbLV79+7W1taIjGXDyDEp+YZiuDvHBgjpoXM020Tl2FD79u3JLgxFjMa8olqbAkCYCNbHx8fLywsPxCIpQtA+VYr8mU5cgDmh0+nTp9esWZOUiSGhDlIOxEjc3hxgUjwNi4KUsyPsGYcnKMgCtE6xBVHjwIEDFNOEP0wXR8VdqePNamb+/v7UjVQvcH0s/MqVK+iLKMzsEnriAorJ48ePN9H/dgNbsLS0JIQR4whPEUPYx0KsCxtA/pAPgi/BDr1gYPKd6biAAWfPnk1s6dWrF0EckGZwefQS95UbwPqJzvb29iwbW5LswixIySS1K6NR+RCyCIlkIGgZDIPCOO6ajRTYD+GdWpFYijGvW7fu0aNHo0ePZsa4C+3w4cOk9rlz5+bJkwctsCO0bJK9oAV8mWWzZqyILfTr169u3bq8aj3iAPxr4cKFvMJgiE7iBRkzZow0i8dHKHJsbmA8D/TPMyZ7EogGDBhQp04drIhjzAmjlW8nE7EJVn/88QfiomiEhtKCs+CD+fPn79Chw6RJk7hq4sSJEFbMDyclymH2RAmYMW/JO6Tm3LlzEyvIdJAcRp43bx6E8oPhiEmxAUIZ7IjpaHn8+PGxY8dYCfEfcnzjxg0mYnCYNzkaj5O7pSyGNOfg4ICD16tXT26YEttZAHSLxr59+zI71JZryfV4zcGDB8lW8m0CJvLz84MuEzy7detGH+OAwCB49P3790kNVBdt27ZlLq5idraGVFu2bEkYgSgzwvfff08JoV35MTABOQZClUaNGgU5XrVqVbNmzT5YkUSDmzdvdu3a9enTpwTNVq1aGWINBwhI3iId0nO7du1Iz8yI+qVPLIAloWyMDPUTo4l0JryH9EUCdePYOB5pEn7MWxgAXmQS/ir+Q2jAlwgTaBz60qJFix49ehg/P8G0wKkwJ2p0ZhQGxjKASdiGDIXdiukStjggQlXSP4hD+pgclJTjxo1DHUiPUIuOZHZ5jSOMd4SyCJelS5eePHkyISzuSY4BCYhz5syxsbGB0DAR2iEUQpjiXksgBwyVcSBhKJc0U7lyZfITzN6E6Zk1s2DSBrkBkuHh4bFp0yYiFbUW82qd4gD8jpQgn6GRDhF7mTJl4hJyowckacmSJeQzUhfakVcKjLirA1CUMiChA/kTeJFSnz59COy4RhxtFRVQHOJoVIkco3rMiajCyrUecYDEKA5QKCsHJPWBAweSiUwSNP5zKHJsbhAlYK4Eh7/++gtKB9mFX0J4oMg5c+ZEIDCTESNGyB994uOdO3du3rw5VI9gBbWF9kANKZLxFCo0esI1qWNhhEeOHIF0En+sra07derUsWNHCZ7iUFzi7OxMxI7JvYxz584dOnSIeYsUKSJMmjUT1q5cufLdd9/hVqwcn6XmJJYyGpvCcjAbAhQdmGLPnj14N8dEKnwQZyc3sSO2wwY3b95sTI65vIH+R7B5K4mADtScBATjaMPlly5dgihSFTARTgfRJ9m5ublt2bKF45IlS/KWpRIqYXQE3g/uNCJMT45Xr17dtGlThAIJYN2sT/oQMlglzIMgjvg46+LiwoVyFuTIkUPKJoaiYKIupzSZPXs27RHDDSOT0rAbIilVERci6OfPn6N1w44QB2oD2BlG4+npafzMAQJxZv3f2tNiTI6zZs1qkqD/BQPTPH369LRp0ygHy5cvL9pBlQg8FiYYEcYaZFhy28aNG2Gu3bt3N1PiIUJNnz7dzs4Oo8IksCWmxruwBBaDhcD+jW2VZXCWFk7xGpYbow7ujEAf4ggHmDdVH6Kj0h08eLDhKSsmBLPgX2xk586d5B5ilqyf0CaLxCXpwJIMcmY77JQdsUg68xb/jUbUXMsgjIkTcSFR+M8//yQ6R/+RUQwht0yWL19OwCW408I6gd64TGBdLN4w1JMnT3bs2EHo/+mnnzJkyCAd4g7EuG3bNrIXtJ6JkDYWhaAQjkkKbz8/PwRCykFHKIKRsSXCl0lonzGYBXFNnTp17dq1PXv2zJ49O9uhUc6KDOOIMNUa/XHnSf1PS06ZMoXYEo1PxQQ4GjaJOTVr1gwvoMV4rjiCceRABALPo/6BtaxcuRI/Molk/lugC0WOzQ0sh3gL4YFuQmePHz9O6IDMkFXhi/BRSMvSpUvhLf3790dKxJPGjRtjZrAsbAzegr0RJOV7yZBFRiCLwSlhw7BMLD9//vwECkKEwSaJGDg1Av+glbI8wiM8Dd8ndjGINLJI3IopiJ+QV8g3kcGgQXbEJTBddlGgQAHo9bVr1/73v/+xQuaFux84cIBKsnjx4v7+/hHJsXxay1uOWSoFAFyxb9++xgtmCgpdTJQcZGNjU7Ro0QoVKuB3hA4oqHypg3wHUSEIs33YnbEEYgizkGPCNHaPOlG5pCJeCUn58uWDyOIMhK3JkycTBzkFWAMdMAWiMK/s/P79+61bt8YU2rRpM2jQIAv97xUxAt1QDLlh2bJl+BUbJmozILnc0dERN75+/TrdGFNWxamxY8cWLFjwzp07EydOvH37tuR+ZuQ1T548ixYtgiKfOnVKkeOYA8egIEPXv//+O5aNrqk90BEZCKlyjDHwqvXWg4oIYMoUjoiXzgZnixSo2MvLC7XigVwFlaR2/O2332Li0rEABjlu3DgYDBbIqvBS7I0wBGHCA2/dumVvb8+B1lv/SIHKlSuzEgpodipfnzLejpg0lwgZIsbhwwinXr16bGf06NFYHfwVY5P+JgRT4yNDhgyhgCEwoR1bW1tURskqTyu7d+/exYsXWZvB91kYAbd69epEWyIRuyZahWNabAfgPuyda3E0/JcAx94fP37Mjrp164a3omXtgtgCvVMSI3NekQ+BnnWSMDAYFsBG2BFBU+utX3z69OnRhbSzbNZPY6R2wggIhynYAmNSTv/888/oGjZGNNA6xQ2slqAvn5DKzV2ERqNwJg6YmmUYhC9AqqwZ2+AYQ+KttEcKUQTjMCa+RiFBy4oVK1Ci1sNEYJGIi9RI5CTvIl4ck1f0IrfAESBiZzHSH7BHTqECEhXX4sKZMmVindrpCGDLjMCwXIWKL126ROlIJUyhhV60TrHC1atXqXlatWolqZGlYhtEHpbEpMyImrSuerBIOrBlbIw9EnkIaNEogt256n9lneyLlsl3ly9fPnPmDBeiSukTf4F1KXL8yYBBYnWE5Y0bN5JTMD8EQrgmrfCKWRYqVAgbw4Y7deqUI0eOefPmYZzYMLSHtAXRImCSxYgDmHGVKlWw+RIlStAnLtU4fv3XX3/hL507d45o0ngKYQHyCvHF3w3xljXAXMl3rBzlOjk5bdu2jdQAUeYSkhFc/7vvvsMTWX805FhGO3z48IULF4YNG4YLS5xBMmxK1oNAtmzZAmkUcowMsVjkQO5GXI8ePdqzZw9y6NKlC5cYxowhzPL9ATSNgknMOBgkgF2xZxIS4ZLwAa9Hl/DRZ8+eEc3ZJHsmBRIWEZz8KUbOnDnJ7jNnzqQwYqsEuNKlSxN0cCf0sXPnTuSIBAcOHFi4cGH6M4JQAQyFGREEGiJynT9//saNG8yC6RDc6UbGYj2cha+wHi5BGdq6FWIGtIkk8RkkSSG4cOFCXLRXr17ff/89jSiIFrSm9dYDxyBRQaeOHDmCHjnGmqMJiCiOHElaxfFwMBTKpEA7bR4wPiZBvCbDUdqyQlgX/rZ//34skzJU66f/xTIJQ3SmA6UzBZixSzMUtopYKKkzZsyIsbEj+TIWLN/cGwGshFnI35R/lDEU8WXLlhVyzO6obfAUwzLwQWgugXjr1q1Q5yxZsnAcjhyjcUgw4YwyndhN4kQm9McHiW5aJ1OAVTEXsuWYsIgt0fLrr7+yfrazY8cOwjEyl84AKyLy5s+fH45IrGzQoMGAAQNgWpESFCISYYHKHPvEYsnKwrlNqBGGoqpH4/BjYgtxj+CDp8ifjCA6rIL0wIH0R1OYN/aDX8Dn2Hu2bNkIg5GuX4ApUpwghJIlS7J9wunu3bvZu8nJMUA4vLJCNEKiWrVqFZZD3YJ30I46tm/fbuwaLLtSpUqDBg0aO3YsQiaSz5kzR5h0pKBaXrt2LemTAfv164eImAvhxF0jSBLZ4qqUr7gAWQPSQA1MC745f/58gr/WVQ8SR+/evbmKMgPZkr+7du1KZ+10BDDI0KFD2TtlJ2GKldNoQkNS+HqA8cAvCRe1atUitMKOCH03b97kgKAnBT/xAWcnnmCcGB5WDQelNuYtRJDaHg/CwqtWrUowoefHcsGIYAQWRsyMyqoJa7xKiDAG/WnkLCNQSOfLl4/0R1ohOFy7do2ELvcvtN5Rg3GYnb1AKe3t7QlxNDKalZWVuJsxmIs4Izdr5s6dy1WwDpw6JhNFCrOQY7ZEiOEVKYwaNQqGQRwhREJ/pQOCY8Wok3xG9CE+yl9iGhIGja1bt2a3tMN67ezsqM5FT5T7jMae+/btC88wpHCupQPMe8SIEcyINOlAZ4PmUBVM+rfffqNkwZ4WLFhw7Ngx1ilnFT4K4i2og3wJ2+jWrVv16tXl7j5UiboNp5WeAvI97WRN3BgLhqVhu9o5ve7IuCTIBw8e0IcAQdbv378/2j969Ch1oUz3CYBpPXnypHnz5uRF7BObwRSpwtkdQUrr9M93cjCe0aNHs3jc1Xg7QD6poPyDGQ8fPhyzpPalCmeDWLvWycxAaMzFGph9ypQpOXLkkHZIG1GD7RikiqOl0f/cSc+ePUn2bBkfkVMCFA29gBixZUgq1Ec+sJs1a5aTkxMESOtnUkDEIV4YVdu2bSUaYl3QWZZtrAt0hM3g8i1atEB90HouYUfaaf0fvkAlbWxsYJxQZxTXvn37jRs3MrjcuTeTdTEscWbkyJGICIGzSFaFAJcuXYp5IFKtn34LBCv56IwOhCmom/EWCGJoBx+hkYjHtatXryYqolncxLinmcACUMfevXtZxuDBgw3f/qfoYps0ylvAYlAW9tOkSRMSORkxHDPGX7BJWLW3tzflNMYDJ0CzBw4coGwz1f17Y1CREkZq1qwpDyNihUSh2rVrU7hqPfQgxWAhnMX9ETVbo3DSzuklgNWR4w8ePEgow/5xbSpDymNKTZi0SiUKcQS2RwlatGhR8iPRDO5Lje3s7Azbo87kmBa5n4gTWVpaFi9enLdYI07EW2IgNozRkp5MEhMYhGGp7XFV6CzD0oi/sxLCabVq1STje3h4EJQMn/PgKbQQigkCnMXXCGj79+9nC4H6H+0ncdAunaMB4+CG7u7ukoyoGeSOGyMQYfRdwgMfJOC0adOGCMlqWdKuXbvkRkksBBJLTh1DoGmEK181DpexOBaGwVleje+6AU4Regidf/zxB0wLrZPmUQnJhuhWt25dkkfnzp250JiUMAKzMBdjAk6Fm5H8aliPceBTiB2wRZSCFuAcBr4LtbK2toajGAOZOzg44FecAjiMjCCAkMFU5s2bh8uNGzeOniiIlMnIaJzUayb6EhE4JHEHb2TB4vk0khGhhtCpTf+AdCg/4rhmzRreUuLL5QaQjCn92TiVA31wBHgYpT9OyxRaJzMDoclcaATOYeAo9+/fl+0YdsTBsmXLxo8fzyunoCnG1I1xUBCFCqGNQAw5kGIVts3I5tMOXATrgjJCa4gGxEQmkpQgRiWgA8tDzuQJ8gpyNvZ6ABMdM2aMra3t4sWL4WQ4fsWKFaE+sD12pHUyAxA+hdbZs2cpJ4YOHSq2xBYgUoRvin8BxwQ66CaRjQN5KyMIuIR1Hjp0iF3MnDnzxo0byPynn36iYLt27dq9e/fC7dccYA3BwcEEYQwJxyRTSjueEk4dAAlTjeBBnJIPKwxgHBY/ffr0lStXki9/+eUXkh+UlJBOfkXd5vCO58+fI6IaNWpQSxhSOJasLfcfsFRYu4uLC7pg5QQf6SkgLCBqXP7IkSOLFi3as2cPe8Ey6Yl2wCfza4UvGEQJkgWEB0crXbp0nTp1OnXqNHz4cByf4EygpkDdvXu3PKh42rRpVKqU+nI7iQAo9xBjQj1jArwGvyDwnj59Gj8lFxMBIL6EIHgqwZ91wnRJdjB4wilneSUU4yNEM2I1K4EVwGXZFHmHC3Eukrs2QQSQd3AlxgFUAvb29vByXIzkRVT8UQ+cLqoN4oMnTpyQDz+ZhcWwWikntB4fA9MIMSpINJkyZcrs2bMp34kv2gn9Ntzc3GbMmDF58uRZs2ZduXLF+PaDANFXrVp16dKlmALxiEEWLlwIL/nrr7/q1asn9YQxkCxVzty5cxlz6tSp4f7gDyb36NEjOA3r4ZUEr51QiC1ID/iPOACvHKMC8mL//v3J8cZorkezZs1atWpFXg+nboz4+PHjcMcffvgBlckDsHByGVzr9AnBvGxNjjFaSjUyN96Oi4aDNNIhXGqUFoDVERekkWHl4JOBXYiOtPf/gO0YFm8MWgCSj3gbDMYje+TUp1QKizdUucRNqDxVsWZVesAvmzZtimm1aNGCtwQKuhnUB4gJkFSiaoECBeA0olAGlDHNB8SFOyBMEoyBlpFpoPK0swwBx7ScOnVq27Zt/v7+WD6JwXht7IX1jxgxwtHRkW7ELjZITqqg/5pduC/3mxWyKuPsizo6dOggihCgDtg/BBp1tG3blmXj3dIZsJcXL16gBSrkdu3aPX78mLyATGRMM2mEYRkcK2IijlkDcoZYaCv+BywYKyJMccCmqGmRszaE/ruCpHZybb9+/XLmzMkxasKQzLdsBQUMjMALEYLtQfJglgQxwAFGSP1G0iSwYNjaBaYGU1SsWBFyjKfb2NgcOHBg7dq1tra25cuXh4iTLGBoBLq///4byk65u2vXLugZAU2+O8HCcBDCFDGQOIy/c2G4W2MCcSICHVT74MGDTMSAW7ZsgeMWKVIEObBThADIU7yVq8KBuTjLCPv27WMl1BLZs2enDI6dh5o3yVFtsE9CIVLjWJKrgAhFISJlEK9IzfisAeyKuElNX61atQYNGlSvXh3LQNaR7pYRKP1RoYxJUDbOkRz7+PiwHs7SR27RK8QRImEIkxygrDJlyixevJhMHxU4i4fQUz9AGHAzMj01IpUPfvXtt9+iYuFnxhr8BMCucDBcFHNlJVgUb/FzbC9S1K9fn9fChQvTTRtCD/Jrr169nJycsFtKBTIrpSAmR7fYOWoswETEJrbg5eX18OFD3E3aqeNl8VGhVq1aBkIPGCdlypTTp0/nQnQ0fPhw1Ae9cHZ2xqGEaGpdzQAGN0QGAl/Hjh3lK6qRYuvWrYMGDaKb8ZJYdrZs2RYsWECtXrduXUgSA9Lh05gWsxhPxDG13/YI2LFjx86dO+WADsaXgKCgIF9f38qVK5MUUYF8q0T6mFX44cCMTGdwdgCJ3LBhgyb9CNi8eTNUntQunQGXU5jVrFmTTIkeLS0t0Q6jRSzGTAjGlynEkFgDAeeXX37RVhkZ2FS3bt0wJBkBEK9I0ix+4cKFDx48KFiwoJyVwaWPgsIXBqJl6dKle/bsCTe9c+cObktqaN++PZwY1k5+ga0Sk0lzUC8KXdIcBKBr1644iDaE/o5AiRIl4MpQ5KxGDzzAp8gskHuSCI1QbQKdvb39zZs3mQj+1qRJk6ZNm4aL58ZgefiyoTzgFfLAVfJFlFKlSn3//fcR76LGEInkN77jCKIDTALCzpagBXBZ6AXkPWPGjHXq1EEixHSCOzsn75YtW5alHzp0iFD13XffEXHgu9TowcHBRH9IEpJiQM5CKWh8o/9RbwlAvHJMC6c4EKoBaL927dqpU6eYkfxXtGhRdMMaGIoFWFtbkxepRZCjPI86f/78cAXQsGHDQoUKubq6kpZYBswADYUjOgrhQG6+ceMGIkVcLi4ud+/eRbCkQKkIkSotnp6e8KdI8fbtW+pROhvkzAHC55Xcg6dRAuEY8qhwbKlKlSrkUfl4HeuPyk/iAlZ1/Phx7AqyC/k4f/48+a9kyZJEBCxt9erVsHb5i89IgYfjh8ZrI3DgpbVr10ZEBAUMftq0aQ4ODsQUejIUDs82MTbpb1ogYUSH/ffp0wcF4Rp2dnYweDgiZ3HMP/74gzVAwrQNGIG9Ozo64qfGa2Nf8Bga2Q4eSjCi+Jw7dy5bJnjRE+mxL3RkXPPEDoQCFka4IOBiSERbTCtTpkyMTEzAVVENpFxsKRwCAgKwK+KvRAYZEOPMnTs3wQd1tG3bljUjEOSDulEHgZjoQZQw5nBxAaOxjBUrVhCFihcvDtMiMSB84jirQjXZs2fHNthdjcjAIlkVNmPwDsBe7t+/f/HiRYRDh4oVKzIOOmUjHLNxnBFFsHHtAtOBidA1TtGpUye0TNFIOiTfYPOcJQOhDpQl8g8H5ECfPPpf99APFrYR9oVYkBIWNXDgQFIDaZWR2Q6pgY3j+NiY/FGRXBU7sOZjx46RqkkKV65cwUqxIrTMApid0o6ikVAWKfB6zIZtYi0yGisnGrBmUhJqIukyFGzgxIkTTARdYP0cdO7cGe8w2F78Bb7GdggFGKrWZGogZ/II7kBcMshZ4bMClowb4kH4I1GrnP7RIsQZ3F9iLK8co0SiHGcBhApPMU4EdMMp6EAlTGY0RDbaCYwEZ3gajbACmaJ8+fJEAKIBPI1EGY1tcBUBJEeOHPSR9bDanDlzQugZhMHx4liHEdPcPsGRSFeGR7mRRE+ePNmvXz9k0aNHD6LSixcv1q9fT00wbty43r17EwqHDBkCu+UtwiJvbdy4kbqEWDlgwABKEyIyAxJ6nj9/HukKkQLbhuYS75AsQy1fvhz+QSDu0qULHIvMN3nyZALZpEmToOC7du1iRtTQq1cvQh4zslSSzbx580gqly5d6qAe5RZjkPbWrFmzc+dOxMXxnDlzyNyDBw/+4YcfMESEKT/mrvWOALQwYsQICiFUrzVFAINjG6QfhoVE0rl169YUcrgcqtc6mQ7keKaDecyaNQtzIqeyEbg4QYE0id2yQQ603v8GPkmyxxQxm0jXhjF7eHiQROmAa1BGDh8+HIZhvke5YfbDhg2jVoTsUqtg5+Q5+B9xhBXiaOQkthOpZ7FIPAuZ86o1RQDjUwZfvXqVOAj5QDj4vqke5UZZJT/cgOfC+fBQ1jx16lSCJqLD8IgVWJ3W+9+gJ8U5iyHmGEKwMdg1ZO6XX355+PAhlQMsB1slfE2ZMiXct2NjDUaDQcJZcYe+ffs2btyYYN2sWTOmI4uwBSoT9hWVOWHh1Bj9+/fHDrUm/RfGMFGoMLER6sw2CV/U88hhwoQJ8Hv8ZenSpaQE7QITAQthwURsFkxI37RpE2GWxSxatAiXpMP8+fOpG42/fmAMnIj0xn6xdq0pAojzdPj7779Jhzg7b9EFiaBRnH+cUjg3CRJGe/ToUVwAc8ULMFHkdvDgQapHrWsEsHK0gKijsWeoP5UPCyZMQY5xcCo38siXQY7RMqWpepSbwlcLs5BjAhCRAnJMEoWnkqXgBwRZ8i78hiRB2v7pp58I91KaQ22JVvSENJAVeEsC45jXqFIIwJ3IOhBi+T4fUZts6uvryzjkFVkStQjJD/pL8iDyMhoBlws5C2lgalIveevChQuKHMcciG7t2rWbN2/+Xf+cY3T3+vVrVCm6RunkIV613hFAgqcziohGzsRNLy8v9EgNSpiuUqXK999/Dw9Ad+ZIPBCy6dOnk/7Hjh1LRYedsBHmomyVElm+ZaH1/jdYDz2jWRguhkmzC46hPpR8zNWkSRMYQAbT/fCEATIdzBtnXLJkCQqikRamJtMzI5UheR2tRer77AKgo2i0g/vg0UAI6KFDh7Zs2YJr1zbFzyOjd0oUEjOvOKM8vgd+g8GwYJbtp3/UrnSOCDg9e4xq8Ywg9omK6Ua4IPdjZhAy6mqtU9yAqKmFIMcQpvHjxyMcgg/sEOtlC8xLhITmRroFlochQReoNIy3QDv9xYSQMGR09uzZFDmdOnUqWbIk1QLFv5nIMeLq1asXcxHSWQCOyQbZDuUHdoIkaYlKHXTA6ujMq9YUATImisDX2Nrly5fRBaUd0TiOtoSoMVTWwC7EAbFqxIu6WTBngdY1AsQF6ByNFzAIMYEp6EOUQFBMhIrFKeI7EJcixwpfM8xCjhs0aEB6IDGQ5wzjEzKgRHDfSpUqPXr0aOHChfb29nJKQAwdNGhQ2bJlqfiHDBly7NixHDlyZMyYkTil9fg3mPHhw4fVq1eHopHYbty4AbWldtdO61FA/3jdwoUL37p1Cx7MqoiScophqfhZJAz7zJkzihzHHKSE48ePU3Wgygr6r8EgTGyAAAcVQ+Y3b950c3OLo2lhMIxABnJyclq2bNnQoUN79+5tJtXAFy9evDhnzhySPVYhJscr1Byb5AA6GxU5BjHZqYxJT3keLduBypBK5axpwSwQfbYD54AQi9BoJIX/73//Y/apU6dSD0jnSPHBHcl2AApiR7Vq1cK1sxv9TlKsAf2F7ZE1m+t/s9QgNxZfqFAhOJmdnZ18Xh9rGMYkEK1fv554hZYJNXI2jsARiHuUc/Xq1YNYQDIoHWnEruB/OAvknvVL9WgQIxCZoyxoGXWm8alwYECsEaOlEuAA78B6V6xYgbi0HiYCS2LlEydO3LRpE7Uc+jW2pWLFirFIR0dHzEz6xw4MApgItkrYx9/hxyVKlIiGUiuYG4ocK3zlMAs5btasGVmfJCfFtNZJf8+D3CbhlfRgnOEk2sqHoTY2NiRaMsSECRPIMZEW4swIGx49evTLly9nz57dpk0bWhgwUP97rVon/UOs5A6HnCWdaCf0EVmSEJnG1tZWkeOYgwKDBL906dKVK1dyII1oEFF36tRp2LBh/fr1I8mZxLQAw7Zt27ZPnz7G3/E3ObCQ69evQ+uxW2nB8Ji6cuXKJOnDhw9HQ44/ChCaUqVKkfuNDdXkgGdQOp4/fx6zNygCd6hatSqvVINRfWHpY4GUMmfOXL58eblFHXfAtiliZ86cuWPHDhZvkFKmTJl+++23fPny9ezZM1wNHDuwfcJUjRo1xo0blz9/flNRMYYlzvTt2/fOnTtUj0QYA6Fk8Y0aNXJ3dz969CjMQPrHDiIWxkSPp06dkl2Y41s6AKdYtGjR3r17CZXSwrwQ5WnTprG7ESNG3L9/3yTGzCBZsmT56aefCCMUEpFG/ujBwoD2Ro9YDBIVCBG8skggE8mxnI0IWUk0HT5nKHKs8JXDXOSYBExjuMEllACOozm7ZcsWAm6OHDkmTZpUSP9Udq2HEbhWvifq6Og4fvz4Hj160CLQeujBtRIctXORnYX0KHL8UUCMqA8SSXSDymit+ufOpEqVysLCwsvLiyolnLRjDdRBDiZZUsxoTWYAq4VQkhIMny0AdgRYAEYiqTHuYDQygVn3AlgtG6E6NV42UzOvnGKnWmvcgBMxLMzSVOkNRUj1Rd1rrAumwAwosLEuA0uLI1g5kSp9+vRo2YQsCqdwcXFZtWrVcf1feWqtOh1FEUHywYMHc+bMMVSVcQRir1ChAoSSwGUmo8KK0AUwtiXUkSFDBhREu6nqRmwJRaRLlw5nRzVaa4zBYnBhahLiOdpECy1btqQgYcxIk8hHAZM7dOgQmyVNYDAY4e7duxkfIURlOdRI9MfAiIomtK5PA0WOFb5ymIUcN23alNDp6+trfOeY8CR3aklvOB5Rw/jOMSCIyNfOIMfDhg1jzOLFixOGtNMRwAg3btxg/IkTJ/bs2ZO55M6xdloPohIz4niEtnB3smU9jE8MPXbsmCLHCgoKJgFBhqhCOCLmGBNKwhGAwMEmTcXvYX4pUqQgypnqznf8BWT0/PnzVB2VKlUi5j99+vT27ds1atTIkSMHWhCB007YJwGhINQEZxXailI4QIa8SunIq5B1qSdJZ1u3bqVb9erVSUxubm68JWtYWFgwDoPTEzA+18rlHh4eR48ebd68eaZMmeId+WMLihwrEKmgdlgylg8vohTMYvTzWBGB9+EaVKQwMa4K94kcniLltLu7O7GRt7A+3DNNmjSxMACcDsdkMXEvfSOFWchxo0aN2PmCBQsQgSE3IM3MmTN36tSJyEL7mjVriFxySoCMunXrVqhQoW3btg0ePNjb25s9iw5YJOMQzog+tIgsaAFoa+rUqT169Hj48OFff/31+PFj/WAaChQo0LVr11y5cj148IAZXVxc0I2cYpyM+t//5PXkyZOKHEcFET4H4dTBW4GI1CA0Ocsr4C0dRGVAOhhDOgN5K53DzcJbOeaVWQzjGFrkbaSgA5Ce0iLjR7oYE8KwNplXpqPRYH4C2oGsh56c5SCcJDmIfo+AngL9eGHQTkQBesrIAu0a/VUyjhzoT2qLN+5gaBSE6wkitijEa6BQYPCjMFMwigbhrFogRitXSYtA73+aA4YNaiL3ZASy8q5du1q0aEEMZwTyhZeXF4MT4aG2Z8+eJZsWKVKEBERyuXXrltwrgUmTF+7cuZM6deoKFSqkT5/+/v37pHYnJyfOFi5cmP4MZWdnd+/ePTIxm23bti2Jf8uWLWQNrrp27ZqzszOn5AGIly5dYj2PHj1iUroxZs2aNaN59svnCUWOv3KIY2LMOA6+gLOgo+zZs9epUwd9Ye1aPyNwCW6FzfTr1w/7P3To0P/+97906dIZ3BnfgSgeOXLk5s2bnp6e9McvypQpU1v/W+4f6/X4KQUwxSqhJhYR44Mwy3OOc+fOTQU/e/Zse3v7J0+eICaEy04IQHnz5i1VqhTRZObMmVevXpXfDecscYdXihIkxbGtrW2ePHnGjRuHlNu1a9eyZUti0PXr14lK48eP79y5M41EomfPngUFBRF6GHPPnj1LlixB6MzImHBlxuGA6EYdA/1lPXg7i6EDczk4ONABLs5ZgqN6znFUoGS0sbG5ePEi1YuUjMTNCxcunDhxgrqQcmXnzp1kDlIIBor1k4FQ9MaNGzdv3owbIFuKohT6H3zXRvwHpBzMBrWuX78e+WM/1FSWlpbJ9I9KwBsXLlzIdLhNQEDA1q1bsS70JeOwBjSOmTFvNNyRbqSow4cPr127ll3QXz5MiNS3TQXc4fjx4wcPHixZsiTSYAHUx0iG9c+YMYN2ogZAODgIKyEfIzoEhQETj6jlxNWpsKkwGQE5y8gRISGMXE7JjpTYL43RBwv6I9vnz5/TX4CKGYfYx1WMwLwoQj7bAXSWupRh6UY7b2UKwGgoUUYQWkMLb7mKVxlTm1gh3gJVYp979+5ds2YNBowlW1hYkNjQNb4/a9Ysg1ULsG25mU0QIBTs379f2on5WA4+Ll6MbZPeCCDr1q3jLMNmypQJZ4nFXXDMj3Tr7u5etGhRRqAFw+MAQMKOHTtGIihRosSVK1fE/i9fvkyOx0PJQayqefPmWPWpU6esra1v375NfGvTpg25gKDEgPTHowk18GySV+nSpWkhykG12T5pqFWrVgxLlsFVT58+jddwOZ1ZEjkFQUUToz5PsB1KCPWc468WuDx8idRJxuzVq1fTpk0rV65M8Icuoy/8VOv3b2Dw2AyeRT6CZVH5kOAkBWBRaJxEj8s3a9YMLlevXj1oHk5H4iDrfWyywEkfPHgAY5RkpLWaDmYhx2wYbkrIQ4K8RUBEHKRG0QDNlwejwlS4qlOnTmXLliX6EL/gEPSkzhZyTPXfrVs33sKnIc2EMPmICplaWVnRiM6oaXDgGvofzYe9EQGZ8bvvvmMc4iD0F30wI/1hIXApghRRjLPMyHQsCfXAt9SPgEQD2BIlB8D+EDtZjRbs3svLC7VCZEkPkDPUSgdqFUiz/MgFWiM9kCe4FtMPJ1i0jwoOHDhAliLRSmdyG7aBIhiWXMVQhE7MSTg0aQn90g0vgmsyLB6INiMNrIwPqI7QLEbC+JJ3CceMRv1mJo8SEFZImeXLl+cAZoB9MpebmxtrphijzKBggCIQLMjE7BdjxgXg7vQRWdGfBEy6pScGrI37b0i4YUziCy6DJDlGF/L1pKjyDaJDyEuXLoUToDteuQrfxDuoYRAOHAiuw2gInLPwCdyZU3RAgwRHWlizxDLWwFn2SMQUFTM+LVAiDnLmzBmVdrAihAMoVgEREzVxOcOKjeHyyJB5DUGTRmyGzozMHqUFuVHxEpHRNR5NI/3DKZf+DEUQYGFczshYGjvFzGRwDAkhYNUMwlkWgyVzFmhDxA0sgBnRtSwAwDVlChaAqbMF3rIp42WzO9ZDPDRcxdoA3RCLcU+zAjtkeTt27CBfYrrYLWrCchAyPsXiWbk4F1ZkMG+MFo6Lu7FHWsQB0SxCoBpkEGyAYywH4WA8MixWx+7o+bHuiR2iRIRMPJfSl8vFzFi8h4dHpUqVWA/eQeBCenSGGdOTNMHUBARmZ7WsHx9Mly4dxJfLOQvf5RKosPx1OLqQr+qhF65CDmwWyRDosB/SFmpi74wDk2BqZmE6LpR1xhcgT0WOv2bgKTAuElPLli2xan2ZmZIDfByvwfKJnxAngioxClPBI/AvsZlIyTGeCJc9c+ZM3bp1SYgkCwYkFODvzIWXMQIug3+RFIjA+BQdcBwpRAkyeBOZC7OhJ2EfykdUZxwGIYYQUemG9zE1y5byG/8lKRAzcWEm+qiqO/zNPFNBxEEQgU6xJnZCZiVySTuv7BmpcZbAwbZJw+xBzkoHwPYkOSEOOcUr25PYJ5uXdjnAwZAUXIpXQjYCQh+GC5mR9ZCtESV6ZUZp11+t8AEgdgq14sWLQ920pgjAQLFC+FydOnXghcgZLWCsW7ZsgWORQkRlAjrjA1BeypXChQujGpSFcVNToRpKGq3fP0BTDMjgBFOUqLVGDRIbdoV780pBxSV4FIZ0/PhxFkN1RPaiGzkAyCXYD0bCRCyby2nhVSwHcByxMwdsRDrIMd3kmAPeEiwA82LJbB/ptWvXjhAjnQkrGzZsIBDABmhhLsbH58nWeA0t0QOJIcOtW7ciE3IYS2IuGDaBgDKSKoI+DCh7YXABb4k7SAO6gFdyCveEGtLesGFD9k6axzHxI9EXb5EYjLlz585MRCDDfWRYRuOAt4AxZSJGQK2MCY0mODKICMQY9EQvlEbMy7IZhz5smRDJyom8BEQ2AvNo3bo1dZcENabGAEiotWvXhmwxNaQHhSIENs68jMC1nEW/xnEQQTHRvn37mFQvg7BfbELI1MYYKqKAD6EI1iybYs2Mj0iJ4xEXHwuga7FttsBbpmDXTMH4FStWRHTUk7zFR4ynEyGQTjjgEmnkwgEDBuALhhZzAyGjfTxUftCEeZG2/JgiTFSA3DDmdevWtWnTBiOXtXEh26lZs2bp0qUlktMiN55RNPras2cPZobVif1T+aAj9Au5/NgN0hmNY4foWpQo3kdE4i1ZRhbAK31o4UDyCNqXSoMDWjiLhKXMEzAOHiqVPGtGgxACbBLzw68ZgQOSOgeVK1cW3mzsvMylHSkoxB9g2xC2Jk2akEfwAlowbPyU+IyjYdVwX7yVV8IXeYTSsWnTpnJtpKAbIYI6mXCBx0kjBzBp3ArXw3OJKoQ7KC8+SBhhQGpUnGv79u20EJ9xQ9ohGCyG6pQWQhNj0ofoCtnAW6lsa+lBGD927BjEkhRGAUbajUlWNcAEcT8akJAmTJgwcuTIiRMnEvLYvHZCH1AoO8aMGTNixAheibMSaOICpA+vGj9+PDP+/PPPaAJJaef0+YmyY9KkSZwdN24cFEQ7oRADYNAkbxIb5qg1RQAalBst1IUkCVowaAwXfgMFMSYruBZJCFMuW7YszJgyhkZMuWDBgiTXEiVKYPrS0wCSGSkWHyCzMtEHUw7qxsDwikaNGkGYGBAPxwOrVq2Ke+MnvKXEPHToEAYzbNgw+RaQJNfVq1evWbNm7dq1w4cPX7BgAbUsjUx9+PDhX3/9dejQoXTGlugMVqxYAQvEnlkSFGfp0qViyTg80oDM4epz5szBGmVhxmA9wGClyIFYgNfAbo2dJSoQvFgSl7Rv3x6mW6FChfr160NhoSCcogOrQgK8pap+/vw5HEvkhl6IIJQ66AVQigDqcrajH1hHAEI1chaO2KFDB5yLEeRsNBDG8ODBA2tra44Zkwu1cxGQMmVKSgWEM2/evJkzZ3br1g2NbNy4EVEjE5bKCMQNIZTA398friPa5xSmiPoQLBF8ypQpjDNkyBBozebNm4mhxr4vYC+TJ0+mGxg1ahRWceTIEVbIUJxF+IMGDUKzc+fOZTQMHrWiiIjjxBoYMJGQ8WUKPAVjZqmygKgAg58xYwaXICXACnEZSVefBtg/kkfIeA0kEsBca9SoQQtWpHWKGRAyYmfL6BQPIiZgXXLPGDAaRJnahhzGLNo1MQOXE3PItVipOCDmQTrglVM0MinmjTsI8TVchVMQKFABB6yKQQxnAe0+Pj7kVwpsvKxLly5du3alBUOlGwYs0sBZihUrJneCDCsPk5S+epS3CgrxBQRYEhB+hD0buwP2LB8wYtVXrlzBc0mIsCl8llAWZPSo3IggIeJHXELK05r0A5LZmYUBKUHhu5CH6dOnT506lWhJ9qS+ZTFcC0cnHcPr4AlEJKpT6DhZhpjPCCyGhf3yyy9ci6tevnzZ0dGR8YV2//jjj3379rWwsJBJYwjzRlgEQewjuJN6qTnCSZkghUw5y2v2fx4vHxcwfubMmWvWrMmY1BbhwhzHRDFWwlkiu9y9U4ghyGqwTJIHvEfYiXbCCGQXTBleRWfRJlom/+XLly+ifklU+FLOnDnpYOiMHWPu4e6fCeiDT0L+4HkwpA9SFjqQw7ABFG24eckUrI00hjeyCzs7uwsXLuTJkwc/pH3r1q14HV7KNvFSogM0nUVCoTjG2ahr6UwjhgQtY3zpbOB/jEl/SYfMxezshWXDX5mRJcktt6N6UNQyMsmbFYoEeKWWIDqcOnWKwRFypHIWcArqxoyUyBKwkB6zIO2WLVsiWNYMcbSxsYG+Axg/sQaxswyu5ZVlozIAY4A94K2GAoaYwshylg0StrjEcJYLYUusHIrAAWPSX05xFSUBpYhwBYIUTFdORQT7Zc1QIoBIixYtitsyFFpgeaiMXbBHQiqd2Q7SQ02iStZDNxhP48aNUV+GDBkYBOk1aNAAXsva9DP8C8RQNCLTIXNsCe1QJIu+WAzSQ5KcJRCjMraJZKJRwccCAcoC2CygmEFQyCf6KdAsV9Ffv/AwGBTxCYBwEDLiJYCzWqyaRhyKJcHRWZt0iwZ4hJgK47i5uRFAJBqgVg7IWIzGsIBGJG/4xo52fYwBVf32228pceHEGB6VKhqkAsQOcQqcnbITc7WyssKKpFpmat5iwNRgd+/eJfhgA4gXs5Sz2AwKon+2bNnYLFPgJkiDcehGCitXrhwGf/v2bUbAlrBbLgGsB00xGpEEp5AVKijEF2D/+KPERmPgU9gzIQsqlSVLFtyKRAY3lcQXTSjDo/ELLjcek/68pREfJLPjVrxlzKtXrxLwSYKAbnhr+fLliRXkXyZlLtZGIwPig1z16NEjuuGGXCj5wsnJSSYiyIjz4s68jTnCUxDTgrgzdOjQsWPHQvmJpMaLQ1JkJpj++PHjqQZIb2xVOxdbMAIpbdSoUYw5ZswYMqVxhEXZuXPnZj0UOiNHjixZsqR2QiEGIBOQHUkeGC5JLlIfIDFAJsgfGK7WpFc0b3nFUjF3oVw4gwCTNdaRdNbeRAD6hXLhDDBLBomeUnAWf8PkwjEJzIBZOMtSyaMw3Xbt2nXp0qVDhw7ke5xcuCNO2Lp1644dO+KT7u7uLJUEj0/mz5+/bt26LVq0oOqTFBgVmBoLxCDJ982bN8faGfnZs2d79+7dsGHD+vXr161bB+GGDtJNXIOFsTtGhoxeunTJwDijAmkbaZOqDXtkBFaFmiB5rPn48eNEjUqVKlHYsAzkBgNgWHTBpvbs2bNRD9ZDWEEUcAIZhxCzefNm2lkkgGETYtiCnCWKbd++Xa4Ftra2kv6RG0uCmuD4hDCcmp6urq7Ra0qAXtgFFxLIIMQsEplARHiVEZiC0TBCsRC2cOvWLTgugYVli055pUOTJk0YRIaNFHRjLvpQyMm9Ya5lQCSmLwfC6gHqCiSJbFmYdlmcwRTsS8CkbCQmg4vXYMwsjAOujYk8TQjmRRQoArlpTUZ+rb2PAiyV+lP+LA9zov68c+cOFJYBETLWK5YviOGYUQGdUhdRcnCAlIj25G+MFiVCYTEM7KRs2bK0c1yxYkXWgPwxgxo1arAM3LBq1ao04rMQdE7BiWvXro2R4EEwXVpYG1EID8VQKcNopKKjD+1UL1yO3/HKpLRwOQvAo9G7tkQFhfgAsXN8wVv/S/sScHglalEEHj58GOc9efLkiRMnnjx5goWTLqNJ3AIGxC/IO+QIg0cwIPSXDELKk9sf5BrCxZYtW0iU1NKkaRbDSogVvOKnTCdzGa+KbpSm27Zt49odO3Y4OzszLLPQkwuZOhZh3Lzk+Ny5c23btiX9t2rV6tSpU+GkDLUnZ9eqVYtkhkSI+3I2duBaRkBb3333HWPWr18fHsAshhkJl+j1+++/Zz2QGxQs7fqrFT4MUg6JB0vFChGm1moETJA8hFFi5VqT3vrJ6xg9vHDt2rWUJWDZsmUYA8kDxmmcOTjG6+ArXKI1GUHyDZSL0e7du0fO1k5EBpyBRIVJMKDWpAcrp9B8rgfaJxGSMnEh8hzMmzGZmre4MZezZXYk3It8Sfo8dOjQrFmzpkyZ8vDhw4+lKTg2TI6ybebMmT179mS0MmXKsB0DJQVMTeYmp+IdcEFjSUYEs7MwoL03AqeQMJGLoapUqcJETZs2hf5CgkW2jCw38wCRhb0gEINaKQPQIy33798nnMEkKCFI/3LW+FpgfO8TTsnKEaaMhkJpiblrI3CuZWpZCRZF2EUO7IWJMCGYDY2Mxsi0oyPqK3TNkriKCEsj62H9hr1EBa4izjKsCBk7WbBgwYgRI6ifeaWuoC5K/fGf70cD5MzyEAgVC9GJ4oQ1ULREH7iPHDlCwc+qhgwZgvGQk6K3fNOC7VM0svJwSkQjGAbtxv4bKdCF3kx8sRkLC4u+ffuiRGwez6KRYbV+/xgtjeHCwkeBqgw7x+ChraxcGlE0b2nnLDvirXygxDGvODun4LuoGwdEI6IUFpk3b17KQjpjdWIJQqPZAnUyHbBY2HOpUqUYH9PlcvrLvFzCMRGG9KxfhYJCvAFxlYR49uxZkgheiT/iqpBOAiPuSRKhvXHjxiSyunXr4g4fjJNQ2+LFi+PdV69eJRRADACx+vLly2QZXA9/wYlGjx49e/bsOXPmTJ48efDgwdbW1tGMLIlA8nW3bt2mTZvGhTNmzIBjwCpp1/rFCmYhx2ySwEFqIS4QOHLmzEmGY5NQq4IFCxJcaOEsoucsgYZXelLTE2Jitx/Ex2jl9I+hQE+MyRQcf/vtt/ny5WM9NFauXBlqwkpkRo5ZA69EN20UhWhBtiC3oalr167J1/C1E/8Ad0LODx48kI/7acFwSY3USBSCtJB+0AJANdAasqO9vT3uIUPhKtDWo0eP7ty5MypyzBpQH3ZCFeTh4REN5cKQSIRMSkUE74Eq0ZlX1rZ9+3Ya6UCLVLEcMDs+zxS08ypzATmmA9SwefPmuFylSpUwG4Rw/fp1BuRCZoFgsYtIORnXChgNU4TfI0Yss2HDhg4ODkQKY0kyFw5CEEE+BCZOcaF2LgLI8fAkAo3QO0BnLmFMtMCu2QvLRi9kcV4xflZIB1aCGDt16gRTAT/++CP1pPwVnUwHn+7Tp0+vXr0If3L7lksMvsk4RCK5FiAWAh8XshhXV1d0d/DgwY0bN27atIlQSBUhRbxcGz0QJstjNJE8LdQk6MhT/4QglkHlwCnaOcum2LhBfWfOnFm7du3q1av/+uuvAwcOiAVGA67ictxfBkQ1MCSMk71XrVq1UKFCyJB5GVn6xx2kFmTCItesWYORsx1CFvYgO40KhDJMjlUBQmi2T/un/awNhofZUFZhUaJHFE2hgopJkNItKnB5zZo1e/fujZ3069evQ4cO0E1kjoqJFdBrIgkGw7AAlfF227ZttIsdxgJIVcZHoQZBoWIaAWd5SzsQsfPKMafoL1bHK90MBzKOdJb+tADjPkzHCNItbGj9vHJMO33kWgWF+ALsljxLmYc/UsYTUQGpk6hLFJKcYmdnR61+Sg+cl1AZjdviBVSPhNa7d+8S/cgRDMjBpUuX4APkRKgal5PZSXznz59nTA6iCeNyc+306dOsBMJJRuYquZAFE7oNPhs7mMVpESu7nTVr1qJFixbqwQGYN28e8Z1QQuL57bffDGcBx/SvWLGihJWPBXIvU6bMzJkzw405ZcoUFEwgK126tKzH0IEDigzaWa02ikK0wNTQHUUI/BhSG9FqyRDQX9qPHDlCkiOhQmuuXLlCrUk1Qm2H9n/44Yd27drVrl0b0kalRBbEQ54+fUrehRnDb3AVBsH3tEEjgBKzWrVq6FQ+bY/KGzEkyDE07sKFCwwLS2MKFxcX3IZJWQ/sE1C2Qt0CAgIoXtlUxowZ8bSITsUsdLh58ybbhwvCa/FM+YIUu2b9eCl0AQIXLkAwFC2cFXYujZgrs2B7wvLlk305BbiEIAJtYthIiwQB3RApgiIcsH44JVQP4RMU2CPXIiKGldpDuDsSY7WS1DmbMmVKYh9AFwiEnowji2R3NGbNmrV69erUkAQpdmfg/QzCWcIZ5Q0HdGY0RIGQmQIy1KpVqxYtWrRs2ZJXpr53757xBqMCIyBSNzc3hjXEAY5ZJ+Z069YtWBraR3qsn1e2//z5c5bN4BIBUE2jRo3g/cghYpViDOZCtsiK9bN4BkQjDRo0aN++PTVDx44dGYo+rBy5adfEGciTYoOREUubNm1giriSzK71iAxUSngNqwJc9enreZwIVz18+DDpBycC2PnevXsRO9KLfvEAlYmpAIyNxYv5kQspdchkUr5ie9SKhrvp2sUKCgr/BfBQ4i0hEd8/d+7crl27bG1tSUyELzw3jf4Pxvz8/Hbv3n1R/xsIuDZeTNwmO+DCUjFyoA2nT1iMWbly5Ro1anh4eHAhzv748eP69et/++23XM50pBuiCrGFs2QcCCHtDEJwNmQEBgEcQCNph11wCXydy48dO8Y6oezkLKIWMxJtpHMsYJbnHMuiCYiwE/KBAZb6P1Rkq+wTKYc7S0AUacJRGIqwCwWhD+OT6q5evUojrAjhMgiNcJpDhw5BLBAoeRFlcEm4MQnHMiYC4izZVDuhB+vhLJJ99OgRJVEB9ZzjyADJoNTDyJAPQuYATWF/WC3cDl3cvn0bAlS2bFmRM2fRIJxv3759qOzJkyfW1tZ169YVK9cG1bsKWRNux1B0trGxkaeuoErYFcMyLz6ZO3durBwDIB+jGjgcUzAOinv48CEj4AasShvUCIxPN7SMA+O9pHasBR6JrbIYCAdTcCHkGCrPWYgvFosBsE5IACPLBzpwNSZiFuwEno0/Mw4MHsYG18ch2TvDMgIEjgGZFEfF57FMDqgQGJlZcubMCdnC0piajbBCvIC52BecknEgYciNSTFL5mV50D4CBJGIRtlUOIhtIze6oRd2igNSi0uBDvVnOsZHyAyFEChUcB9WAqekJ5rCbfEjQhVnuZyzbOHOnTusgXjHMYtktd76XxRDEYiFbcJjqH6F5bAptObs7Mw6YcYMRezjGE8Ud0MOrAG1ojj6y8rRAjrFcvBQhmUXiBdZndQ/3KNOnTpsn8XTjWBCzEUybIHlsRiEzxbkyQCEBcZBcfRnv2ycoSgMuBDeaSixsCVGoyejsWxaOIaKQctYGDaGEFhMyZIlGUGisHA11sxe5JK4gN3hCJhKpUqVpFBEwqxf5qIdmfOWuaRFgEmwBnbBZlmJ1vrJwfYREQLE/vHTgwcPIisETpoUI5Fu2A+mjgxRhChaFIdtYwaGbgI6oClEwbCnT5/ev38/boiNEaVJllzCWYO1KHx64Nd4PZ5LztWaTA18EAdE15/4wxCFGAIHJChBjsnIZMZ69eqVKFGCYCtpjghGNMNbOUs7GYeEAmACJEfDAT214fQDci2poVy5clzImFgXwZxgQjdA+CWAMBGn6EOcJPhwlijNdBgJI8BDyKG0p0qVirwM/SNocExsh68zLC3kFK6if7FixVh/7IJnXMkxLkQEJ5GQukjSBM0mTZoQMWkn4pOTjEELnXEJEM1Z8gSBEjGRZWEPtDA+FIrxqSQgZJJZSbpwL3d3dzgK++faSMcMm+z160jPAk4RwaEyO3bsIAMhVlEAelKh2QBEkSlTJoN1YnZwGvl7JjE7zhLjRG5YKqaJC9GBZE9RiILIl5IdUQS2IaGQzlg/nbkEm8mfPz/OJh80SwcGRCmc5ZgWOjOsqAbDkKtYAy10iBRMyvh4I77KgZWVFcQLaxFaySB4JmtjFtwbv2KPsk4Wz6ZkEDyc7E6YYDrIGeMULlyYiMDu2D7LYFV0xjjxWw5gEiIHDujPLAzLFBwwFAtmdoalD5cLG2OFnKKdS9g+G6SRq5iUMTmQlYQD3ThFmICeQhPxPqg8qyJGoA4GZ0Z4MMQXjoKds0cWifqg41BMaC6+xlUUP+wa6sm1DAtfYVhGYA1MIXukG6dYHh4HpZb7l5zFGeWuOddev34dOTMLfI6rGJPX4OBgxkdowlz1C9fIMWvmQhYPBSQNkyl5xQAYATbJ8uiGsng9e/YsamLxDGggx2yEbuwOag4hpv+DBw9YA5GhdOnSLJXOMh2ezqYYnHxPH6ZjSZRAbJOYjuSREpUDImIozt67d4/F0JnYjULFGuMCIcfEMSg707EwxkQaIkBCE8tmamaU2QGXYAn379//z8kx62S1aBBxARZDysGPsGRUzBboI6+YBN3Qi7wFdMBrsEOD6g2gDz3pj83g2jIshSu+Jqal9VP4L6DIsQLAbXFh/JHcxCtRSKIWp1CZoV0ggUL6yEFEL6bFcKFcy1tDcJCrpJ0D3tKfszKmoQ9LMnSWeaWPDGsYk2vpybFc+LEIC83a4ceDa8l85JjLly8HBQXt27ePBNOxY0f5rFDr9PEgT9jY2EA4Wuh/JZ8WvOjChQu7d++mnoCUsH8acd1du3Z5eHhQZ1SoUCHWGyFxki///vtv8j0zwmaoXUjD5KSIqlWIC9ARRAo2gx61pvgAaAoEDvpFnao1fTZApBgw3A6wTogX9AUbJjRwlgxHO2SRPpBLTmHVXOLv709BSAfpRviAuUJQOKB6YbOQcgiNIawwMv1xakg8xJphGYqzOAjHjAathMnhjMzCOMaOg8ZZA9UUYxoG5CqY4qpVq2Dt0kIUg2xRD+OGLIYBqZAZB7bk4+ODeyJ8qiwu/PPPP3FPSC1XUZM/fPjw9OnTcEqiBJGBYqxs2bIwdWP/ZVOnTp0iqjAsb2mH7tOTcYgwrAoOunz5cpZqCCNwNUINQ7Fr4+3EDtDfc+fOUQk0adIEOYjYBczIqjZs2EDw1Jr0wEdq1apF/S+3CSToKZgcyB+jklRqaAHYPI3G7V8VsFgKSHL6L7/8ojWZGrgbfk0xjCfGhTAoKJgDcSLHxBTC/Q8//HDr1i2OcSdAECfPxSWgMAi5nAMcRkoEBqdFkh8tBCwaCV7kPA7IbdQKHMQOEgcZnHGYkVdra+v169eTHWV2BVMBUT969GjJkiWzZ8/WmuIDMLObN29SnvXv319r+pyAVHEQwIGkc6Cd07tJxFPsiNoSOguD5C3eKqc4EHeQY6AfIwzikngHo3EgHfRnwqaQA07RTh95Kwhb2T/kw3hAJsLpZFggZ/E4LpdZBLTQkwXLKfoQH3iVbEoHZmcQDuhGu1wOmFFGBpySqEI33obNpN8yYwJaOAUYip76K7RbJiZhxkAWwFDhFiaQDdJBe6+H3P9gVfrdhG1cO6FgUgQHB1N9USyRXEQ1mAGVm6urK5Ue1SDCl55fFbBGRY4VvmbE9c4x9r1t27Zr+p9i/mJQrFixtm3byif4WpOCKQA1efDgAeR4/vz5WlN8ABwOC7906dKgQYO0pniOIP1PN1MEFi1aVGuK52BHlOjyzWatKZ4AFgIPg4HljMGPoscXkBrOnj1bokSJtP88TO2zha+vr42NTfXq1eV7RLQEBgaeOXOGV7yjQIECihxrTaaGIscKnzPiRI4FIfonWGlvvgik+OeH+BVMC0WOPxOQllatWlVRD60pnsPb23vatGmTJk1KGd+eKUvwtLW1TZAgQdOmTbWm+A88vXv37pMnT/5PGD9JzfBpBoJ9+/ZtQv1XEiF8nILscpYVyo3858+f79mzp0aNGkKOEydO7OXltXPnzrp167L4pPrfE+EqOnOKq4AMyyvjcABkNEBP5mIcoJ8/vkKRY4WvHCZ4WgWxACr5JYEgSJjTtqdgOpA5fHx8Ll++3LBhQ60pPoAU6Obm5urq+sVQSej+9evXc+ihNcVzvHz58tChQ/Xr14/LN6z+E4SEhMBCOChcuLC0fAHA0zds2AC/TP/PD8d8SkDs7O3t7ezsLC0tCTh//fVX8uTJs2bNun//fhw5derUu3btOnfuHIFI/hzW0dGRbqdOnaIGzpQpk4ODg/xZJz1hxjt27Dh//jyN2bJlg8+tWbPm6dOn9ITPbdq0iWr/4sWLjBYcHHzy5EkOPD096Wn8V4nxEdB99Qd5Cl8zTPC1AUIA/DiGIGzdvn2bsEWUuXnzJjGI3KCdixlwWn9/f2IWePz48YULF4KCgrRzRiA6E9GYi4NXerBUMigB0UP/4xFav8igmLGCQvwCHg20N/EN8XrxUeE/3BQxHCoMSSVTPHv2LHPmzHDiwMBA+YPR48ePZ8mShToK2nfw4EEaCfhp06Zt165dlSpVILjy9IzatWtDnY8ePfrtt99yqmDBgpwKCAggheXKlUv+dJvkVaZMmTZt2sDwGOe7775r2bLl8+fPoZXaUhQUFOInPvV3aikW79+/f/fuXcIWVSnlOAW3di5mgAofOXLE3d09VP8MgXtRPKUfDs3gzs7OdKM8hShDpqHITAov//JSkYKCgoICSJQokTwdxcXFxcfHp2jRoi9fviQXyCkOrl69um/fvmPHjpEL4LKJEyeGAXOJtbU1LeSm5MmTczk8mORSoEABCwsLXn31P7SeRP97q6lSpaJPev2z8yHW0Oi8efPCvDNlypQ0adIv7HuGCgpfIeLfH5wRd6DXvBKDypUr17VrVwKTds4IxLvOnTs3bNgwQYIETk5OREAOLC0tO3ToULBgQfUhjoKCgsIXCUK98GMyBQQXakuyOHfuHAQ3jR5kjQEDBgwZMmTMmDGlSpUyfFRo/H1iwVv9w/Lf6x8Iw1v5XNHw6aLxx4zqI0cFhS8JJiDHxA6q8/379//99987duygWH/9+jXRBP567969rVu3rlq1inYHB4dIb/ECuZ28ffv21atX0/Pp06cSj2hntC1btjDykSNHmIWa/sqVK66urvJrZ48ePTp79ix95CeICWRcRTf5YbbTp0/LLyMwNa/08fb2vnDhgtx19vX1ZQRGXrNmDT1f6n+ElhEYfN++fax5/fr1t27dYhfqNrOCgoJCPAI8NV++fH5+fiSdVKlSpUuXztnZOU+ePPLrRRcvXiQXEOptbW2J/KQb8oKnp+eNGzcs9ZBB0qZN+80339Do5eVlb2+fOXPm1KlTyynAFIoNKyh8qTABOYY+Hjx4kChz+fLlU6dObd68mRbqbILRpk2b4J3Q2ZMnT8I1CVWwT+2yf0ALoWfdunVcKyPs3bs3MDAQSkr8EuZKO3wXLsvIkGDCGWQaZvzs2bM7d+7AmJ2cnAhhkGnmffjwIaScA6jtgwcP3NzcGIfAB0V+8eIFp3jLOIwGEWdkwIzMy+VESTj04cOHiZ50gK8znSLHCgoKCvELFhYWwoZTpEgBIQbp06dPkyZNzZo15QdoNm7cmD179uR60H/16tV3795t2rQpTJqWRPpfd2/cuDFJhM7kmjp16nB5smTJOAUt5pVuifXP3ecgyT8/HpZU/zNdsgYFBYV4irg+rQLiCE89fvx48+bN27dvX6JECXhtlixZiEcwS0r2nj17tmjRomDBgnBld3d3ghH1OoQ4d+7cHHA55fjZs2c56NSpU5s2bcqUKQPT9fX1pe4/cuQIpLZ3797NmjXjwuDgYIJd3rx5Hz9+TOcKFSp4eHhArK2trbncxcVFfhYYakt9/+2330KXCXN169aFlHMVlzAv1JkZ4cHXrl0rXrx4jx496tWrx4Jhw7QT4/bs2VOpUqUOHToQCiXeEVXVHQKTADX5qKdVfAbA/r+wp1VAd4hCDRo0iHdPq6AgJ4QSZ76wp1Vs3bq1fv36/8nTKgREbysrKxINSSFjxoylS5cmKyFn3hL5q1atWrly5UyZMsF3eVuoUCFa6EMKIH2ULFkSZgzx5S3HnOKVC+lctmxZOjAO2Y0LU6ZMSTdmIUNBl5m0SJEiMHI6aOuIn3innlah8HUjrg5MEAwKCoKDEtkJFrly5YLIWlpaQmShrTQK4yQHw3rhsuQw7cp/wOUQVnizjY0NtfvOnTufPn1KBf/q1St/f//8+fMzJiMXK1aMCMUBQQcQj4CMQDoktMnHZLBqSnyINWfDPvTS1/e88pawxQH9WTPdoDv29vbr169fs2bNmTNnYOEsmD4FChS4efPmZj1YG+unv0ykoKCgoBAvQJog+Ev851judISlBH1S0CcQ7ecY5VgQll30F0pPjqWdlnCngDQaHzAvx0DWoKCgEE9hAnIcGhoqcUdAXCBG0MhZSm1aOOCVaptiVNqNwQhSpEKIYau8cuzn5/fmzRvaZQTGNIysXaa/UA6IXJBvqs979+7dunXLwsICSm3cE4QjuIwMfYeUM+OdO3eojwMDA6HCTNGwYcNy5crBsBnt+PHjO3bsCAkJUfxYQUFBQUFBQeFrQFzJMZw1ZcqUz58/9/X1ffv2Lfzyxo0b7u7uKfR48OCBv78/TNTHx+fatWvffPON8R80CCDW6dKlq1Onzrhx4+bMmTN9+vR+/fq1bds2bdq0jPDkyZOAgABGZgpGhsJyCVRV/mJPRoAHw4+trKwePXpEn6JFi3KtnDIAUm7g5fRPnjx53rx5e/bsOWPGjNmzZ48fP75Tp07FixenD7S4dOnSU6ZMYT2wZBcXF5g6W5BrFRQUFBQUFBQUvmDElRxDNLNmzZo9e/atW7cuXbp0+fLltra2ISEhUN7q1as/fvz4r7/+Wrx48YYNG54+fVq+fPlUqVJpV/4DiCw9HRwcNm7cuGzZslWrVh06dIgRoN1lypSBGa9cufKPP/5Yt26do6MjJJWRuYQ+Z86c0YbQLyNPnjyc8vLygvVyoJ3Qn7KwsHByctq1a5c8U5mRc+bMaWlpyVIZnDWzPDs7O9g2ne3t7bds2UIj63n48GHu3Lnh9FwioykoKCgoKCgoKHzBMAHnS58+fYsWLWC98hwJjrNlywabLFasWP369eXp65DOli1bFi5cOEWKFClTpqRz8uTJ5QAUKlSocePGb968gUz7+vpWqVLF2tqaEaC57du3f/XqFSMnTZq0Vq1aXAJKly4NzXV3d0+WLBmXy5/gQGG5CorMeuQLGHKjWkh2unTpXFxcOKY/I3CqRo0arIdGlseqWEDGjBkNszx58oTx6cACWCqjyWYVFBQUFBQUFBS+YCQwybdpGcTwxQN4pIBGA7SmfyimtIQ7EOh7adCa/lkh1DZcIy1yyrhdutEoS+ItB7RLNznFKy3GX5aQU0A6G/obRlOIO5DtgwcPlixZMn/+fK0pPkCebXLp0qVBgwZpTfEcL168WLVqVUU9tKZ4DkrZcePGzZ07N+IXtz5zBAYG2tjYJE6cuFWrVlpT/Aee/v3338+aNStfvnxak0K8wps3b+7evbtv375ffvlFazI1iEJ///13uXLlvv32W+MPexUUPgeY5tsC0MdE/8DAJoVZ0mL4U19aBIZj44NwPY1HEERs5Fhg3C5vAW+BHEh/DvTdtf7SKJBThs6sRBYjjQoKCgoKXwAg7mPGjPH29tbeKygoKESA+iqtwqcDlUaSJEmoOrT38QQsO2nSpPFu2dFD6kYFha8NkOMrV65EfKiogoKCggEqQSp8UqRKlapcuXLam3gCeKSFhYW1tbX2Pv4Dup9c/+Ne2nsFBQUFBQWFfxD21VvtUEHBzMDY/Pz8NmzY8OLFC60pPoBlBwcHC6HUmuI53rx54+npGemjFT8fpE+fPubLCwgIOHr0aOPGjeXPc+MRQkJCHB0dsa6iRYtqTfEfuMzGjRsbNWr0CX4hDzOO+OzOaBAaGjpixIjRo0dnypRJazIF0CADWllZfRmfyajvHCt85VDkWOGTIigo6PHjx66urtp7BYUo4OPj8/LlS+3NhwDjefv2LSk23lGTd+/eQUTk7xy0pi8CkH744icgPb6+vv7+/tqbGICUd//+/Rw5cqRMmVJrMgUYs27duj169FDkOIZQ5Fjhc4YixwoKCgoKCnHCqFGjunfvXrBgQeocrSk+Q5Fjha8cn0WNC0F/+/btvXv3cEWBjY3N6dOnfXx8pIOvr+/Fixf3/gM6PHjwICgoSM4qKCgoKCgoKCgomASfxZ3j0NBQLy+vX3/99ejRo1JBsqqUKVPOmTOnbt26CRMmPHLkCHU5XDlx4sScCgkJqVSp0oIFC7JmzSojKCgoKCgo/FdQd44/FurOcVR49+7d27dvg4ODoUYca61RA44ENUqePDm292V8q+dzwGdBjvFDJyenAQMGnDp1CldBx/fv33dzc1u2bFmnTp3Q+p9//jl+/HgOrKysMJqrV6/my5dv/fr1xYsX14ZQUFBQUFD4j6DI8cdCkeNIIbf/HBwcLl265OrqyrF2ImqkSJEiV65cFSpUyJs3L5JMoH6cwRT4XIoMUWfq1KnHjh07bdq06tWrQ4WpgaSdAxhzxYoVp0yZQoesWbMqC1BQUFBQUFD4YvDq1avbt28PGTKka9euv//++/bt2+VbptGADlu2bJk9e3aHDh0mTJjg5OQUEz6t8EF8RuQYQHkzZsyYLVu2VKlS0ejp6Ymh3Lx508PDIzQ0NFmyZNDiLFmywJsVM1ZQUFBQUFD4MvD69euHDx9OnDjx9OnTefLk6dev34wZM+bOnTsnWtBh6tSp3bp1s7S03L1796xZs9zd3RU/jjtMRo7fmxTv3r3jdcWKFf31WLNmDRWVnJK5TDijfvkKCgoKCgoKCv8NXrx4sXTp0uPHj3fp0mXJkiU//vhjo0aN6sQATZs2HTx48LJlyxo3brxr165Vq1bF/CGYClHBBOQ4NDQ0ODjYx8fH09PTI1bw8vLy8/N78+aNDJgyZcoyZcpkz5797du3MiZTZM2atUiRIoaHvVMYAbk81vD29pbvvMuYCgoKCgoKCgqfHufPnz9x4kTr1q3btGmTMWNGrTVmSJAgQZYsWbp27Vq5cuV9+/bdunVLO6EQW8T1D/K4HP5qY2Nz5swZiKbW+pF49+5dYGDg1atX4akMVbhwYYivvb09r1oP/VfO8+TJY2Fhcf/+fUzH39+/ZMmScfz5pSRJkpQtW/a7777LlSuX+p6GgoKCgkLsoP4g72Oh/iDPGFApTAiBT5o0qV69eokTJ3Z3d/fx8Xn79i1nkY+lpWWmTJmSJk1Kz9evXxufpREyzdlXr15t3bp1+vTpgwcPHjBggGI1cUFcyTG8FnX27dvXz8+Pt7FTBmsAqDlDhgyQ4+LFi2MZ8s0KrYd+5IR6QJohx0+ePKFDXMKQTJoyZcqJEyf+73//+zIimoKCgoLCp4cixx8LRY4NgIqEhoZ27dr1+vXrmzdvzp07940bN/7888+HDx/KPcfkyZMXK1aMDrAjel68eBHRPX78GJbM2VSpUhUuXLh///5cePPmzbZt2/bo0WPChAmK1cQFcSXHuNDKlSspU1q3bo3mUqdOrZ34GECLKYNmzZrl7OwMOS5QoICDg8OSJUuMb0UzcosWLWrWrAkthhyz7N9++w1T0E5/PIKCgvbs2bNq1aoff/yRoTA+VWYpKCgoKMQCihx/LBQ5NgA+g8C7dOly+/btbdu2vXz5Ek71/PnzihUrWlpa0gGCdPXqVfqUKVMGXmRvb58sWbLy5cvLty8gTnDibNmyzZ07l7MwJYaaMmVK4i/rF+k/MeJKjkNCQlasWIEiBw0aNGLEiNh9zwFyTA00cOBAFAw5zpkz5/Tp06Gt1EMpU6aEswYEBCRMmLBJkybjxo3z9fWFHHMKv7KystKG+Hj4+/szwvjx4/v160eNlSJFCkWOFRQUFBRiAUWOPxaKHBsg5Lhz586w3u3bt2/evHnTpk28bdu27TfffEOHV69enT59eteuXd7e3hCVrFmztmvXrlSpUsmTJ+esl5cXNGzPnj0jR46sV6/e8OHDGzdu3K1bN1iTfniF2MAEskNVAoICJh4LUN9wLSPIgFhJUFDQ69evGzVqRMQZPXp0/fr1Q0NDKac4JX2ks3Z9rCAhzDCpgoKCgoKCgsJ/i2fPniVNmrRy5crZsmXLqEfOnDkhyosWLZozZ878+fN///132FGOHDnkbK5cuapUqQI78vX1pefs2bNbtmypmHEc8TmKjyoKzopqK1as2KZNm++//57iEluhkVNyVuuqoKCgoKCgoPBlIRzPSZQoUYYMGYoWLWplZfXNN9+E477SGXbEa9q0aZOoXxyMMz4vcvzq1as9e/Zs3br13r177969Q8Fp9OCAt05OTtu2bdu9e7efnx9vtWsUFKIF4SI0VOfvr/P01Lm76/z8MLOwxsjBiTdvwjrR28ND9+KFTv8XDx/G+3e60CDdGx9diIfujZcuNFD3PspHBBLCMOCgoFcv/F/6+fkHBgaFhGgfiSgoKCgoKIQD9Bd+nFQP40/ajUFa8fb2njRp0rFjxxRHiiM+F3JMGYTK3759+/vvv0+cOPHq1auo3/B1ck7xevv27SlTpsyePfsFlEWnU182V/ggiA+Q22fPdOvW6UaO1A0bpps/X3fjhi4wUKd/Bs6/Qe/gYN2jR7qlS3UjRoT94+DePV1QUBi/jgbv3+jeBehenNI5T9E9HKl7PFHne1j31jesXRc+QsGMsXMfH7+Tpy+sXbf977VbbfbbPnniEhz8WoUzBQUFBYXYgczi7Oy8adOms2fPkk3kRrJC7PBZkGNobvbs2Tt27NilS5cffvihbdu2HA8ZMqRixYry2UHt2rV79erVoUMHToFOnToNGzaMS+RyBYWoQBlla6tr3lw3bpxuxw7dnj26BQt07drpxo8PY8z/YrzEER8f3YYNumbNdDNn6nbu1O3apZs+XffDD7rFi8PuJUfOXN+H3SEOvKO710t3r6vOY53O/5zu5SXdw1E6+zY6/4tht5D/jcCgV9dv3Jk2c/HmLXsvXrK7fOUG5HjeguVbtu319X2h+LGCgoLC14YEemhv4gwhTiYc8CuEGckxaZ465k3MgC4bNmw4To/x48fz2r9//8yZM8sIFhYWP/30E+0GNG7cGEot18YEjKMKqa8K8v2I48d1Q4fq7O3D7hPnzatr0ECXJEkYLV61KozxenhonbV7xrt366ZM0T15oqtUSdeoURinrls3jEHPnRt2wfPnWmdjvH+rC36kezpL53dY99ZHlzSzLvd4Xb4ZuiSZdQFXdY9+1QXc0N8/1vd9//5taOit2/fWb9gZGBhUpnSxWjUq165ZpXr1ioUK5b9w4dqhIyf9XvhLZwUFBQWFrwGhoaEvXrx49epVSEiIv78/jCV2XIXLX758CdsJCgrigGG1EwofD3ORY5goyr537559DHDnzp27d+8+efLE09PTSw8O3NzcHjx4IB04cHFxkVMCOjs4OMjZmIDxuUrZytcDVO3qqluxIuxbErDkihXDeO+ECbrs2bUvFa9bpzt2TOscxp0dHcO+cuHiEkaUX7+m9NaVKqWbPFnXtGlY7+XLdVevap2N8e61znunzu+ELjRAlyiNzvIHXZKMuiSWukQpwlpenNZ57wj7LrIuLNLhFM+f+x49etr7uY+FRbomjeq0b/ddh/YtOndq3aB+9QQJE546fdHe3lEGVlBQUFD4GhAcHHzkyBFHR0cY7bp166A3sSDH5Jfbt2+vX78ecnz+/PmrV69yoJ1T+HiY4DnH8iMggwYNGjVqVIYMGWhkTHTcvXv3s2fPfibqSZw4cdGiRTdu3GhpaSmfNfj5+f3111+//fZb37591XOOvzwEBuqOHNGNGqW7fz/sLnLq1LrGjcP4cdu2Oju7sA4pUug6dND98Qe2oUvg/0K3dq1u0iSdl1fYuWTJdGnT6ooVC7u9vGFD2JcrkifXjR4d9rXlRIl0/28n73VvnuvufB/29YkEiXQZW+vS19E936vL+Yvu0Qid79GwLmkq6axX6VIUoENw8OvrN+zXbdjp6Rn2rMrkyZMlS5o0VaoUrVo2cvfw3rptX5IkiatVrdCrR3v931voZ1BQUIgPUM85/lio5xwb8OzZs969ezs4OJAXfHx8AgMD8+bNu3z5ciQjTzKOHkFBQYcOHYLJwLtSpUplYWERGhpapUqVRYsWpSWRKcQKZrlzDDlGWxQuaIhgUaZMGRwgHNB6gQIF/P39kyVLVrx4cd5qJ4zAhVmzZvX19U2fPn3p0qW11n+jZMmSadKkwZ5y5cpVtmxZrdUIjAwtxuZu3boFIY5jMaAQX/Dunc7bO+xP6UThb96E3R2GcRpIZ0hI2PcrtCdXcM7dPayT9M6WLew7FXBnR0fdmTNhd6Hp5+YW1iEc3r/VvXbRJUisS1VKZ9lW53cybISESXQJkukSJKX41L3x1IV4St9379/7+weEvA6hxMc1goJevXv/rkKFMt7PfW2PnaHxzZu3vr5+IW9C5E6zgoKCgsIXD0oRDw+PChUqjBs3DnYLmalZs2aePHli+NQBSosiRYrUrl07S5YsGTNmnDJlSuHChSHcZv2onDU7OTnduXMnhFSqBynM2dn53Llz8qPWMQf9qcTu3bv36tUrhg0ICHj79m1wcPDFixc9PT3/K85mxq9V8JojR46RI0fOmzdvQQTQ+PPPP6NUGDC6nD9/vnbCCLNnz+7SpQu8tlmzZhxrrf/GzJkzMaOECRMOGDAg0okYeeLEiVZWVoiYVSlyrGBA5HdnacV6XV3DyHXGjDpra+1ucZTPVOdUKl3GlrqUBXWZO+my/xT2zeP09XUJk/1zXgtw4WbD+PPly120SKHz56/6+oY9gAVg7RB4OVZQUFBQ+OIBgUmWLBn8JEOGDBw0aNBg6NCh2bNnjzk5zp8//5gxYypXrpw8eXL5AJ9xwpKJ2QCLhc7a2dkZqDDrhy7b2tp+LDmGB9+4cePmzZuBgYEPHz6EXtMCUT5+/Libm5vW6ZPDXORYkDRp0syZM+fOnTtvBNBoYWGBTaBLjIAiSTthBOqntGnTomBqqZw5c2qt/wb8O2XKlMxFT/prrUZgZMbHUGRJCl8JiCo5cujSpNHeRkTy5Lp8+XTYTlgASZpUlz9/2B/rAWHGZ86E/REe5LhiRV26dGED5coV1u1f4QYem1SXomBY4xtvXZBj2FeQEzAI7f8EteRclUmIMdaeMWP65Ck0U8yRPUvjhrUvXrLz8PSWYpIYlymzZdKkScwa1BQUFBQUPh/AcGrWrHnx4sW+ffs+ffoUupI+ffqPygJ0hhNDph0dHbt27Xr//n0YNglFOx1PAOGGHLu6unKgNf13MC85RmFoCw1FBO2ADjCGqPoA+f4WrxxH2o1G4z4RETZN4sTMol+RwtcCwkKJEroyZcK+bQwgn0FBYV+dCA4Oe0vYyZIl7FvI2leIqZ2qVNEVLkyUCvu2cdu2uvbtw75WQdl64kTYNXnz6ipXjuTmccLkOsvvdYnT69yW6Bx76+730zlP04W46XwOhH3jIlEqXbpaYX+fpw9zmGru3Dny5smVPHlYTV+6dDFCgIOjU0hIyHv97z6mT5+2dKmiX8Z3FhUUFBQUYgLIcZcuXf73v/9Vrlw5Xbp0wcHBcrvko/BW/2gvS0vL2rVrDxo0qEWLFvIDEf8JWImvr++FCxd27ty5a9cue3v7wMBA0lxoaKinp+fJkyd37NhB+9WrV4OCgmSznIUZ0/PBgwdXrlx59eoVLf7+/mfOnKEzLQEBATL4p4F5KaP+i5VBbO9FBNCILhEKfZCa1vpvGJ5FwivHkY4jX0+hD0NFNRHjyzgKXw8SJw775nDv3rrcucMYL7TWzi7sD+rgx8mTh90LHjxYV768sFb9neN8+XTDh4fdbYZWP36sc3IKo8VDh+oOHQrj16NGhVHniKV8wqQ6i0a6dDXDjt88D6PFYf+8dO9ehX2tIm0VXYbmukTQ87ALYb0ZLNLXq1stY0YLwtY1u1tbt+9zdfV49+49VVyqlCmaNqlbIF/usKEUFBQUFL4OJEuWzMrKqn///mPHji1btizsENKinYsZ4D9wJDc3t5o1a06YMKFHjx65cuUirWinzQMmhQSzVKYGHLx+/Vq+ucrxwYMHIbWHDx8+dOjQtm3b7t69Cw2TL0vs3r2bszY2Nps2baIdCidXubi4wI+fPXt269YthmJ8OPG+ffvozAgcS7dPA7M8rYItubu7V6xYEUGgaSqhiDdu6ePj44OYsmXLRp9Ivx+DKB8/fnz58uWiRYsWLlw4cWTfv2EByPH+/ftVq1ZlqIgTsUGWcenSJWR99uxZw18Tq6dVfA149Up3965u9mzduXNhtBikTauzstJ17apr0UKXPn3YnWMNOEJQkO7s2bAnVFy/HvaDIJSzFhZh95979Qp74HHKlEa9DXgf9sPRIc90bit13rt0wY9174J0idLqkmXTpa2oyzE87GsVCf/158ZY7NOnbnv2HXZyeuLj+4Lgkjp1yhzZs9asWbl8uVJQZPUph4JCvIN6WsXH4oV6WsW/AVd5/vz54sWLt27dOnr06E6dOmknYoDg4ODly5evWLFiwIABbdu2TZMmjbn5TFBQEOwWCzF8Ms/6mRQaNmTIEJjbrl27atWqVaJECRphev7+/g0bNsSuTpw4AZ3LmDEjJBjqjMtUq1YNbsYglSpVggHDHlu1asXbBQsWQCmbN2+eNGnSDRs2cIyLfTL/Mtej3LB7VGtvb89bNhlRT/SBH0NY2SqOESkhoA8lBVPItyMi7cMg8mkC9JqhopqIAwopypTMmTPLOIocfw3AuoODw2ixnZ3u4cOwx05kzKgrWVJXsGDY7eTw1Ra9qdddXXVXroQ9yYK3WbLoSpfW5ckTBTP+B+9CdO8CdYG3w/6Fvgz7InLKwrpUJXRJM+q/fPwvu8IgMVdfX/+Hj509Pb3fv3ufNm3q3LlzZM2SKVmysB/N1/opKCjEHyhy/LFQ5DgiXr16BTscPnw4RGXZsmUQqphIBo7k4uLSoUMH+k+fPt3KyuoTfKECcgy1vXnzZpEiReRvuiBaT5488fX1HThw4KVLlw4cOAAzZiUwKxoDAwOhuZaWlg4ODvfu3aOzh4eHj49P6dKlq1evfv78eYhZ1apV7ezs3NzcWrZsyVWLFi2qWbMmFgL927hxIwbTr1+/T2YqZiHHANdydHREBBQ00vLfAg3lzZu3aNGikGBpUeRYQUFBQcEkUOT4Y6HIcURAGeFUAwYMOH369MiRI1u3bi3PJNBORwYugXr+qUfPnj2xQ+Gj2mmzAXJ8/PhxeBSUN43+L9/fvn3LskH//v0vXry4ZcsWwz3N0NBQCwsLuaVNO4358uVja1QCHERKjnnLjho1agTDhqbu2LEDMt2nTx/G/DRUzVzkmGGRFGqL4/imAtIEeKBBrIocKygoKCiYBIocfyy+MHIM1YECQumA1hQrMM7Vq1eHDRsGRfn9998rVaoUzW1gOsPB9uzZM378+Ny5c8+ePbtIkSKfhslEQ44h9zdu3IAfQ+4zZcqEQLy8vIKDg+GH169ff/LkScOGDeHKzs7O27dvz5MnT7Vq1Qzk+Nq1a66urq1atYIE/7fkOE5ajAbCRJMlS5b88wAr+TTllIKCgoKCgsLXA9gb5A+SumrVqsePHwcEBNCinftIwFLy5s3bu3dvHx+fqVOnnjhxAhoa6RMFIKNMdODAATj0u3fvBg4cmC1btv+c5LAAaG6+fPkgXTY2NpBaGPD+/fvt7OyoGy0tLT09Pffu3bt161ZefX192YJhdxDfVKlSIcBz584F6p9uIe3/Ccx455jSkz2jM2n5b4HCUAx83VDVGd855hVFYmpAziooKCgoKMQQY8aM6dOnj5WVlbpzHEOQgv/++++SJUuWKlUKVqS1xk/AcyB506dP37x5c5kyZf73v/9VqlQJnpc0adKP2hqU6fXr166urkhm3bp1L1++hGX++uuvMhpDCYFhOhTk7+9/+PBhCDQ0OlOmTN26dWvbtm2WLFkgMwaeYz5QDJw6dYpdN2jQgLXRwuIvXLggT2tmqW5ubocOHbp9+zZsEBXXrl07Z86cEH2usrW1pdHa2jpNmjSYQePGjYU616pVi+0vWbKEAVu3bo351a1bt3DhwgzOMay6S5cun+xDBnORY1imvb29i4sLW/3PSxn2iEAxmhIlSmA30mhMjsePH8+Cr1+/jlHKWQUFBQUFhRhiy5YtkOOGDRsqchxDkIIhD2TeSB8zFb8Ax4Asbt269ejRo/BCOF/VqlW7d+9euXJlS0tLrVMM8OLFCwjlnDlzYJbFihVjTGgJFlW/fv169eoVKlSIkZmLbmhn//79p0+f5iroOI20cMmQIUNq1Khh+Nsq84EZ5XuzLM/A8eDHQPgrZzmmA8dydxIt85ZGuWdKowFhF+tbeMX26MmxDC62ITcuP2URZRZyzJgoD47v6OjIW/3ew/Nj+gCRggg30j4IEaHQQfpoJ4xAB4C4paiKdBDAAR64fv36SJ9WwSt9bt265e3trb9IQUFBQUEhpjhz5gycYMKECaQqrSk+4xOQY19f3yVLlpC7ixYtGs3XauMFICGvXr2CYNjY2EAwLCwsihcv3rNnz0aNGqVPn17r9CEEBARAdn/99Vcub9++fYUKFWxtbefNm5cjRw5YEBr55ptvkidPDldhLihWqlSpaHz27BlWV7p06fPnz2/atImzM2bMKFmypNzNVYg1zEKOMRR3d/dKlSq9fPmyYMGC1DrCR43BvGjXzs4uY8aM9EkWxXOOGQcXzZcvX65cuSItGjCOhw8fPn36tESJEgwV6USUXw4ODoymnnOsoKCgoGBy7N+///Lly2PGjFHkOIaAHC9evBgS2aBBAzif1ho/AeeB2k6aNGnFihWw4Xbt2nXs2DFPnjzsK+b2cP/+/d69e3t6ei5atKhcuXJwktWrVy9YsIBG3t68eRO+5OHhAcnJpv91CGtra/ny7rRp05o3bw5jhppDZqysrH7//ffcudXvScUNcMe4QL4gQtk3YsQIb29vaYSGurq6ohs0SiUEDUVt4QAzPnXqVOrUqdu0aQO7xbC0E0ZgwKVLl8KJiThYTFBQkHbiH9DCRD/++CP2t23btkgngqDDjOvXrw91xtupwGSReOacOXMg7sOHDw8MDMS4pV1BQUFBQeGjcODAgYkTJxryS3xHSEjIjRs3pkyZor03A3x8fGCTu3btIk1rTfEW8AeYxrJly6glbt++DaOguvgoUkFneUQxtAQGDD95+vTp6NGjKR42btzIW7hWcHCwsBoOeAtBmjdvXt68eWfNmuXi4uLv7w8d+vnnnwsWLLhq1SptXIXYwrxf9KHEgTeHPS0iMsBoE+j/sDH6PozDa7LIHnxBaUW7oY/WGgGMH/GOsoKCAe/f696+Dfs5vYAA3cuXujdvwlpijnfvda9C37sFv3MOevf01TvvkPfBoXH7REZBQUFBIf4ApvHdd98NGjQIbgozSfwxTxwLDQ2F2l68eBHiC0teuHBhv379evfuvWnTJgsLi9KlSzMgNMbAgjjgbcqUKatVq8ZEK1eupDOXrFixIm3atM+fP79582ZAQABDaRMofDzMSxlh32idYjpScCqGfdBxpH0ozmgXC4h+EGYJW5DC1wesIyRE5+sb9st3jx7pHj8O+/E7P7+wRoNRwIydnXV//BHGjFetCjsbQ0CLX7/Tebx+d9Tr7f9uvGp8IZB/4+4GX/YL9Ql5//a9TpmdgoKCwpcNeDAkNZMe0NaY0GJoSXBwMJzY29vbxcXl1KlTDx488PX1Xb58+YYNG44fP37kyJFnz569fv0asgtphu1oV+rB26CgIC8vL8ZxcnI6evQol/z9999cLn/Gd/nyZVdXVwZ/+fIlg9BNuzLOEM7GAiBXWlMEwMqkQ0wIOn30TC3yzgaKaMItxATmJcfsB726ubmh43Bwd3d/8eIFskBtnp6eUfUJDAxkHIyA44h9aPHw8MBu6EOdRB/thBHow/ghUCGFrxKElPv3dQsW6Bo31hUurCtWTNemjW7pUt2TJ4QnrQ/W4eioy5dP5+8f9gPSMX9WDPTXMSB0tH1wx6tB+z3eOgS8u/fy3YonIZ2vBs19EAxpDlXs+P/YOw+4JpK/Dy8JgSRA6L0IUgVF7Nh7L2fv3Wvq2ctZz17Oeup5Z/fsvfcCKjZQUUABkd57Dwnp7zfZ/Hk5saHgCczz8RM3s7OzdX7zzDLZJRAIBEIpIHzw4ODg4NOnTy9evHjAgAEjR458/fq1vr5+9+7dV65cuW7dOgMDAyMjIxjO+PHjz5w5k5OTo15YtTisZv/+/T///DODwUBOCwuLXbt2/fbbb506deJwOA8ePOjfv/+QIUNWrFhx4cKFsLAwWHhF3SKEpGKrsPEoU51UBgj6mzdv4uLiIIHqpPcDjUbO+Pj4tzoANLBEaGRkZCTKVCd9FSrrB3k4dvQP8uzt7d/5gzzkwdyQkBAsQj8vumxnC+cAV0BERAQKsbGxeecP8rABCQkJ6Hh5eHigqLIrwg7CnmNiYrBG+gd5dB7yg7yaAPpNISHUvHlUaKhyGlcQrnecf21tqmFDaulSqlEj5d3iTZuoZ88oXLy4BBITqT59qB9+oD76Y1+YcbZY/lOQ8GGODBL8nYVmXR4T1alIqjiXKoUZT6ilNaW2lrl25XZBCQTCf87169efPn26YMECephfVQeaQn6QVxlAPCDBuFpevnwJvSkqKtLR0YGWWFlZQZThuEeOHOHxeGlpaTjykNpRo0bBWyA5ECr6QdowGYjpn3/+iROEr97e3rt37+7QoQMkm8vloszvvvsO0tWlSxdoT3R0NBwJq0D5Xl5eONROTk6Yq96azwJOfOvWrefPn/fq1Qtrf6c4QeUh5diRbt26ffS5GbBeHx8fVJx27dqVvRKg11FRUUFBQT169ECB6tTKhwk7VE9+FvDXFy9e4EzjGLVq1Qrnhk6Hkj569AgHEeceVwOqwVvQP57DrkJ5YcnvzJOfn4/jgr4USsO0OvXfYBU4N8iDK+B9K+Lz+ZBvFxcXdM50dXXpc4nzgS2/e/du48aN27dvzyr1ZmlCtSE1lVq2jLpxQ2nGJibUmDFU796Unx+VlaUcXIF/nTsrx1RYWlLR0dTgwZSREWVgQA0YoDTj/z0R+70IZYobGdJtsRJYckdT5hxn9oMc6bV0aXCBLLlYkS9VpAgVjQ017bkMcmURCNUbtN8pKSmtW7euHr9vgYFlZWW9efMGe6ROqmjQBKM7YW5uDl17552vagYOKZzn2rVrv/76K9wDZlKrVq1+/fqNHz8eBmJkZHT//n0cB6gtPArGgv4Jjo+Njc3kyZNxIh4/fgxBhMbAmFesWBEZGYmlpk2bduXKFdjR999/7+bmBr1BCYcOHcIhnTFjBsS0ZcuWtGqjhMDAwAcPHjg6OkKUYaKfJzyQsczMzDt37kC6MOHh4YE1lhQFYaOHcEDqsJ1aWlpYHeQK+45Z2CN6aATyQ9iQgq/YEszFbgJ6q5BIZ0Y6XTIOCMrBilCgaj1fg8p6CQj2CucjPj4eGT5wDjDrA3M/HezFB3YEs3BYra2tcfQxQSfi0iR3jqs3uCK2b1feHs7JUZoutHjuXOVoimnTlOOPcbZdXan16ylPT+riRerKFap5cyotjcrPp777juraldLXV5fzPtKK5b+9Lj6cJLHjMLbWU/Z372bJimSK0AL50zxZoVShqUH9UY/9fS0tLQa5tAiE6gy5c1xecmvYnWNYI+x27ty52PGZM2dCWyHHuFqSk5PPnDlz9OhRHHD0rJo0aTJhwgR4LRRl+PDhsOQjR47ALw8ePLh+/Xp8hTtCY5YvX96zZ8+cnJzu3bs3aNBg27ZtZmZmSC8oKGjbti1EecOGDUih1RNnMzo6+u7du1u2bIHOohwHB4cSFyoXWHtISMiNGze8vb2h+PStaNpZaet7/fo1JmDkcHFDQ8MuXbqgS4B9geBCCLE9rq6uBgYGr169wsbDGLE9yI9ZKMHCwgI9TEzAGzMyMuD67u7uOjo66Kfha+3atZGi3IivQmXdOQaYxq6ijwIlhZi+BWbBR/fs2XPz5k10ib4Ef3//iIiIzp0744KwtbVVr6AM6OjgaigxYHLnuNojl1P79lGBgcphxxDlggLKxUU5suLmTeVQCoBWzM2N8vJS/gIPHdpmzZSLODkpR1xYWCjnfpgMkeJkiiRGIHfSYfS1ZKGvdz9bCg/+2UErqVgeK5DLFVRbE80mhp/bSScQCFUEcue4vNS0O8dwxAsXLjx58mT27Nl9+vQxNTXFpSIQCLZu3Xr48GGY37Bhw+BR0ERoCSQYQgWxgUTq6enBm319fePi4rAILbv0J/zn+fPn/fr169ixI30MoeD//PMPCoeVQiUho1gEs+CjOM74+vDhQ0dHRxjq5x1zyPejR49QvqenZ2pqan5+PjwbcgwVxJafPXsWG4wJgOvHxMQE+4WqgUUSEhJg1dgRLIK50DZMYxb8GCqIw5KdnY2LAZt3584dqDxmhYWFKRQKS0vLxMRE2BqKglV+tba0sqoxdgCHHicYu6189EgZMAtHFr0lnHIcpmfPnqGf8RkEBATgUB4/fhxHE2dIXfq/wTZgdW/pL6ZLfyVUS4qLldYL8CkWK7+W/jksErOzlRJsY6P8oV6DBpSZGdWpk9KYP+WvN2wmpYfeFspRKMcfJwjlj3Nll9IkJloajfQhxBT+aWpU8o9eCQQCgfDNI5VKIY7wxWbNmsF3aaF8/fr1vXv3IIirVq36+eefJ0+evHDhQpjJoUOHoKG9evWCHa5evXrp0qVQHfjo8uXLf/31V/jo7du3kXPXrl08Hq9du3bQLbFYnJaWBpUqLCyEXMEsMzMz0QPBqlEgFAg5mzZtqqOjA9HEqumtKi/JycnoBMJTsf3YDOwR/B6lYe+uX7+ObRg0aNBPP/0E+UY68mP7MSspKcnIyGjs2LEw/tDQ0JiYGAg9cmLD0AFAt4EeR0GD6fbt2//www8oH/0BzEUiSgZQfxQLsF+fvQufyJc23Ng3uv+B3km5XBOHDGBXXVxcZs2atXjx4t8+C1wojRo1QjkoDX0pdemfBt3Fp7tWdAqhmqGrq/z53ftgsShzc6Ucm5hQ9esrhdjF5ZPuGdNwmRqNDZgMSiNWIPfPlfE0NeDKHKYGVpglVqAy6GpqWLMZ5XjcJYFAIBCqI5C56OhoMzMz6CndJsD5kAL5Gzx4METI0NAQlgwvrF+/Pp/PxyxnZ2dvb++cnBxra2s2m12vXj17e3vkdHJyYrFY0M38/PwuXbo4OjpCfuCsa9euHT58eFZWFhQZJrphw4Z41XAFGngOyoeXw0fhS+rU8oC1+Pv7Z2RkREZGPnr0CJ+YhuliR7AX6enpXl5e2HgbG5s2bdqU3JzGerGp6BIg3cPDA7vQuXNnbDP2wt3d/S1zw34hD7CwsEBR0DPa7wHkGH2JO3fu+Pr6Ygdp+a48vmjMMXbpzZs3K1euPH78eJMmTZo3b47zp573MbAsDuXRo0d79OiBEnDOcBTU8z4ZbDx6V+vXr9+zZ8+AAQPQm/l0zcWBDgkJQacN1yJ6Yzip9LgZQrUBl/bhw9T8+cof3mEa1rtggfKRFHPnKsccg7p1qT//pJo2VVoy3QvF5YPLEIHrU3xWLFfECeR9AwSpIoUhS+MXBy1LtoZETkUWyQ8lSvIkip7mmivrsO11yIhjAqGaQ8Ycl5caNeaYltfWrVv369dv8eLF+vr6cBXYy+HDh2Ev8+fP79+/f8mVg69Xr15ds2YNhPLu3bsTJkyYMWNGYmLixYsXoYyQ7MzMzDFjxsAOT506hXOEY4jEmTNnwlw7dOgApxKJRFeuXLl58+aoUaOmT5/O4/FQuFQqTUtLmzNnzqtXr2A+BgYG5botiMWh6Tt37szOzqYfbACJghND1iH30KfNmzfDptq1a4fMyHnu3Dl0A7A9MNonT56MHDnSxMQEe+Hj49OyZUuYMZZFrcGWt2jR4vHjx9gY9AT8/PxwMcD4tbW1Q0NDUacwjf198eIFlBpbHhQUhINpa2uLI4buBL1tlcEXjTnGJuLcnD59GgcCHR2IclhY2MtPA2KKQ4azi6OMM5eUlEQ/dqRcREVFYaXowWBZqDYKxLFTr+BjYAMSEhLQKQHoS+Fsfd4QHMI3CwTX1FT5G7uICFyrSuu1s1M+tuLhQ0okolCtOnemRo+mOBzlQGT636ebMWBqaLCZGjZsRhhfnilSPM2T382W4Z9/rkyuoNz1GAtctZ10GeTXeARCtYeMOS4vaHlrzphjdDYiIyPhwd26dWvVqhX2F3IJO7x//z4UsE+fPg4ODiVXTmBgIEymadOmbm5uyBkQEAAfrV+/PmQX+ggNxcUGY4Zl2tvbw5I5HA7kZ9WqVVgEYg1Xrl27dpMmTSDWMKvmzZuX3HzEKh48eADRHDBgAMyyXB05CDfEFBc5NLdt27ZYF7CxsUFppqamOI+YgNFaWlpiZ5OTk7EX6ANgS3Ah4aunpyeXy0V/IC4uzs7OzsjICLaNHVEoFDBdbCcOCEqDlbFYLPrZFFgQq8M0RBFaj6Ph6urasGFD7JqHhwc9olq9cZXAl945hmKuW7fu5MmTjRo1Qi8HJ0k972Ogu4C9hVuj86FO+gJwyr/77jtcXp9ex3CmsfEPHz7EaUZPDhtP7hxXP+DEr19TixdTvr7KX93RIATp6FAjR1IzZyp/fvcloPJI5dTDHOmJZMmVdGlqsRwm7K7L7GKmOdaO5YLKS8SYQKgBkDvH5aVG3TkuKiq6cOHCzJkz169fD7mkh1Xk5ORAn3x9ff/8808YVMmVs3Pnzr///nvKlCmDBg1CF+KPP/44evQozDI/P5/+Wd6IESPgl3w+f+rUqaNHj4b/4ExBiydPnjx79my6EAjlX3/9dfr06RUrVqCHQx9hOBscGuVD02E+ny5sAIKO0szMzDp37kw/NQL2CL/HWiDfgwcP9vf3h45DcPX09CC10FxYLE7uW3eOsQstW7aE8r7zzjF6C9hUrAKeHRYWhjqFafrOMboQFhYW9KH7CnyRHGNZnJ79+/fjfPz00084T+goqOd9DHQa0GHq168fOg3t2rXT0dEp6TaVQNfPW7duoevTuHHjd8orju+jR4+Cg4MPHTrUpk0b9DnUMz4GthwX3Nq1a3/44YfffvuN/ruDeh6huoCru7iYSk+n/P2pEyeUrwLBSW7QQPkk42bNlEONvzwmo/4IZYo8iSJTpBCphk7palKmWgw9TUqb+bXqMYFA+E8hclxeapQcFxQUbN269dSpU1CO7t2704nQTbgHRAi2WvJ6MnD8+HFkG6sC2gNxnDRpEnSzbt26kJbU1FRICxS5QYMGW7ZsQSJM7M6dO0gcM2bM4sWLsQgMsrCwEIUHBARs3LgR5g3XpAuHFv/+++/Tp0+HrX66sIGkpCRYVv/+/WvXrl0iWlBb6Cz0t2/fvjiJ0NkHDx7AynBas7KyTE1N6WEVUNshQ4bAstLT0yHQsGGIn0gk8vHxga/jKywOFadZs2YoDcoOccdeREZGBgYGQo4zMjKCgoJ69uxpaGhYNeQYiN//nOO8vDz0EnBN4GvZteCYRkREoCNFvyyRfqyJet7/wCG+ePEinHvu3Lk///wzBFo9oxToS6HvtWvXLhSCI1v2zjF9KLGstbU1Nq8kAxbct2/fkiVLyHOOawJFRegOKf/hKuNylW/6QO0uc8URCATC50DkuLzUKDkWCATwVGjusGHDHBwc6MTMzMwZM2bQx8HOzq5Ega5duzZ//vzvvvtuypQp0EFo7qBBg+CXXbp02bBhA/LDuGCN8NTNmzfDbaBbUGd8hX2iwDp16iAFp2/evHmNGzdesWKFTak3PFy5cgXnFMYJrTIzM6MTPwW4LHROT08Pnl0iS1C7IjSuFAWXxZWPywZ7ikRMY434pHdKKpXCpwGMEduGxZEfE8iPzHRppScwFwsiM6YBpunPEsX/ClSWHWCfz5w5A+8coGJgGdCNwBkqLi7GEcQZxRVgVAb6ycQoDccU0+/Mg2WRB0cZPa2hQ4eqSy8FvQHjx4/fv38/bJvePEAfdPUXQnUHHStzc8rRkUJcwgSqGDFjAoFAIHwFOBxOu3bt4DwlZgzgLfn5+Vwut8RcaSCg+IQEwynhl5CfXr16wX+srKzgQrBhSC2+okDkhDJicQsLC8gu5BVyjLXMnj175syZSO/Tp4+trW3p8pETJSQkJPD5fHXSpwExNTU1RTem9G1ETOuqoOUYc2FlxsbGBgYGSMReYymANSIDMmMaichGbzamsfv4fGsCs5AB2eiv9ASWVa/1q1ApggDpRGfir7/+Sk5OdnR0bNCgAbovb4FEZ2dnnGn1Ml8GjmPt2rW9vLzUpZeiYcOGrq6ueXl5e/fuxScuR/UyBAKBQCAQCJUMJDg0NBTyCt9VJ6lMCekQ3NLyCmDDcEHIa0nmbt26wYzDwsKEQmFOTk5cXByEp0WLFvRcgBKQZ9OmTV26dElPT8ey8Gk4T+fOnWFH6kwq6B/PZWVlQb7VSYR3USnDKiCgaWlpOHPoPaxevbpOnTplJRhn/eXLl0OHDsUpxBlFbwbdDvW8/4ETfOzYsUmTJi1cuBDdIFxDpbssNNnZ2UuXLv377793796NjlTZFclksoyMDHSkcGk+ePAARk6vCKJMvz56yJAhY8aMeesCIhAIlQSqJKobwgLagLK1nkCoipBhFeWlRg2ruHr16u+//w5N6t69O8SXToTFQoEgNuPHj7e1tYWcIDEkJCQyMnLr1q1NmzZdsmQJnBiJOFZ//PEHJOfMmTPx8fEzZsxYtGhR2UHDxcXFhYWFyIyLkMfjYS6M6C1ryszMXLt2rY+Pz7p162DS6lRCGSpXjqG8W7Zs8fLyKns/HAs+e/YMfR1cKxUix6dPn0ZRZVcEC09KSpo4cSJWd//+/bJyjJrZqVMnenQLvQiBQKg8ioqKXrx4MXXq1MaNG1f7RpFQQyByXF5qlBzDRLGz8ONevXrpqh71AHAEIMH//PMPLAWatGbNGrgTdDkrKwtqC/3t168frb8ymezWrVtjxoz5/vvvMRcX27Vr19zc3D7jpl5BQcHRo0exLmwM1qVO/erQulXW6L4dKl2Oce7r16//LcvxuHHjcBWW7WARCITKAE3C/v370SI2bNiQyDGhekDkuLzUEDmGYsF2YEcnT568ePEi9rfEUnCQ8/PzQ0JCEhMTa9WqhXiIzHfv3oW/Ojk5eXh4lAxHRvqbN29mzZqFzPjasWPHtWvXmpmZfYa0FBcXP3z4cPDgwYsXL548eTLK/2zz+QzBpReB6xcWFuI4cL7lByFgW78EkUj0119/aWlpzZkzBx0aOhF7npKSYm9vDy0+e/ZsaGgozutbhIWFYRbOPU4S5BUKSy9bGhy+Xbt24eQtWbIE1xCcWz2jFFjpL7/8gni0e/fud64INdzPz69NmzYmJiavX78uWRFq5saNGyHcs2fPLioqemfhBAKhwsnMzFy9ejUCtFAoVCcRCFWca9euLV++/J0NWVUEPhccHLxq1Sr190ogJydnxYoV58+fr95xAJdERkbGiBEjHB0d4UVlrxDYqkAgwCfECXMxDWBW6tn/Izs7G0JsamoKjT548CAEWj2jnGAV8CILC4t58+ahEKxUPaP8QJxevXrF5/M/RZ+wXkgXJI3eu8OHDz979uxb9q5KGWiLrgB0GeKblpa2devW+fPno9v0Fkj8448/0HNSL/Nl4BDv2bMHfVx16aXAilauXBkTE0P/5vHb7aYQCAQCgUCoRkBO0A3Iz8+3s7PTUz1cQi1f/wOyBDOhH+aAuZgGLBZLPft/QGA6depkYGBgb2/ftGlTbW1t9YxyglXo6+tbW1unp6fDbpGi3tCPgZwwaewOoL9mZmZeunQJ1o4UZdEKBT239DQN8qO7BTO+ffs2jBxf69atC0FXlqsqCnnowjFNp9CollaC6fdlriQqS451dXWnT59uYmISHR2NDuiLdxEREVGB+4YVqcv9N0FBQeHh4dieCRMmGBkZETkmEAgEAoHwFYDkQAdBrVq1RCJR8ecCHXR0dFy0aBHMytLSUiqVqmeUE6FQKJFIrKysoLbYHvVWfgwsUlhYCJ/OyMjAvkBMIbsCgYD+/V9eXh6K5fP5mEYGFAuQDdNYCzoGWByrzsrKwjSMHHPNzc15PB5KRlFIwSwUjnIwC0cM+VE4XSBm4ROro7cEiUhJS0tDUchMJ1YGXzrmGPuwZ8+et8YcA5xI7E9YWFhCQsI7V4EjglmrV6/u06fP+8Yc45AdO3Zs4sSJCxcunDVrFgS3rNqi17Js2bLt27fPnDnTw8PjfeO9cCbQUzE1NS15nAWObMlLQJYvX46+GvFmAuErgNC2e/futm3bkjHHhGoDGXNcXmAINWHMMSw2Li4OhzEiIgK2U/ZnUeWCtqkvdBWY1fnz59u3bw93grN9yq/6oqKifH19U1JSYG42NjbNmze3trY+ceJEYGAgtKpNmzY6OjqvX7/G5uXk5IwcORJB/uHDh5BjpCBnly5dMI3LCd7l4OAwaNCgq1ev1q9fH01AamrqkydPsCz0V19f39PTs1WrVjhodGbsKVbK5XK7devm4uICY7579+6rV6+wGXp6etgM+uV/n/HDxI/y+XKMBbF96A0cOnRo6tSp8OMZM2YYGRmpZ38M7DzUuWPHjt27d//999/NzMzKxhQciLNnz/7888+Q419++aWsHGMbUMFg2H///feFCxfQ3JZ9lNv7wHE/fPgw5Bjyjd4Yjj42gPgxgVDZEDkmVD+IHJeXGiLHsBQcTBzJLVu2BAUFwXzUM/47YJPQytmzZ7du3fqtRyy/E5je/v37Iane3t74mpCQIBQK+/fvD2OGZHfo0AG+m5SU5OPj4+HhUadOHUtLy1OnTmEtzs7OUMQXL17Q77uABEdGRvbo0QPpsC94bZMmTeiH02EuZDc6Ojo0NHTYsGG2trYwupcvX7Zo0QJW6e/vb25u3rdvXyx+7949XDPIjDViwTFjxlhZWX3KXpSXz5djHB1s2cWLF7GtN27caNq0KXz/03tFWC96DDhAOGrw43f+aFEmk+HooIeBknGM3rn/6G2gQ/P8+fOBAwfiiH+63WJBnDNsPM4QOiXo0mFx9H7UswkEQuVA5JhQ/SByXF5qiBwD2I5AIKDHM6iT/lOgSSwW69N/hQU53rFjB8QUCgths7CwMDAwgCxBTw8dOjR69Gj4Ky5+KCymYcbY37y8PPhheno6riJM4Cz36tXr9evX6B6MGDFCV1d3z549KK1+/froM7Rv3x6WzGAw+Hz+tWvX0H9ACtwME1gKGxkQEBAREfHdd9/FxcXhmoQNY1n6NYGmpqaVdFvz8+UYJxvHZe/evdnZ2Tjr2AEc7k+PC1gv9hyFYCn6rnjZ3cMpwcVEF66lete2ekYpINDQXJFIhDONoj79GNGFo1uDknGme/bsOW/ePJwz9WwCgVA5EDkmVD+IHJeXmiPH1QB4LWw1JSUFugXX8vT0RACH+x0+fHjcuHGQ48ePH79582bQoEEmJib5+fm3bt2Kjo6mhSo1NbVWrVpQLOh1cHDwsGHDkL5z504Irqur665du/r374/LAPJWpHoEPgS6U6dOT548QTZMwNBCQkKQ3qNHDzgeNiMqKqqwsBAVrW7duvQAD6TT21mBfL4cw0fRIcAhg7yqk6osOLLoD7m4uJS8uoZAIFQSRI4J1Q8ix+WFyHEVAk6cl5eXlJQEIU5ISICtTpgwAZZ85MgR+s4xPWQCcoxpzL1z506TJk1sbW1hmDdv3mQwGN27d0cGOC4tx2gCIMc4+9u2bevSpQt95xjK6+Pjk5OT07Fjx0ePHunp6WECcvzy5cvAwMDevXubmZnx+fy0tDRoenp6OnS8Tp06KBk51RtacXy+HMtVT9OQSqWYUCdVWdBlgR8jqL3z5jSBQKhAiBwTqh9EjssLkeMqARQRZnzgwAFMN27cWFNTMzExEe47atQoOO6hQ4cQyWvXrg1PLZHj58+fX7t2rWnTpjY2NmFhYQ8ePHBxcenbty/9q77+/fsjHQU2atQIBR49ehTaDQmG4CLzw4cPIbtQ3tu3b78lx3Do6OjoiIgIWDWPx4ND+/v729vbV5Icf74LwiMhlBwOR6fqQw/JIGZMIBAIBAKBQKOhem0FTFckEp0/f/7UqVNQVXytVauWvr4+tPjevXtBQUEwKG1tbXwiv4ODA5wVTnzixInY2Fg7OzvoNfwKiyDD3bt3+Xw+pAvF4mvr1q0NDQ3PnTsHzw4NDfXy8qpfvz7EEnNRILqa9L1LTKMHBcnGStERPXnyJMqxtLSkn1ah3tYK5fPvHBMIBMJnQO4cE6of5M5xeSF3jqsQuB4Qt1NTUzHN4/Gsra2hpPQTezMyMmC6urq6xcXFZmZmOJWwyuzs7JSUFGRAZpiuQCCwsLDAIjExMSjBxMQkJycHTmxsbIzMKDktLQ2rgPgim46ODmQaJcCnjYyMUKEKCgrg08iMopCenp6OdWGlWF3J44MrHHKvlEAgEAgEAoHwbjQ1NWGidVXY29vDgGGuSISburq62traYgLGrKWlhcwaGhoQXzc3Nw8PDzs7O3NzcywCl0X+2rVrOzo60u/5g/giJ8rBssiMbhKdjb5XDUumX0yBDJBmKysrrJQu2cXFBZvh5OSEcujNqwwqS47RG0A/QKSiMm5OS6VSunB6xPMHVoEM6LUgp/o7gUAgEAgEAuHTgJUymUw4K4Dj4mtJIvwVYAJAZOn8mKYz07OwCGYhP75iGimYKJuZzoYU5MQE0jFRMk3PopfVVg3hwLSqgEqhEuWYz+f7+PjQt9bVqRWHWCy+d+/e69evoeCYhv6+73eBWPutW7eeP39eDX44SCAQCAQCgUCoVCpRjouLizMyMgoLCyvjznEJWAss+eHDh++7NwwnhqBnZ2ervxMIBAKBQCAQCO+hsuQYwIkhplKptEBFUVERfe8W6RKJhM/n5+bm5ufnw25pe5bJZJhGIsBcfEU6FodeC4VCgUCQk5ODdLFYjMwaGhre3t61atVCenJyMhahXz+DpZCfLgSl0Tet8YlVV6qjEwgEAoFAIBCqAZUox4D23atXr+7Zs+fevXsikQgpUNj4+Pjz58/v3buXfngHvBbmis/Hjx8fOHAA6ZcuXcrOzqYXx3R4eLifnx8KOXPmTFpaGtIBUiIjIx88ePD69esnT57cuXMHmSHKKBk5UcjTp0+hzsSJCQQCgUAgEAifSOXKcVFR0Y0bN1JTUyGpt2/fhsjy+XyY8c6dO2NiYjQ1NZHh3LlzL168gDEHBARcv34dSyEdeY4dO5aVlYV0+O61a9eePXvGZrNhw/v370cKfSM5Pz+fHqmNRVgsFtLh1ikpKZjW0NC4cOEClkKBxI8JBAKBQCAQCJ9C5coxrNTW1nbo0KGDBw+2srLKzMwsLCwMDAzE9IABA0aPHj1y5EhXV1c/Pz+RSIS5UqnUycmpdevW3bp1a9Cggba2NkpAorm5OQoZNWpU//79dXV1w8LC6OdUYG6TJk2cnZ0bNmzYqlUrHR0dLNW2bdv69eubmZkVqwY902M5CAQCgUAgEAiEj1K5cgyRhadCbekH3YnFYsgxhNXT07NWrVpGRkbW1tZubm58FbVr19bQ0IAoX7hw4ebNm3p6erQcIxGFYHFDQ0N4sLu7e2pqKopCOtDS0uJwOGw2GxP6+vpI9/HxuX379vPnzyHQ5J4xgUAgEAgEAuHTqVw5ZqheMQ2FxYSm6tl4NFKpVJ1DNS4Zn8gAY545c2bLli1NTU2R4fDhw69evaLv+5a++4tZKEH9pRQoJyIiIjAwsF69eoMGDZo6daqZmdk7cxIIBAKBQCAQCO+kcuW4rJvq6OhYW1u/ePECIpuRkREbGxsSEqKvr8/hcJAYHBzs5ubWuXPnVq1aQaYLCgqwCMz4+fPncXFxmZmZyBAaGlqrVi3t/71NG1YNXc7LyxMKhVlZWXBx+r0pMTExWJyMqSAQCAQCgUAgfDqVJcfQYvqncgDTgJ6GBDdp0iQ/P//UqVN//fXX3r17Yb0tW7Zks9kymezevXtHjx49fvz4rVu3tLS0bGxs6NKg0QcOHED+ixcvopAGDRogP10gHJrH4wUFBd2+fdvQ0BBCjBJQ7I0bN2DG9MgK+k0q2Aa6NAKBQCAQCAQC4Z0wly5dqp6sUKCkcFOhUGhlZQV5hZgKBAIul1urVi0DAwN3d3d6oAXmdu/e3cPDA/5qbm4OG8Yiurq6Dg4Offr0sbOzk0gkz58/b9euHVLEYnHDhg379u2LArEKFGhqamphYaGvrw8JhhnXq1cPJUCyTUxMvL29XV1dMcva2prP56Nw5CR+TCD856DmolLb29tbWloiCKhTCYSqTFRUVEpKSuvWrdG0qZOqMmi+s7Ky3rx5gz1SJ1U0xcXFT58+RdPs5ORE4gDhW0Ojkn6yhmIhqfSoBogvJuixxUzVC7IxDdOlRw/T78jGBPIgBRWGzoZ0fObm5u7atatjx44QaIiylupV3ahIyEkXjmmUhqXoQpCCkul0ZMAnQAqKwrJIJxAI/y1odHfv3t22bVv0ddlstjqVQKjKXL9+Haq3YMECtDXqpKoMWtvw8PDLly9jj9RJFQ0a9+3bt9erV69r164kDryPEi8CMBnYDjyH9hkcNADDIXf9KoNKHFaBc4bzB0rOJcAEPYvL5fJ4PD09PToDFoE0YxqJQEdHhz7lSKTtGRcBPTQZ6chcUjgyYC7KQQbkBJgGyIlC8BVrxDRyqraLQCAQCAQC4dsFEky/zCE5OTkgIOCff/5ZuHDhuHHjBgwYMHDgwAkTJixZsuTo0aPPnz9PS0tDN0MoFNK3C8sCt0Y5oOQtxYRP4Vv/AxCktk6dOkZGRrRAEwgEAoFAIFRXFApFQUGBn5/f8uXLe/bs2a1bt6VLl/r4+GRnZ8OImExmenr61atXf/31106dOvXu3XvdunX+/v7w47IDAZDC5/NRztChQx88eCCRSNQzCB+jsoZVVBToP4lEIlwQ9A1jAoFQ1SHDKgjVDzKsoryQYRVloceIPnny5OjRo7ic4Ls2NjaNGzeuW7euubm5rq4ui8WCs+HsQHmTk5NDQkICAwMzMjJ4PF7z5s1HjBiB44mDWTLwPT8///z58ziJKArxdt++fRYWFuQP6Z9CZf0gr6KgR02UnGkCoVyg6yeVUgIBJRJRYrHyq4YGLir13HehoBRySl5MKYSUXIRgpUzT+EhrJ5Mph4WJxRLVUHiZhgYDayF/63gf5Ad5hOoH+UFeeYEFkh/klQbKm5eXd+PGjWXLlgUHBxsYGHz//fczZszo1q2bl5eXs7OznZ2dtQpMODo6enh4tGzZsmPHjnCkly9fIqgGBQVhlomJCXpouA5xEmHPy5cvj4uLQ9SlbzyjKA6HQ5qnj0Kkk1Cdkcmo+Hjq/Hnq4EHqxAkqMJDi85WK/F5gxtJcKteHSj9MpR+kcn0pcboy8YPw+UVh4W/u+fnjX1BQaH4+ecA2gUAgEMoBeiP79u2bOnUqRHbs2LEnT5788ccfa9euzePxILVv6Sy+amtrQ6DRtZg1a9bRo0cHDBiQkJCARbAgJFuhUBQWFp4+fRp+jMXpEg4fPnzv3j3SPH0K3/qdYwLh8xCLqcxMas8eat066uxZyseHundP+e/lS8rSkjI3V95C/ne0UVDSAirvLhW3jMo4QuU/pARhVP59qvCJcpa2HaXBensBhUIsloSGRZy7cP3OvcfQ4rCwN2Hhka8johgMprGRATr0pINeFnLnmFD9IHeOywu5c1yCRCLJzc3dsmUL5LVWrVoLFiwYOHAgjgz9Z/MPNCKYhQwAltygQQMLC4vQ0ND79+9DhXFUU1NTYdvQaxcXF5zQ/v37Q5RNTU2bN29O2qaPQu4cE6oh6BgXFlL79lEbN1JPnlD5+RSHoxxNERxMnTpFzZ1LvX6tHGhRCgUll1CFz6mY2VTOFUqcTHFdKccNlH47pS7HzKHy/SgZX533f8CM4xOS9+4/DiGGKOsb8AwM9RGVUlMzzp67GhwShgzf+Jh+AoFAIPyHQFuLiorOnj177tw5HR0dmHHnzp3NzMzQYfhEf4Uco92xsrKC/s6ePVssFh88eBCKjBKGDh06b948Y2NjlNy9e/dp06a1atWqegyLr2yIHBOqIRIJFRRE7dhBZWQotXjwYGr3bmrJEuUsSDNmbd1K5eSostIoZJQ4hYpfSgmjEKwotiNl+SPFcaE0DZVfxelU7EKq6JU68//IyMw6f+F6VmaOi3PtxQumrVuzYP3ahatX/vrD98MZDObBw2dSUtNlqsd7EwgEAoFQFrQRYWFh69at43K5v/32W5cuXXR1ddXzyomBgUHfvn0XLlwIP16xYgVKHjt2bMOGDWHPmIvyp0yZ0qNHDzLm+FMgckyohhQUUOfOUenpyjHHxcVUSAilpUWV/OFOKKTu31cOuvj/u7pyIZV3jxJGUpQGxdSnbGYrRx7zX1IKiSqTlBIlKcdXwKH/h0KhiIlNjI6Jl8pkryOitvy5b/XaP7f/feBNZEzEm5ic3DyRSBQSEl5crHwlDYFAIBAIZUlJSdm8eTOfz//hhx/at28Pkf1sc8WCWlpavXv37t+/f0ZGxp9//pmcnIyS0VoBzP2SwmsaRI4J1RCBQDm2GGYMsxWLqbg4pRCXDAWUSqmEBCo7Wzn6Qo1crLxnLBdRmnqUxRhKU5/KuUYpRJSGFsVgKUuRFVDF8ZRCqhyAoQJp2Vm5fH4Rgk5eXsGbNzFR0XFsbe28/IJbt/2EwmKZTJ6cmka/r5FAIBAIhNKg7ZBKpdevXw8MDGzVqlWHDh309fW/UF6ZTKaJiUmfPn1cXFzu3bu3c+fObdu2oXzyhOPyQuSYUA2BFn9gOAO8Fn4MXS71m13V7WF86nhSlt8rVdignXJwha4nxXZWpiuf7yZS3kj+nxwri1HI5XL1V01NzTp1nJ1dHO7ceVRYyEfIw2yxSCIlwyoIBAKBUAa0H7m5udeuXYO5jhgxwtraukJu66IQmPHQoUPT0tK2b9++Y8eO0NBQcpumvBA5JlRDuFyqVi31dFk0NSkzM+W///9ZggaL0rKhNDSVAyckuRS3DmXQgWKZKB9SoW2jrCZMHUrbimJoK8dd0EtoaOjp6XLY2pjQZDL1dLk9urWPioqPjomXyZTSzWQyzM1N2NpYhEAgEAiEfwFhffHiRWJior29fZs2bbS1tYVCYVhY2IMHD5KTkzH92T9Z4XA4PXr0sLKyQsnLli3r0KEDec1KeSFyTKiG6OpS3bpRhobqccZyOVVUpPxHgyjh7a1+mpsaWK9eU0rLnBKEUq9HUOFDqMiJFD+YyvOhCh4oXwKiZUXpNVLacyk5tq9lY2lpDglmajIbN66PlJiYeIFA+Q5PJpPJ1ma7uTppa5N3EREIBALhbUQi0fPnz/l8frdu3fT19ZECJ160aNFPP/00ffr0I0eOPHv2LDY2Njs7WyAQSCTlePYRi8UyNDTs1KmTVCrFtImJCXloZnkhckyohkCOO3WiunendHSUgygEAuUT3K5dU9ow/llbU+PGUcbGpeWYTel6URY/KG8hF8dTwmhKlExJ8yhJjvK3elBn85GUbuMSM6axs7Pq3q09uvuIOwUFhT6+DzMys+hZcOKmTb3c3By1tFh0CoFAIBAIJcB3g4OD2Wx269atNTQ0hELh1atXr1y5AqN98ODBpEmTRo8ePXfu3F27dt29ezcpKQn5lSP5/oe6lPeAVgnF4vPp06coUJ36CahLL4V6Rg2DvASEUD3R0qLq11c+qiI5WflWvJgYKjFRec+4SRNq2TKqbVv1k49LoUFxHZV3iIvjKLmAkhVShf7Kx7dpmVHW0ymLsRTL4K33SGswGCYmRuZmJhkZ2fEJSUmJqSKRiMXSNDM17t61fbeu7XR1dOhn6BBKQ14CQqh+kJeAlJca/hIQSGd+fv7WrVtxBEaOHGlgYICjvWrVKl1d3bVr144bN87W1hYZIiMjnz17dvPmzbNnz96+fRt5kIhl4bs4R1Dq9z2AAnMh03fu3ElOTjY0NMzLy+vatau1tfUHDjWKLSoqCg8PP3ToEIz88uXLqamppqamOqqG7J1rqcYQOSZUT5hMysiIatxYqciIBqamlLMzNWQINXu2MkVX9y0zVo6ToJgciuNI8ZpTDC6lqUuxTCn9FpT1FMqoK8UyVN5U/jeIFpqaTAtzU2dnB21tFjA3N/XwcO3Vo2OjRp76PD1ixu+EyDGh+kHkuLzUcDmWyWSJiYmQ45YtW0Jb2Ww2/W5nTA8ZMsTZ2blBgwYdO3b09PQ0MjLC6RCLxVDVkJAQ+O6tW7eePHkCi01ISMjOzs7MzMzNzS0sLERoFYlEcGKUj+sQE48fP0awRaTF3G7dun1AjmHG6enpsPCVK1fev38fZx/X88OHD6Hm8GMzMzP6BdTq3DUAjRp7z5xAIPwnIOzu3r27bdu2DRs2JD8TIVQPrl+/DtVbsGBB9Xj9GLwK7nX58mXskTqpooHPbd++vV69erQaqlNrDEKh8MaNG0OHDl26dOnkyZOhv2PGjIH7Qpfbt2+vo6OjzqeioKAAJh0TE4PuSkREBHpisbGxcGKcJh6PZ2JiAnnFJzQaIouJpk2bNmnShM/nL1y4EMHWwcEBBeJoI1H7Xb8RhwfCqv/6668tW7bgAsZWNW7cGCqMq/rixYsWFhaYhTJr1Kv1yJ0tAoFAIBAIhK8HZBTdD6iqnZ0dg8GA76amphoaGsJKy/qrrq6us7Nzhw4dJkyYsGLFin/++QdifenSJfju999/7+XlhTzw5vv37588eXLjxo07duxITk5GsSgKjpuQkPDhYccw9Tt37hw/flxLSwt2Pm3atC4qFi9e/Ouvv8bHx8OwMzIy1LlrBlXszjGuJxr1dwKBUNXIz88/ePBg165dGzVqRO4cE6oH5M5xeanhd47T09NxbG/fvr1r166WLVvi+lm2bFn9+vUhvmKxGLaKOIlPSC0cl8vl8ng8KDLkFc6GDAUFBTk5OXQepCAPJvLy8pCIAnV0dKDIKG3fvn2LFi1CBhsbG6S/884xPYQGQhwcHDx16tTRo0fjdKBAzJLJZHFxcbNmzcLFsHr16gEDBtCL1ASqmBxnZ2f/+eefuCDU3wkEQlUDQby4uHjChAmNGzcmckyoHhA5Li/flBy/U4QqdYgtpPPHH3+ElUJp3N3dYbG7d+8eO3bs9OnTnzx54uPjg+MP1YEH44oyMDBwcnLq0qULYiZOzYMHD+7evRsfH48M8Feos7GxcZ06dXAkkW3p0qVw7iVLlnTv3v3GjRszZsyANFtbW+/cufOdcoxVYI19+vTp27fv2rVrTUxMaDOmgYWfO3cOZtysWbP9+/djVg0ZeVzF5BhXA7pBf/zxh/o7gUCoahw9etTPz2/q1KmI1ESOCdUDIsfl5RuRYyiQ8sEOUolULsMEEii5QgNnkcFkaWris7QpViAvXrwYN24cTHTTpk0w13Xr1h05cqRly5ZeXl6nTp1KS0vjcDiwXhwZnIvCwkJ8WllZ9e/fn8/nX7x4MScnR0tLS09PT1NTUygUCgQCfEKyO3To8Pjx45cvX86ZMweq/ezZs19++SUqKsrBwQHy/U45hqCvWbPm8OHDW7Zs6dev31s/vIM6x8TEjBo1CsfhzJkzFhYWNeTXk1VMjnGOly9ffvDgQfV3AoFQ1di1axdMYsaMGUSOCdUGIsflpcLlWCEWy0UiWbFQQ0ExtLU12GwNTU1ornr2v4H5SGUyQXFRXlFhVl52SlZGvoAvlko0GAy5XMbUYOhyuKb6RpbGZoZ6+vo6PIiyhkZFWrKPj8+UKVPq1Kmzdu1aAwODpUuXnj17FumYTklJgfXOmzevUaNGurq6OBdv3rxZsWJFdHS0mZmZTCaDGbu6ui5evNjR0RHXW35+/r17937//Xf6fR84sBDcSZMmoXwo088//xwcHPwBOX79+vWECROkUink2NvbW536P9BhKC4uHjRoUEJCwo4dO2rOWDjygzwCgUAgEAjfKBBZAEvDpzrp32CeVFRcFBWZf/ZszrY/s7f8kXvwQNGzZ9LCQsW73sCMcqQSSVpW6v2QJ6f9rp99dPvOy6fPIl8Fx0QERYWHxLx5EfP6YdiLq8/un7p//dqTe7FpCSJRMdaCRdVFfDFQWPgoVBiuqdwe1avsBgwY8P3331taWkKOmzZt6uXlVbduXXzCWWG9UN5+/fp17NgROS0sLJo1a1a/fn1kaNiwIZwV1gvV/uGHH3r27AljFovFWAuXy9XR0fnwQIiYmJjs7OzatWubm5urk0rBUI14rlWrFrYwKSkJn+oZ1R0ixwQCgUAgEL5FII5iibhQwM/jFwiKlT9QU8/4H3BWMZ+fdfRI4thxsbNmJ23blvzXjvhly2NGjsxcv744KUkmlZRWWuUgCnFxaNzrgz6X/F4FpudmFYtEWA1DQzmEQv1Pg6FBaWBdeYUFr+Ii/7l5/l7IkwK+coCvupQvJi8vD1tibGwMqYW8wnc5HE6HDh1GjBhhbW2NFQlU0EMmioqKcBxcXV2hzqNGjbK1tUUGJNIZMIFPlIYMQ4cObdmyJYQbBSKlsLBQJBK9b7NRJmYFBwejHHd3d/oV1u/ExsYGnxkZGRV4BL5xiBwTCAQCgUD4xlA+fLc4OTPl7rOHJ29dPHnzwhnfy8GRr/KVkqpWZAWlEOXm5J48kbRiVV5YeHF+gYhfVMzni/ILi1JSE/fsTVm7VpCSIlfdRlXmVyiKiwUhMa+vPnuQU5gnkUrxj74nXRakS2UyiVQiEosehD5/GBrI5xfK5e8VTRr1948BbYVo8ng8TU1NBoOBCXwiUU9Pj8vl8vn8bdu2rVu3bv369WvXrl2zZk1aWprB/0CehIQEpP/+++8bNmzA5549e2DYWFBXV7egoICp+g0fyr9161ZMTIx6lWWQSCRRUVGPHz/Gsq1bt4adq2eUwdLSEp/p6elYhE6p9hA5JhAIBAKB8G0BN03PSjtz96p/SKC0SKhDaeZkZV16cDsg7HlxsRDuijzwv9ynT+P/3C7IyBLL5FJNlkRTU8JSfTI0i/PyU06eyjx3TswvpKVVLpPmFeTefP4oMy8bnodCpDIpLbVYHSiZAJjEV+XP9OTyQkHRvZeByVkpkvc8SVaZp7CwqKhILBZjWp36fpAT2eg3M8OPLSwskBgfH89isTp37mxnZ3fv3r3t27fDjzdv3nz16lV9ff1OnTpBf83MzNq1a6etrX3+/PmNGzfCjHfs2BEYGOju7t68eXNocVxcHF0gPhs3buzq6lp2WAX2SyqVQqMPHToUHh7eokWLD7+SydTUFNuZna08aOqk6g6RYwKBQCAQCN8QsLfCwvzAN6/yc/K61vfu1qJtpxatezRrW8/S4cYjv6y8LIlYDI2VCoUFj/0LYxPElIZUi61hYW4ze07ttWv12neQsDQlcGWFRtblq4LkJIVquHBRET8kNiIxI82EZ+RoaQtBrG1py9VWPhEC01BtfGJaW1PLwcLGWM/QQIfnaGkHi0UiX1h0/+Xz/MJ8rJfeyBKwtQKBgH59xosXL3Jzc5GinvceRCIR8sBHYa6wWFtbW3yGhYXh67hx4y5evHj//v1Lly6dOHHiwoULd+/ehR9PmjQJimxlZbVA9YBkX1/fc+fOIQNm+fn5nTlz5rvvvkOZr169gnMjm5aWlqenZ9OmTVGyeq0qsDvFxcVRUVFr166FWEPEly9fDu0u69AlGBoa0r/8w/FRJ1V3iBwTCAQCgfBF1KpVq0mTJozKeexXNaagoCA9PT3136SlpWVkZGTnZsUkJ3rYOerz9CkFQyKVs1hadhbWpnoGV/3vvXjzMjgqNCj0ReLLl1KJXAKZMTCwnTFD28lRLBLZzZyh7eom1WSJFRp5CYmhLwKDIkODIl+9ePMq8E2oSCwyMzCq71TH1MDYy9Gdx9V1sXFwsXXQ19FztLJzr+VsYmDoYGnbpn5Tz9qudR1cPOydLY3N4JRJWelZyvdsZL9zmxMTE0+dOjVhwoQ1a9Zcu3YNKXBQ9X6WQXXfWlEy4Lh27dp6enpv3rzBUjBmU1NTFxeXFi1adOrUqXXr1u7u7iYmJsgAzUVmHo+HDPXq1WvTpg0yeHt7Ozo6IgNmJSUlwXotVCAz/NjAwACXpVAoxOa9fPnywYMHsO0tW7bMmjULCt6sWbO5c+fCpOG+6i17F1gjh8PByao5csxcunSperIqgKvy3r17/fr1U38nEAhVjcDAQITv5s2bW1tbv3VLg0CookBWnJycPnDvTQV9N/HDeb4JIIJZWVlwNZiZOqmigTg+efLk1q1bjx49unv3rm8p7ty5ExYWau9oH52a5FHL8eyZc1ev3bh7956/f4ChoQGXp/soPCgiISYs5k3omzD202Budp5MQ0Pbzs5m9MjijAwFpSGTSArj4oRpGTK5olguD+Axn+Wnv4p6/TLmTQ6/QCKV2ppZ1nVw1ePqGuryZHKZu72zvYU1R4utr6uHaW2WFhINdHlCcTFXm5NTmO9obRedHIczZ8rlXT5/6czZs/S9WxofFdid5ORkHLeQkBBEuby8PDc3N7ipeof/zY0bN6CqUNs6derAhnV1dVFOXFxc3bp10dGCNNPDLWgw/dalha8lGeC1dAY+n3/16lVsWNu2bfv06QMzxkF+8eKFn5+fSCR6/fo1JpDh0qVLyANdRh6YsZeX14dvGwOBQIANxmevXr2MjY3VqdUa0s0lEAgEAqGyUSgUUoVC9j9FJiiBn23atGnbv9m6dcu8eb8aGxhC+ookolmzZ2/dsmXr1q0bN270bt48m59fx9yuq3vTbh7NOrg30Te1FDE1JZpaggI+Pz5BlJuX/fyFXCYvTE4TKTQkLC2Frl4DZ8/uHs261/Xu4NLAmKMnlkrkCkV0SsLJO5fTcjI5WtroDGTkZmuxtPQ4unKFHMYplkgExcIioaBQWJSQniQSi+RyBYPSMDcxmzJlyh9//KHe1v+xYcOGNm3aQDGxrJmZWZMmTYYMGUL/ju2dQGfxCd3EqjGto6ND90Nu3rxZUFCgylJuMjMzobD6+vr004ixMTLVUy9w5WEt9JBoPT09rGj16tUXL1787bffnJ2dIeLq5d8PPJvH4+Xm5pIxxwQCgUAgEJRAmERSEV9clC8qKBAVFEn4xdJimVwG7VDnKINcIZXKioWi3KLi1KzCx/FZR+Jy9iTk7EnOOVYgeCGV5RFLBrAuDocDNSwNl6uDNC6ba8YzDI6JyCnMlVIyDU2GUCx8nRidmZfT2KVuvToeXp713erU4Xm4SzlcKYslKBKEbdtRlJOnXcs+6c69wswsqQZDqsnSdHS0r1fPq65n/bqedd3qOFvY4sAnZ6S9ToguFhdHJsY+fR0SHh+ZnJkWFBmakpUWlRSXmpUem5r4/M2rImERvuYU5MckJxSLReZ6Bsb6BmzVu+vU26qC/mpkZOTu7j5+/Ph169YtW7bM1dUVoqzezzJ4eHjAX69duxYREQFnhch26tTJzs7u7t27SBG952d/7wPXYXFxcUBAwMuXL7ENTZs2RQps+MmTJ1gFjNbQ0HD+/PmQ+O3bt8OMhw8f7ujoCN/F8ac1/cMgG4w/KysLa4Fnq1OrNWRYBYFA+KqQYRWEqoKCUsCAxTKJQCJ8nR31LO15cEZwdF50qiClSFLIYrBYTJbSTCiFhvIP3eo/TOOrXCETSwrT8kLE0tyk/NNpBVfFkmwGxcLXnMI7QqmvTMbUZdet2JeuVSBfbViFgYFBnTp14F7q1P+huuspYTEYoTFvQuLeiMTFOQV5/qHPX0SGOZvatGzYxNDIREeXp81hi+WyzMBgmVAok8mK8/KzX4ZlBgblv4lGx0XOYELrTIYNtG/V0sjMHAaLgKPN1HyTGJuakwEbxsnFZx6/ICE9JTYtKSsvBxNRybFxqUnpOZlp2RnxacnJWWnFomJ8ZWkwO3g0drCtBXEvK5SQUexFly5dRo4c6eXlhf3CukouibIgQ1xcnK+vb1JSkr29PcQaroxFTp48iU+Ex48OdSgN9j09PR3u++rVq8WLF7u5uUGIHz58uH79+qCgIKlUamVlNXbs2IYNG5qbm+vq6mpra394kPFboHwE7atXr3br1s3BwaEmxG0ixwQC4atC5JhQVZDKZUn5aVciff8OPBhTGMdlce14NhZccy2mZp44NzovPCovlC/JYTG0tRhamgyIsmopmSiTHxWb/YijxU4pvMhj27mYTbY27Gmk623AbcDVdi0Q39KgDAx1WhM5/oAca2qyYIvWBsZSoTgyIfZNfAwlkTV2qNO0npeeLo/DhaEyGRoacm2tIrZ2wavX6I7INRhyWDWloZxAH0VXh9u+tfPooaZWVlrabBgtg6Ghw9aWCkSJ2Rn8YqFcrnpwm+pdGMoJ5YONVQ+t+N9X+j98ZWtqNbZ3a9OomZ6eHopSb+X/UG2tJgKanZ2djurpbB/1WrgvYmBycjIU9sSJEzjaxsbGNjY2KSkpjx494nA4ENlPKQdgC+nnIt+4cQN23qdPn4iIiK1bt65du1YgELi6usKDYd49evT47JCLLSkqKjp79iz2rnHjxjweTz2j+kLkmEAgfFWIHBOqBCKpODw9emfwiVxRfk/nDr2dOjewqOdgUMtSz9JS19JOz64Wz9GIYyKWF+cI0/KFWZoMLW2mtkQmyhEmJeQE8jgGWUWPLXjeNgZdtTUNNBgsmaK4sDgik39FT7uRpf4QLU3Db200hakAAP/0SURBVPbHefCt/1aOAXoO8GN9PT1DPZ6DhY2rrYObrUNtO3tjIxMOV1dDJY7KPCxNjpWFkKcrFkuVYqvBUKA0PR1mLRz4Do5DB9g4OmlzdOgbpZA8uLABV0dTrlFYxC8SKe83y+DAtAUrlLKs9mIVSNBQUIYcvcYObm0bepsam+ro8LBqegtLg03BKhDQPtFokRl7XbduXX19/fz8/ICAgMePHyMwYlkc9levXpmYmMCV6aHD6mXeBTY/IyPj2LFjsGHkdHR0vHPnzunTp8PDwz09PceOHfvzzz8nJibCnbp16/YlcozC4dzPnj2DcMPdVcdahkTMAup81QgixwQC4atC5JhQJSiWiK6/9ruV+nigU9cODs0NOQYcTW1NDaZcOc5Yg6G8NykXyUQaCg2WBju7KCU886Gpjo1EJnwcf9ya55aW72tr0N7GsL0mgyOn5AJxamr+lTyhvyG3qTnvO21N82/2tjGAF34DcqzUTZaWNo+nb2xkbG5qbgw31eMhhXY1Og9iCIfL0a9tr1HbTm5lwbCyYDk76DRtYNq9s0vXDjZOtTk6epDWUvlZXDbbwsjEUEtHLpUKJSKRRIxTqRoOo0Q5FFw1oUFp6GpxHIwtW7s1aF6/oZ21LVePx2QwUYpqA78UbLmxsXG9evW8vb2hmxDip0+fxsbGFhQUQJeDgoJsVeAgYLPp7S8NzpFYLEbmo0ePbtq0CYosFAqxeHR0tIWFxZgxY3755Zc2bdrgCEOX09PTu3bt+tkhF2tnsVhmZmZ379719/d/pCIkJATbj3VhCyHKIpEIm1Ryaqo6RI4JBMJXhcgxoUqgyWA6mtjFZ6UEZ4VzGNo8bR20+tnFucEZL+8m3b2ffDeuMDq3OEsiFWooFLpahhb69gyK+SL1mgnXslgcZ8lrbG3QTCDKyRW8yS16JRAn6mo7WBv043HcmQwuxE+9mm+Sb0GOlSidUHVvkomzgX/qZ5ap56rAbKYmS1tL28TczNrNxaJhfZsmDWs3aVjLxVnf0IjD1WUy/zX2F9PIr6WtbWps7GBhXdvYwlLPWF+bq6PF1mGx9bS4PDbXVMeglpFFA1uXVnW8WtZr2KCep7GJKVs51FjpqeqCKghIp5GRUdOmTSE2OBTx8fFpaWkQTfgxbKeoqMjGxkZHRwfZSq8a7g4tjoiIWL9+/d9//42TBT1ls9ktW7Zcvnz59OnTMWFiYoIDK5FIbty4gTK/RI4BNqBWrVrweKwIq8vMzISP2dnZYZuxMXFxcYcPH8YEBBqrqPCj9PVBpa5KP5jFdYMTv3fvXvV3AoFQ1di1a9f169dnzJjRpEkTRHN1KoHw7SGRSdMKM/1Tgl6mRzAohS6bI5DzjTkGzkb2djxrE46JNlObqfwDP0OD0hDJhC9Sb8vkQmNtHYm0wN2yD5tlIFe+flgM21Q6noYWQwPe8E1rMQ2MKjw8/PLlywsWLFAnVTS5ubl//vknfKt///66urrq1M8FJqNQyJUDhuVyfIFG04qmsrR3iBpyK1+HJ4aFFkNDC/gFYuyzVIpeARbRhD5raurp6PL09TkcrrY2W2nYlTx4AB4cGBj4ww8/wD7r1q2LaRwiaLGnp2ezZs08PDxgonp6ethCaDFcKCQkxN/fPzQ0FBsOJW3QoMGzZ89MTU337dvn6OjI5XLpYpF5zpw5L1682Lx5c6NGjT7lwW0fAF2awsLCpKQkmDGOsJOTE1aNg+nn5zdv3jystHv37oMGDbKyssKWq5epmlSxO8f0W8txrai/EwiEqga5c0yoKjAZDH22nrWeuS3P8mK0T2xhQjf7dt1qd6hj5GquY85l6UCOWUzlT/EgwVlFSS8zHzjoO6UVBDe0HcZmGTIZLNgwk6HNZLDxqTLjqjE681u5c/zJqDSYVmKWJoulultM32N+9y1MZW7lHWctiK+eHs/YyNjE2MTC1NzczNzCzNzSwtLUxMzAyJiro6utxUZGVVGVAlQYYiMQCNLS0vbu3evj4zN37txRo0bh+CNO0k8Xfvr06aNHj+7cuXP16tUrKm7evIlAigVZLBZO1vDhw6dMmQLTv3HjBhZxcXHBgYCzCoXC7OzsW7duQWdbtWoFt0YKLPyzwSpQLMqBE5uYmDBU795DOj0K2dfX9+7du69evYKdm5ubV+khFlXszjEuI2wwaVAJhKoLuXNMqELAPJ4mv9z09ACXrTWp/jBPczdNJpQXbf6/Wv3YvPBrMQcbm7csLIp2t+hirufCUHpwVTWDKnfn+Mt4twepvK7Sz2BmZmZERMS1a9cuXboUHR0NyTl58iT6JA8fPpw5cyYUc8mSJSEqkpOT4aa49BA27ezsGjRoAAedNGkSJHXz5s0eHh4HDhyAWEOXMd2nT5+2bdtCtQ8dOpSRkYETqq+vjwUhrOoVVxw4fPQRzMnJ4fP52ID69etv2LChSkf4KnbnGOe1Mk4tgUD4apA7x4SqglgmicpO2P3idJFUML3xaHczFw6L/ZYZS+Ti5ML4e8lXnA08FJI8a4O6FnquLKZ21TVjUOXuHH8ZOKPvoPLOIFSysLAQsnvlypX9+/dDaqHCZmZmtWvXjomJ6dy5s6enp5WV1bNnz/DV2dm5b9++HTt2hOx26NCha9euvXr16t69u729PRZ/+vRpt27dBg0ahFjq6+v74MED5EHhd+/effTo0cuXL4VCIdYIcUKZLi4usGobFXl5edgA6LWrqyu6KEjBGplM5qtXrxwcHOrWrUvntLS01NbWTkhIwKe3t7dqUSV6enpJSUko2cvLC4XY2toiBaIvEAgwATnu0aOHqakpClTtcdWjit05JhAIVRdEGzS6u3fvvnHjxvTp0xs3bszhcEh3l/BtIlfIC0VFa+/ufZwW8muLcR1qN9PW/JfD4XoWy8VFksIzMUetuRbGDCYll3lad+OwqvxTYGvYneOvBwKgWCzGvt+6devo0aNRUVEZGRkymaxp06aLFy/G9MiRI9euXfvzzz/jmFy6dGn27NlQVRwoeHPpUIlFoMUzZ87MycnZsWNHmzZtIMRLly5FdL1w4QLE97fffouOjmaxWPSABx6Pt2HDBogsvqq8n9qyZcuxY8fmzZsH20YiUpAtMDBw7Nix2BLYNpZFIrYWicuXL4dYYxHlulVXfnp6+uTJk83NzTHLyMgIXZ1t27adO3cOLj5w4EDMol8QSK+rKkKaJQKB8JVA8M3Ozubz+Qi4+fn5COsI6KR/Tvg2EUnFL5Jenwr3aWFZ39vGk8X81185cN1K5JLXOa93h+/S0uToUBoCSb6XTS+2Zk3xPMJnQPc6Jk2aNGfOHMhrkyZNGjRoAHNt166du7u7lZUVm83OzMxENmT29vbu2LHj/fv3oaewT7oEgGsPXx8+fBgaGgoT9fT0RIpIJIITc7lca2vrxioMDAxQLApBmZh15swZBF6ILIwWIL1Dhw6QcqyUTrG0tITRYo0oENMlifXq1UM5yEyn0Nja2sKq27Zta2Njo6+v/+zZs6tXr9apUwceD7l3c3Or0mYMqtiwCgKBUHUpKipasWLFjRs3IiMjX79+jYjP4XAQjqt0DCVUVzIKc7bcPxaRm9DerpGLaS304aRyqUQmEUiL84oLovJir8ffepj+0FHfwYrF42npe1p25GjqVZWf3H2YGjas4isBhX3x4gU9hrhLly6//PJLjx49cBBgwxMmTEAkxDE5deoU7LZly5YymQyZAwICgoKCkpOTcZSQTt88hjo/f/5848aNSK9bty5UVU9Pj8/nX7p0qbCwcOLEifian5/v6+sLeZ02bVqjRo2EQuHTp08TExOR38zMDOXAiVu0aFG7dm0cfKbqGXkACyLRxcWF/pseDdwXBu/l5aWjevkfDdwXifRLTDBtbGyMLRw0aFCzZs2QraqbMSByTCAQvhII0H5+fj4+PmgMEhISpFLpjz/+SP/kWZ2DQPhmeJ0Wcz7KL5OfG5ObEJkZk5SfnlyQGpkdE5D8/GLUzWvpPumFqZ2t27LlYnOueR1zbx0WzLiadPOIHFc4OKQCgWDLli23bt3q1KnTokWLIJdw2dOnT+NQzJkzx9DQsKCg4OLFizDL+vXrHzt2bMOGDdBoHJycnByci4YNG/J4PJhxVFTUlClTYmNjkTMsLOzx48eIpUZGRpBjNps9cuRI6CkmDh48CA/u27cv5BgFQrUfPnwIk8Z6sSAy0F5bctFigsViYTO0tbVLJ0KdIc300IsSsCCXy8WKMBdgw9zd3ekBytUjnpM2iUAgfCUQjvv371+7dm064A4cOLBWrVrEjAnfJq7m9gtbjplQv7erae3E4uxzCXd2hJ/ZH3XRPztEi8XqY9llsseoWnrmTazbelq0YmtyK+/3W4RqAKQ2IiIChgolnTdvnp2dHXT59evXubm50EpTU1PoJtzU2Ng4ODh4zJgx69evh/6i87Bu3bp27dpBgiHQKAG6PGvWrJiYGBj2ggULUEh4ePjSpUvHjRsXGRkJG0Z0RVE2NjbOzs5xcXH0z+YwvWzZMpTv5+eXlpYmk8norSK8D3LnmEAgfCUQtRHr0TwgiLu6uk6cONHR0RGWrJ5NIHxLsJiaFvqmDWzqtLCr38rOq51tkw52zTraeXe0a9HW1tvDxMVE18xcx0pHS1+TofnWk92qOuTOcYUjFouxv9evX2/VqtXgwYPZbLZIJKIfDJyTkwPZhcgKhcKoqKjk5GQI9A8//JCfn48TgczdunVD5jt37kCR8fny5Usk/vjjjxDu27dve3t79+7dG7OgvJ6enrq6uteuXTty5Mjz58+xVKNGjdzc3HCEORwOUhISEnBOLS0tSeD9MFXmng0uEVwHJeCregaBQPjmUf56SSJBpEZEtrGx4XK5LVu2dHZ2JreNCd8sTAaTw9I20TFwMrFtaOXe0q5Ba7tG3lb16xg5WutZGHIN9bR42pocmLF6AQLh/cBc09PT8YnOAD2YAZ9OTk4uLi4IjKdOnVq5cuWiRYvwFab7119/zZw5E3OxIHoRjo6OU6ZMad++/aNHj2DYXbp0mTt3LhL5fD4KgRDPnz8fi/Ts2dPCwgI5f//998uXLyPYuru729nZYV2ItCwWCwWiNGwGAjK9VYT3UTVaJvq3mUlJSehagcTERHSwyNklEKoEqKpoElB/79+/jzYgJibG1NQULUR+fn5RURGpyIRvE/q6LbkRI1W9WxiJGRkZaI+QUjIXiZhLX8n0UsoFVNMli9PL0tPIUDJNqDngIsEndJb+yuFwevXqhZB48uTJMWPGwGW5XO6PP/64efNm+mdtxsbGuE4KCwuhtnDcOXPmmJiYwHdhxgihSCwoKMCnoaGhvr4+1BkLDho0CCqMcqZPn37+/PnDhw+jqJIb81g1fX2Sy++jfOtyjIAiFot9fHwmT548bty4CSrGjx8/adKkGzduYFZJ6CEQCN8OdAhGJzYvLy82Nnb16tWoswsWLED49vPzy8rK2rt3L1JGjRo1c+bMP/744+jRo2fOnPnnn39OnDiRrHoRlLogAuE/Ap238LCwyMhIPp8PIQ4LC0MHTyKRoEcHOcY1/OrVq7i4OHwNDw/HdEJCAua+ePECncDU1FSIS0CA/4MHD3JycqKiom7fvu3v/zg3NxeZHz58EB4eJpOpfZpQoyg56bBYCDG81tbWFheJtrY21Nba2hoT9K1lWC8yQ47hOcipp6cHFaZ/SIevSMQlSqfT96GxoIODw8CBA/EVlyV8WldXFxnwlV4dvV7Cp/CtyzFiDYLO8uXL0QcKDQ19owITFy9eXLJkCcIQ/FidlUAgfAMgZCMuQw6CgoLOnTsH350yZcqmTZtQc93d3ceMGdOxY0dvb283Nzc4B+rypUuX/vrrrxUrVixevHjNmjWo7KtWrYJP0zfnCIT/ClzGUBZ6bCgk2MzMDPKBLh+sFykxMTEwFSgyGinoi5GRUXx8PNJfv34NHcEEEvPzC6KiInNzc9LT0zkcTnx8QlJSYkxMtIWFJe3cRI4JCJi4im7dulW7dm14LYvFKrFYyDE+8/LySv4WQUNnwIVHyzGPp37pDC5IXKLDhw83Nzc/ffo0LlRy9/Cz+dblGOHj7NmzCDfGxsYzZsxYtmwZ2s7Zs2dbWFggNp06dQqnX52VQCB8AyBk3717d9asWT179hw/fvyCBQtu3rwJUejVq9cff/wxbdq0Tp069enTB9J8/fr148ePQ4V/+umnfv36de/evW/fvs7OzgcOHEBiQkKCukQC4b9AT0/P3MIiNiZGIBBARyCy9B/EIRyQFaSg/6anpwsjQTqgtQaKk5OTDd1JTU3JyEjDXLlcuaCBgQHERSJR3i0uLhYymZpIp1dEqMmgD3b58mV0nxAVITYlZgzQ48LVgh4aPR7jLdABy83NLS3HAFeag4NDixYtUlJSbty4IVS9O5rwGVSBO8fojiO+4GT/8MMPQ4cOHTJkyPfff9+6dWskovkkt5cIhG8HxPHDhw//9ttvr1696t27959//nnw4MFdu3ahZ9uuXTtdXV3EbkRzgAlDQ8O6devCoSdMmIAMc+fOhVKj9ztmzBh/f/+dO3eidpM7H4T/CjQxkGAzc3N9fX17e/vMzExckDBgU1NTeDMkGNO4pKG8cBqkWFtbq54JwDY2NraxsbGzq2VrW8vGxhbXuZWVFZZCxw8Trq6uBQUFzs5O9F/D1Ssj1FTYbLaTkxNCYlpaGrphpf+YgA4VLsLCwsK37hzTiMViiDUWxIWkTlKN2UD+7OxsBFgUi4tTPYNQTr51OcaZxhWACIL4goiDIAUwQV80mFX6SiIQCP8VqInoyj5+/Hj79u0I5VOmTFm2bNmIESO+++67YcOGLVy4sFu3blCH0jaAsI7YDb1AdYY6mJubm5mZubi4TJo0CRP0E4vIuCnCfwWHw4FewGh1dHSMjIxwZeKyxEULCaYvWjc3NwsLSygy5JjL5UKIMe3mVqdx4ybIiUWaN2/eokULtFlYBFc48puYmDg41EYGfEJfiBzXNMoaC66ZJk2a4Erz8/NDB0ydqgLXGK63EjnG1UJfMPSnSCSCTOMqKi3HyJmQkBASElKvXj0vLy8Urp6hWnXZtb+FXPUrL6FQCO2mwSqwonfa+X8CWpmv0yh863JcwkdPKoFA+A9BVM3NzT137lxiYuLcuXOHDx9uaWkJvUB0ZrPZ6Nximo7pHwaZPTw8evTogbjs6+uL0KyeQSB8XeAl6M7hAsYEwJWJaYZqEAU+kUJf3vQ0wASWQn8POelsmIY0l+RBCg0ylDxAgFBzoAMg9I7+SoMLAxLcq1evjIyMq1evllYd9K9wjUGOpVIplkVOJNLXEr7CEYuLi9FPQ++Lzg+Q8+zZswibQ4YMoa9D9QwV9PCMD8RhZHjz5s2dO3du/w9MQ7URjb8FB8M2REZGhoaGfoW/KH7rLwHh8/nXr1+Pj49He9mtW7eSk3rr1i2cMPTUu3fvjguLTiQQCP8ViKrh4eGHDx92d3efOnUqj8ejQ3lZXr58KVM9rP6twF0Cqjl84ubNm8jWtm3b0qGfQPg2gT2IRKK3/jZSdYF8ZJGXgFQo9O0DdPgRACGvL168wO7TPHv2LDo6Okz1aBQoL77S6YGBgY8fP87Ly8OyEB5/f38/Pz9kwNfg4OCHDx8+evQIhxHdLZSJ/AEBAUj5559/4N9mZmYoEyXQRQEse/LkScj0qFGj3vcSEJSGNT59+jQ5OTktLS01NTUhIQGBHdtQq1Yt2LY633/HgwcPIIQfaD4qCuWPDNST/zXYErSvQqEQLWLJVqEvtWDBApzvwYMH//HHHyWHY+7cuQcOHGjSpMmaNWusra3pREQlnG+6f189IhSBUFVAzT179izq4/jx43/88UeEYPWMMhw9ehTxfeTIkYjp6qQyICL/8ssv2dnZ+/btc3V1VacSCN8q9+/fh4igW1jZbfbXAXYFJbp8+TLaX3VSRQNT/PPPP6Fc/fv3/0C4qDbgkEI3f//991u3btGGU2IpkF1afpBCj5GgZyFOYinM4nK5iJZQI/TBcIHhKz7pO8dIp/++gfwoFkUVFhZChLS1tUuLEGYBpA8fPnzSpEmGhobvlGMse+HCBSzYvHlzuseCVUDKIe6DBg2qV68eUrA92CqsCNuAPPjEWlA4vamYwCYBunxkw2ZjFqaRgpLpCkLnB5hAIp2Or8iMuSgQX1EI9pFOwYqwODLD73HljBs3DiUjW+kNoDNjgs6MdHxFNoANQ2lYC70K5FFto3oj38k3JMfY6Li4OHQLMjMz6cMBcKpQP1NSUnBGS8vxnDlz9u/fb25u3qtXr5I7x9hPY2Nj9HQdHBxwFOhEAoHwFRAIBKiSO3bsQN0cOHAgwjdiS0loLs2nyHF6ejrdKz516lTdunXVqQTCt8r169efPn2Ki/YDzW0VAs0xkePKIDU1FWHtzZs3tEeqUysfhGLoMmJps2bNoEnq1DLQcmxkZNS+fXs2m42lIGN5eXmI7d7e3q1atYJoZmVlhYSEFBQU6Ovr169fn/ZsZINAx8fHI7ZbWlq6u7vTf/GDWyckJGAWirK1tfXw8KCdG9lev34dGxuLBW1sbLBhHA4nJiYmIyMD8oY1QsSxGbgIkQeL4Ct9GxRyjA3o0aMHZiG9UaNGWBEt1nRmbCHWDgnEXLRKONQoMCoqCmvB2rHSpKQkHHx8dXNzKz1c+y2+CTnGNuAA3bx5c/ny5cnJyThqJVuFdHSV6D8EbNy4sUSO582bt3fvXpxIukdFJ+Lo4yjgxCxatKhnz544Ye9smwkEQoUjFAoPHTq0bdu2adOmDRs2LC0tDS0fKmynTp0Qkng8HmIfohWq5KfIMULk0qVLERPOnTtH364gEL5liByXl5opxziwiH6lJefrgMALEIHBBwJv6TvH+MQisFvYPJxy8ODBUFjo7+nTp3HukBlzTU1NEcmh0REREVeuXIGM0qIMae7evTtKCAgI8PHxgbDSa4fLtmnTBhOI7c+fP6d7CGgmGjdu3K1bt3v37j158gQp8F1cFbgCHz9+jDKRwcDAAM2KlZXV8ePHYbq4YKDI2AY7OztsGPbo9u3br169EolEyIxtwFqg8tidM2fOpKen47A3adLExMQE66XzYJPQT+jYseP7rr0KHnOMvfoMcIDoPzfgOOKgYG8huGYqLCws0NtAP2D48OG1a9fG8aVXhGOBQ4MOEDLQOQF6MLjm0E3BLBwXHR0d5Fev45NB4SVrIdQQZDJKJKLQ85LL0aNVTpBLoLwgICJu3r9/39XVFZEuMzMTuuDv74+YhQAXExODCJWfn490xET0eFHH+Xx+QUEBEvPy8nJycjALcQDhDNEKGbAguvhDhgxB1Vavg0D4VkGDnZKSQj9jVJ1UlaFvEJIxxxUOvA07y/kvoEecfvj6hEFBc4OCggJVPHz4EDE8Ozu7YcOGDRo0wOI3btxITU3t3Llzy5Yt0bGBNKNAmFhwcDDSu3TpAgeFMSOM29vbw2vv3LmDU9yrVy8vLy9sAIK/tbU1j8dDS+Hg4IBC4Hu40pKTk7EgmomXL1/27Nmzffv2kDFouqOj48CBA9GmoLGA4KFk+rWUTZs2hUxje/AVG4ZGBNbr5uaGDcNXqHB0dDRKRiHYF2wABNLGxubZs2doceiNhGoKhUJYJbZKvfP/psLuHCu9UjWIBIcDzWS5/BKVBIcMPVQEl3Xr1mH3Sj/UGsXSF1Ppk4qqi6XQAyi9Ihw+nInZs2fjIK5cudLb2xtLqed9AlgRVgGlpjtM5doFwjcLfYHjs+RKx4ml/5WQn08FBlLe3lRaGoUucb161KfEapSnLFb9jVKWh2LpiZoHKiMkeO7cueiXLlu2DFUJsTUkJOTp06cIT7GxsegD6+npoe+OKIFaRj+Dk76HgVkIyghViFxWVlZLlizBrDlz5sC2Dx06hJBHr4JA+GYhd47LS828c/yNQ985hq3CLPEV6onT1L179+bNmyNoI0Rv2bIFoR79GczFRQIhRlTv3bs3ZPTMmTPQUDgogjxkGpE8LCzs/PnzZmZmMFHUC8R5XFQdO3ZEjyspKQn1hf7NX05OjoWFBQL+vXv30GrMmjULwpqenr53796hQ4c6OzurNk0JxO/48eNY6qeffoLdQab/+eefcePGZWRkHD16FFpMD+fDdmIXYNiWlpbXrl1zd3dv1KgRvPTBgweXLl2CYUPQsVXIj4n39RYqRo6xxdiTq1ev4rBCcHEIymWW9NgJ7DCO/pUrVzw8PN5yebq00mXSm/3WxuOcoR/Tp08fdHRwrFHfyhWnUBryY0GcaYCJ6hHmajJyOVVURL1+TR09Svn5QcIoV1dq2DCqRQvKwIAqeT56fDx1+TI1dCj18iUlEFDt21Mf7VXJFVSWWP40V3YgURJVJMel2cyQOcyGVY/H5GlqMGqeIMNuEfhmzpyJ8LRv3z4fH5+tW7eiMg4YMAA1C/HhjYrExERU0ry8PGRTL6mC7pciDqDTO3jw4F69eiFWIqRu27bNwcFBnYlA+FYhclxeiBx/g9ByjNNBD37AObp48SKfzx85ciSMCMEZUR2OZ6h6rzXED7Ed02PGjEE8hx8/evQoPj4eRmdsbNylSxeoIOQYTYO2tjYiPDIjpW3btt7e3n///TfKd3FxMTc3f/78OewWbYefnx90fMqUKZiVnJx88ODBYcOGOTo60tsGsMYTJ07k5+dPmDABFY2+e4Jtw+KwZB6PB3XEWpANE7BwXF03btyoW7du/fr1NTU1Ic1og7CRKBwbCT/u2bMnLfplqYBhFdhz+o7vrl27cHTQvAkEAnx+Ojj0+ITa4vjiKONgYTeUd27/jXp9KtRJ/wYHBY0uOhA4wdhzFFjeLcGCONwBAQHozXh6eqJrQt/ZIlRRMjKo8+epJUuou3eVd4X5fComRjmdmkqhO6qnpxxB8eoVFRBARUUpbwNjWiKh3N3/35vfiVhORQtk22PFm6LFr/nyfKmiSKaIFSge5cggzbYcBpupwaxhfozah1Dw8OHDsLCwJk2a7N69Gx48evRo1CPUaHTQEYOaNWvWqVMn1Cn6cW/du3fv2rVrjx490Bft168fNLpdu3aBgYGIjwimqIbo7nfo0IE0nIRvFjQ0MAa01lDJuLg4Ly8vNMxIr+oNB/aCDKuogSCGR0REIOTS776BksGJ0euDiVpaKt93ExwcDONE3G7YsGG9evVsbGwQ4XESCwoKUBdcXV1xNk1MTBD8sTgUGdqKsA/VRtVwc3NDfsguXAuGimgPbYXFRkZGIqVFixYJCQmZmZlNmzZF9UFpWC/aDj09PYgcdBafmEb7ArXD2mHb8L2XL19CfNGXS0tLo+9wN2jQABvv4OBgb2+PPYqKikIhAC0UCocoYjOAvr5+UlISfLq0fJemAu4cowpBizdu3IjD1759e7Rnb933/SjoTMTExJw+fRobg24KjjiaRvW8/4EDgb1Sf1G1xHQMKg0OGSJU3759MYG2Fp0SnEv1vE8D1TUoKMjX1xcloPvyyy+/kPGOVRRc1/i3dy+F3h9UGE0V+oetWlHnzim/wolHjKBWrqSsrKgzZ6gHD9BjVk5HRlJt2ypnGRj8a9xFaVBhcsXyqS+Lr6RLi2WKtiaaTQ2YeiwNoUxxNkWaIJTPctT6yUHbRKtm2THqI/qWixcv3rdvH6IeaiI69HPnzkWIVOf4Hx/4QR569ufPn//pp58QBFF558yZg2yIYurZBMI3Bq5YtBc+Pj70D+0bN26MfuCECROgBaUbrCoHuXNcM+Hz+RcuXDA0NITL0aNSoa3+/v4BAQGdO3fG5f3gwYMbN27ANaGV0KTY2NiOHTvCj5+pgC/BpyHKACU4OTkhMy6k2rWV74NE4enp6QMHDkS2DRs24BNkZ2ej7qCZWLhwIYw5NDR08uTJcEi0JnBC5Me6IMqwbRg2ykQi+qLjx4+n7xwfOXIEbQQaixMnTmB7TE1NMY2lMHfQoEFY6fXr16Hg2ELMRT2FTEP3UT4uP9g2vVP0vr9FBcgxbHL69OnYJWwKdg+H5n1jON4H6iF6qDNmzHj16hXUtlevXqWrCrYQHRGYbulwAyNHb4PuB9ApAGcRB+LMmTM4JZs3b8YRKa8co4FHsIPoHzx4EGvctGkTOj3qeYQqhVisNN3Jk6nHj5XTffpQ06dThobU6NHKsRO4aszNld48YYIy29WrSl1GPxMTP/6oHHqhp/deOS6SKm5nSn8MFkrkVBMD5iJX7f0J4mvpUqmC4ksV6LE5cBlb63E6m2nWKDtGPUUI27Zt29KlS9Hdbd26NaoPevBl6+AH5BglJCQkwIlv374NyUCv+zM62wTCVwOXelhYGJottPGY1tLSQtM+b968qm57RI5rJsXFxbdu3YKqtmrVir6dj5gMKTp16hTkEkEbKRBidAhzcnIge/SdWm1tbcx9+vQp7BaxHapGmzGCP0T2iertJFgQ5xqCi8AOc4XsQVWhyzY2NsgfEREB332tYuzYsVg11puXl3fv3r2QkBB87dChQ7169bDGa9euocwhQ4bAM1NTU6Hy/fr1MzIywvY8fvwYOoqWCPKGBsjS0hJbjvxYkH5YPmwYW4jtRFWFc2MjsUkoE7PKUgFyfOfOnR9//BFi+scffwwePFidWh5wFNBLQE9i//79qJM4oCWtJjYPwmpgYAB1HjduXIl2Q17Xr1+P2lX6jjJ2GCcGx3HYsGHQdPRscA7oWZ8O1ojDPW3aNGwDWvoePXqoZxCqFEVF1PXr1Lx5yvESwNSU6tmTWryYGjSIev5cmQLjwtX611/Uli3UkyfKDNnZypvNzZtTkyZRH4jVmSL5mjeiXfESEy1qU122sRZjX4I4XaQolCrCCuUFEgWLQW3wYP9kr42Jmsb58+dnzpyZkpKC2vr999+/9TtaTCPsIlqhziK60TcY1PP+B8IlovPWrVsR4M6ePYu6/xm1mED4OqC9yMzMnD17NloNtMR0j65du3blvS/zrUHkuGYCicJljKsXlAReXOQIy/ikTxOuDVgmtA0ZEOFhXAjsmItECBjdRWSz2fTf/5ENiZiFDCgTJgqzwjQSIeJ0ZnxFi4BZSER+tBF0q4F0iCW0GxNYNQpENqRgFjJjmi4Z+ekyMQspMEZsFTIjEZtKDzGgNxLT9EZiAhtTspHvpALGHEdHR587dw5rwiVe+neFnw42Gltpb2+vp6eHQINNpw8WwASqENTZzMyse/fuSKEXOXToEKQc+0m3vnRm7D96IejcoOeBIEUf3/KCcpKTk69fv47N6NatG3k7VxWluJh6+pTy8VGOlwAyGbqtVOfO1KlTymEVdIqZGdW3L+XkpPwR3q+/KlPatKHGjfvIoyoyRIoTyZIogdxRhznIiqWjqZEnoeryGGNsteKF8miBXKagWhgxmxkxNXFhqheqKaDWPHjwICMjA9b74sULaC64ffs2PeHj4xMSEoIuvjL0slh79uw5efIkPYsG9c7X1xetclpampub2+jRo4kZE75l0F7gE+1XQEAAWvHevXsPGDCA/rlSlQb2QMYc10BgTbRWltYnXORIBErN0tDAXHgX9BSfmEYKnQcnESlQVVQHpNPLohyEemQGSEc8V5WhLARfkYhiMYFPOie9FnpZTKBMetmSFSEF0NMorXSZWBY5sQHIQCfiEwuWLItPzKI3vvRGvpOKubVFr/gLgddOnDgRnu3n5/fwf6Dn2qFDB/rAqfOpoA8E6i3yq7M+fHj//n1036dMmUI/heSzgZGrpwhVFlyS0KoPXJiYy2Yr/0mllJGRciI7m3rP0Px/wWZSEGL6WXBSBfUqX3YoUbw1Wox0b0Mmh6F8VAX9rwZiamrq4OCAupmSkvLs2bPnz5+jfU1QERcXB+s9evTovn371qxZM3DgwBMnToSGhiIdc+Pj4zERGBgIyUhMTJSVeoc8gfAtg1a2TZs2np6euPiHDBli/P7XjxEIhKpCBQyruH379oQJE9DR3Lp1K0RWnfoFlN6kzMzM+fPnP3jwYPDgwaVfHz137twDBw40a9YMray16qWCNBWi6ZDsqVOnSiSS7du39+nTR51KqFIIhZS/v3Kc8atXlFyufPpEz57UunXKoRT0sAoej/r5Z2rVKuWIZFw1yIBFaGP+MHkSxb548bIIEZdJzXPWtuUwNkWLBFLFLi/O0STJ7gQJh6EcbjHURqtmDTpWkZ6evmjRokePHg0aNOjatWsFBQXz5s2rV68eKqZIJAoJCZkxYwZ69tAIpOTk5NDPRUb/XiwWx8bGrlq1CvVu1qxZGzdudHNzO3PmDGapiyYQKhaFQi4Wi9LT+S9fSrKzFWV+4f2poMVSKG7evPksMHD6tGlsDqfsRctgsbRtbPQbNZJLpflPnojT0xUymXpeCRoaTDab6+SEf5r/9Y9QybAKQg2nwuRYKBQOGDDgfU+M+2zQuJ4/fz4+Pn7YsGFvyfH+/futrKzosdh0YkXx5s0bulX+66+/iBxXUdD0FBTgOlE+4RjWq6VFde2qVOGRI6mQEOXP7xwcqN27qXbt1Pk/HYmciiyS9fYXpIvk9lzGQhdtNkODL1OOOf47ThxbpGhtzNzgwfbg1USry8jIWLJkib+//+zZsyMiIvbt2/frr7+OHz9eU1OzsLAQX2G9Xl5erVu31tfX3717d69evRYuXEjPPXXqFDrYbdu2HTdu3KRJkxwcHJBSId1dAqEs0FNRamrM2rWZly9LMjPfYasVB5PL1ff2dv/rL2leXtjkyfxXr+QikXpeCZBjLlfP09N24kSzfv0Ympqqv079NxA5JtRwKkaO0ZhlZWXBXLXfP7r585CpniLJZrPHjBnzlhzv3LkTRv7RgSOfgVg1KhzO/ffffxM5rqLgusa/0FDl7eHnzxHrlX6sp6d8GR4wNqb++IPq1k2ZUl5QYYQyxa0M6fyw4gShXJuhIaeU7wRBQ4ar01xb4y9PTjMjJremPehYRXZ29rp169ChXbx4caNGjbp3766np9e3b19zc3PMOn36tJbq9foNGjTw9PRELU5OTp44caKOjk56evrx48e5XO62bdsEAsG8efMaNmwImVaXSyBUNNDTqCVLUo8f19TVNWjenFGe16mWFzSN+k2amHTvrhCL0y9cgBwrpFL1vP+BFGFcXEFgIK9BA5f163VcXRn/3UhcIseEGk7FyPH48ePz8/NdXFzMzMy+vMDSiFQvvSsqKho5ciTkmP5zFVYxZ86cvXv3cjgcNzc3fNKZKwQNDY3MzMw3b96gwSZyXNUpKlI+reLAAeUD3RITlbeTjYyUb4fu3VtpxoaGylvIn4FMQRVIFX5Z0tMpkhf5slyJ8pq3YjPq8Rjj7LQaGTDZqpHHNZCCgoIjR46sWrUK4jt69Ohjx46dOXMG4otqhQ6nvr4+RJnFYvF4PEygCkOX0ftFjUYGzEUk6dChw82bN7du3Tpw4MAlS5aoyyUQKhaFQlpQ8KR9e7lAUHv+fKMOHeCvCrkchqrBZGqUvmuLq1MuV47N+ii4iBFQsGCZO74ok8FiMdhslCbDBS+RKMtEyQhJqgkNFgufktzcV+PGSdCYrl1r3LkzszJ9/cMQOSbUcCpyzPGaNWtatGihTq0gcnJytmzZcv369caNG+/ZswdtKhLhyhMnTrx//37Hjh1nzJgBI6czVxRPnjxBREB0IGOOqwFoeoRC5S1kyLFUqnxkm5MTZWPzmVpcGihytljxskApx2gMrdkaTroMY62aacVq6KddQnzRm4Xaampqop8ZEREhFAq1tLRsbW0bNGhw8eJFiDIy5OXloQGOjo7GV/RFnZyc0MEWCASIJD4+PitXrkQ56nIJhAoFbirJygpo2ZJlbOz2xx969evDbItTUoQxMdpWVlwnJ7gsHBfZYM/izEwYrXrJ9wMz1jQw0DIyUprup6BQiLOy+OHhmlyujpsb1FkukYT9+GP+06e1Fy4079eP+d8pI5FjQg2nwuQYkQUXerdu3dSpFQSfzz9z5syKFSuysrIcHBzo4cVoU2NiYgwMDObPnz906FDamCsQX1/fyZMno5nHHhE5rgbgGheLlbeNMcFkKt+WVyEjcVBz5ChZrnzxB4SYqaGhqYFP9dwqiuo2mZzx7xdSfjpYFh3anj17olZu2LDBzc0N5aChRbGYYDKZUORjx44hBXKMFKlUimksiDViLoBMjxgxwtTUdOfOnajydLEEQsXyLznevBlumn3zZtTSpZLsbP0mTVw3bIAfw3FlAkHyvn0Jf/4pyclRL/l+NLS0INmu69frururkz6IQiqNmDMn/exZuUhk3revw7x5WubmoT/+WPB+OVbda5ZV+EjCshA5JtRwvvjumQo0cnTLh0pbsejo6HTp0mXIkCGoQvRb8UB6erqdnd2gQYPQBqNSqbNWHJ9tBoRvE5xMbW2Ky6V0dJQPo6iolkUlxBSHqaHD1OAyNbQZVd6MQUZGxvHjx588eUK/8au8nWfUHQ6HM2DAgJSUlKtXr4rFYlQo1GLUU3yy2ezSlQsRQ1tbG7MAV/XAS3SG/fz84uLi0M2u8B/aEgjvRi4XZ2amHDkizsoy8PY2bN1a08CA/tOSBoOhZWqqW68erPfj/zw9dZydme983g0qkkQiiInJunkz68aN4uRkuVCIwGTQooVhq1ZYRea1a5lXrii77++qcehzCoXCxMTEa9eu3bhxg+5PEgiEyqNi7hx///33aPD++uuv7t27q1MrlNTU1LCwsBcvXohUv/DV0tLy8vLy8PCwsrKiM1Qs2KNJkyYVFxfTd45xiBCbvvxAEb4OOFPkZH02r169+vnnn1ksVqdOnUaOHGlpaQlnxVf17E8AQozaOnfuXDjusWPHUE/hxOp5Kt75+micMtSygICAmTNnourt2bOnYcOGMGn1bAKhQil959h1/XoNJjNs8mR81jt4kG1rq6mrq+xSI5tMJi0oEKenywQCesEPoKGpyTIw0DIzU44t/jdysVgYFxe9fHlhSAhUV79589pz53KdnOQSSXFSUvL+/Yl//201apTzypWhP/1U8OxZyZ1jVAqoMMw4MDBw3759qJ4tW7ZcuXIlOpPqoisHdIwjIiLg4osWLVInVTTkzjHhW6ZqyDEqKg29tViX6g6vEjpDxVJajnv37o2GHNUYX9WzCd8waEvQg0Jzggl1EqE8REVFLVy4MDk5mclkWlhYjBkzpm/fvq6urp/+5xRUUpyCnTt3btq0qUGDBqtWrXJ3dy+97DvlGClpaWkzZsxAH3jq1KlYbzV4zRjhm+VtOWYwwqdOZXA4Dc6d0zI2LvlFglJe4+P5oaGS3Fxal9+LQsFgsSDWup6eUGR14v+AXseuX5928qQGi8XQ1kZpViNGuKxdixVJ8/Igx7Hr1lkOH/6WHDN0dAQCwZMnT3bv3u3j41NUVIRq2LFjx4kTJ2pV8oMsZDIZfU9q9erV6qSKhsgx4VumUuQY9QpNHdrXvLy8L3QUFEv/jkdPT4/FYkF6CgsLY2NjsQp1jneBpZAftU5bWxs7mJWVlZKS8tE/RZmampqbm7PZbF9f3xI57tWrF+qwn58fClHnI3zzfPlVXWOJj48/ePBgeno6mmEej9eiRYtx48b17NmzXB1RHP+YmBjI8bVr17p27Yq23NnZGZWRvhNcVo7R6sfFxSGAwACwxmXLlqEmVnbzT6jJvFuOudyGFy6wSo3nQVc7+cCBpN27obDqpPejHHPs4eG0YoWOq6s66X8IoqMj5szJ9/e3+fFHNE/x27YZNG/ueeSIpp6eJD8/+Z9/YteutRw2rKwcFxQUwIzPnj0LT+Xz+ahEjRo16tevX8U+o6ksaLjR1Nrb2w8ZMkSdVNEQOSZ8y1SKHKOpe/jw4datWyGUXy7HcOLvvvsOqzAwMEB02Lt3LxpX9ez3gKUMDQ03bNjg6uoKJ16yZMnjx49FIhHS1TnKgOOAzAsXLkQrfvfu3dJ3jrFgdna2UChUZyV8w0C/0L2BV9EeRigv4eHhv/zyCxTZ2Nh4xIgRffv2dXR0RFdTPfuTQb1LTEycPXv206dP3dzcULPq16+PUwMhPn78OOYOHz6cyWTSfxEKDAyESaNTiuq2ePHiOnXqfKCqEghfzvvuHCvluNT7n+XFxXn+/unnziGzOun9KOXY3d1y+HDtUi9tpSlOTIz87bccX1+dOnWYHE7eo0fGnTvX3b0b0Uopx/v3K+W4zJ1jelgFJDIoKOjIkSOXLl1C9Rk0aNCaNWt0dHTURVcOaBBRSWUyWeVZOJFjwrdMpcgxavLMmTPxiURoymevAosjNMBKocUrVqwYNWpUUlISPgMCArhc7vtuLGEReC2W/f3334cNG5aXl9emTRvYLfLDs8s2uvRaoN2wgVWrVg0ePPj+/ftlxxwD9QKEbxicTfoU05+E8hIZGbl06VJ3d3dUBGtra9QatMef0dNAs4pKd+vWrXnz5uXn56MKQ3yBnZ0dIgYyQLtR6VCj0eRfuXIFHWmxWHzgwIHOnTuTn+IRKpu35Bi96vApU5hcboPz55XDKv4XPZShXyRCIyQXi+mUDwDDZmhro5Cyj3KTCYW59+9H/fabIDIS4sl1cXFautSka1esSJKbm7xvn3JYxbBhzqtWvSXHymVlMngq2iN0XI8dO2ZlZTV9+nT0M+mSKw+64a68QErkmPAtUylyjBZx2rRpOTk5AwcO9PLyorN9HgUFBcePH4+Pjx8xYsSGDRvi4uJGjx798OHDn3/+GSUzy7zCHruDFhed7FevXiE/loIct2zZEsFl6NChderUeadSCwQCZJZKpVBwLPLgwYPScqzORCDUAFDjEhISoMU6Ojrv639+FBjFmzdv9u/fj+b82bNnzZs3R8WMiYlBhTU3N0eVxISNjQ3WlZ6eDid2dHTEus6fP9+1a1dPT89x48ZhrnZFv26TQCjhX3K8YYMmjxf+yy+C6Gjr8eP1mzRRPrCCx9NgMuHE+QEB2bdvS+lXa34QDU1NrqOjWb9+2hYW6qT/oZDJINl5jx4VBgWhxTVo1kzP05Opp1fw/HmOry/KL3z50u7nn+3nzFE+yu3fckyDOoWagiqDrqaDg0O5hjl9mxA5JnzLVIocX79+HXIMH/39999pufy8taDMtLS0OXPm3L9/f9CgQX/88QcsedSoUZDjw4cPo+SyP6LHijIzM9Gxvnr1amk5RkO7fv36jh07vvOPRMiDVjk7O3vZsmVEjgmE8oJ6B+gxEqj46G1u3759586dIpEINe6HH3747rvvoMt37twJDg6GfAuFQh6PZ2lpWa9evXbt2rm6uvr6+qL2ocobGxsjnowZM8bIyAgVHBIAkwbqNREIFUFpOXbbtIljb5+4Y0fi33+j1eE1auS6caOOiwtkVyYQxG3cmLxvn/IHeR+Doa2Npdy2buU1aKBOegtUEtVfIDUYyhfpocKET5mSdeOGtKCAbWvr/uefeg0bfvg5x9UJIseqy0GOmIlPTKtTKwjEUgaDQcdPdRKhPFSKHN+4cWPKlClFRUVQ5FatWn32KlAm6s+WLVuCgoKGDh1aWo5XrlzZunXrsmcd60LHGlr8+PHj0nKM9FmzZjVs2PCdt6P4fP4vv/yCFn358uVEjgmE8iKTyVCJUD3DwsLu3r2LGoRurampaaNGjQICAnJycgYPHjxs2DB3d3fE66NHjyI4IMXAwAANA6T5yJEjZ8+ehQp7e3vHxsZGRETY2dkhdLRt29bDw8PW1tbQ0BDRQL0yAuGLKZFjLRMTt82bdT09ZYWF2b6+hcHBuh4eZn36MPX0IBfwV2FCQt6DB59055jF4jo66nt7a37aGH1sQ35AAOSYyeGY9evHsbNDO6WW4wULzPv3J3JcvUH0y8jISEhIoB8qr06tCBAtocXGxsYIpObm5uQXOJ9BZckxXBOto4mJCVq1L1mFWCxOSUnBBJy4tByjRqFlfWd7iUWwarS+peUYn2ZmZjwe7529KIlEgiYZc+HcRI4JhE8EFUcoFMJlnz59GhwcDM1NTU2FKKODqqOjM3v27M6dOwcGBl64cOH58+eos926devRo4efnx+q4aBBg1C1r1+/fvnyZUx4enr27du3QYMG/v7+iB6IG1wuVyQS2dvbu7i41K9fv2nTpk5OTu+r9QRC+VAoJLm5kGOGtrbzmjUG3t4MFksuFstFIkwwOBwNuqVQKORSqUIsVnzw+UhqcGliWRZLvewnIBMKlYUrFEwdHbi4TCB4OXasICrKecUK0169mJX8MOP/lhoux1lZWTdv3rx06VJUVBTkWF7RP2qCHCOKenh49OzZs2vXrgjI5BZyuahEOaYflfqFAwfR0KL1ZbPZo0ePLi3HqEtaWlrvbCbRA0Obiv0qLce4ELElLESud3Wh6Pte9A/yiBwTCB8F9QtmjGp17ty5f/75B8G9oKAA/VI9Pb05c+YEBQXBidHV7NKlCyppenr68ePHDx8+jDzQXxsbG2huvXr1UL+g1KiVCCBoINFMoiai9vXr1w/VHGF91qxZqPuI8ojspqamSBwyZAgiPhYhikz4QtC0vBwxIj8w0LB1a4vBg/9zE4V/F4WHx65fz7axcd24Ub9x47IvE6lO1Fg5hgcjeB44cACKgtiI4GZpafnZP/B4H7CgpKQk6JCBgcG6devgx5/x0KGaTGXJ8dSpU4uKiqDIrVu3prN9Hjk5OVu3bg0JCUGjWFqOV6xYgZLRaqrz/Q9cdrDhzZs3P3r0qLQcY/OmTJnSpEkTtLXqrKVAmz1t2jRsMBlWQSB8CrBYVMZNmzadOHHCwcGhXbt2qI+YjoyMhBOjKi1btszT0xM1CM0eMqMxgAfv27fv7t27qJLW1tZoFaC5zZs3nzhxoqurKy3BmZmZq1evPnTo0JEjR7DggAED0HB27Njx6dOnt27dysjIgG0vWrTIzs6O3AUhfCEKqTTP3//Nr78WBgVR30xfS5PHsx4/3mHOHHpchzq1OlJj5RhqAaWZOXNmeHj4d99999NPP9WpU6fCRz5AixGNoU9Xr16tXbv2tm3bvL291fMIn0AlyjE6Lr///nu3bt3obJ8HmsOFCxf6+fkNHjy4tByj7ezdu3fZzhbkGO3rjBkzrly5UlqOtbW10Xnq1KnTO9+6iVpKfpBHIHwiCLuoVr/99puvr6+Xlxeqf926dRHcMQEtXrt2rb6+PubCaC9evOjs7EzXU3RBUX/R/7x+/ToqF/IPHDhw9uzZ9DNk6LbB398fnVgTE5MtW7YIBIKhQ4fCnufMmYNlUdrp06dfvnyJpcaPH6+np8fj8QwMDGDVWVlZ2B4ouGrr1CAD5BsVH8siJiDQlY51WKOlpSWWZZXnzdiEaoVcLuXz6edFiFJTFTKZAim4kgICFGKxSbdujMp8XopcJCqKiMA/rqMjr1EjChcng8HU0eE1aGDUti27Vi3l30aq9Z9HaqwcFxYW/vPPPxs3bjQzM8OEvb09h8Op8D+FwYXEYnFgYOCvv/4aHR0Nj5o4cSK5p/DpVOIP8vh8/g8//IC2jc72eSBS7dixIyws7K0f5B09enTAgAHvlOP09HSo+aVLl0rLMVrB9evXw9R13vXs9JycnA4dOqCJJXJMIHwU6CY8dcmSJQ0aNFi5cqWrqyvtoOhhwmtR0Wxtbbdu3YrqA/cdN24cFJZe6tixY6tXr87Pz4fIwkqRefLkyahr9J+AUHnp28YTJkxA6EBFhgQjDzLs3r07LS0NdRmJiO+wXqRDwRH3HR0dFyxYEBsb+9atF+RBIZ6enmh+bt68+dZcrBH9bUQVFKJO+i+AjkkUMqlcqfVMDYYWQ1P1ku5yNJMKuUrqpMpfu2NRJguGhf8/UgKivmowrVQuV8Z/JpOBo/rWIaoRKBSy4mJZYaGsqEghleJQCuPj38ybJxcKPY8f16zMF21Ii4pSDh5MOXTIcujQWlOnKpMYDA0WS8vIiMFma1T9J7V9lBorx9hxqCoUZciQIUuXLi2rMRVIZmbmmjVrEAMRRaE3EKGPBgcCTWXJMdq8pKQktHZlRz6UC5SACM7lcseOHUvkmED4FggODp41axbCLswYVZ6+G4GvrVq1atiwISqapaXlnTt3YK5WVlb4WqdOHWRAFxeBAtXKwcEB9ozEnTt34itywnQRiFABR48enZycjFAOqUUAmTZtGj2UIiYmBvWdw+HExcWtW7cOtv3zzz+fP3/excWlRYsW27dvnzhxopmZmWrrlKC069evoyjo9b59+zp16mRjY1MSi6DmqampZ8+ehYvXrVuXTvxPyBIXvC5MihNkosEy1dKvr29vzNLTZJTj7o5YKM1MKMiML5BKZNpclpWzob4ZV1PrIyUgThbyi2JjEwoK+Fi1iYmxtZW5np5uTWs4YcOC6Oi8Bw+EiYkKiQTHRZKTk3HpkkIstho7Vjnk94vbx/chF4kKnj7NDwzUq1/fqH17rEiDwdDk8fS9vfXq1dP8T/tsX4caK8fwDcTPW7duoX8+fPjwL3SkD1NQUHDkyJFDhw79+OOPK1asgP/UxD7wZ1GJP8hDq4Y2Es0ene3zEIlEaA7RmI0cOZLIMYHw34Jwgc7q8ePH58+fjyo5c+ZMWkmRCH9t3bp17969f//9d0NDw5SUlEWLFt29exd6irhsamr6/Pnzn376ydraun79+vhErEAXOjQ0FHIMh0Y9hSsfPHgQcw8cOAAPRgkLFy589uwZ6mZiYmLXrl1R38ViMfIgJqD6w7aRGbV77dq1sGo9Pb2SaIZw9OTJk6KiogkTJmzdurVJkyYIRCWtArLl5+ffv39/zZo1tLh/ZRSUQigTP8uNOpLk9yQvMk2UByc1ZOnW1bMbYt2yvWk9fU0dxoc9VXnrV5ERX/D0cnTM8/TcVL5MptBia5rV4rk2t6rfqZaeEYfJekcriAgpFBaHhUc+ePg0PiGpiC9AooEBr7aDXatWTV1datecHzviUuaHh8euWZMfEKC8cnB54D+JRPkyPLlc+fiIyvwbNLxcLpHAwjU0NenfAiofgaxQaJmaWo8fbzliBP38CjpztaTGynF2djbk+PLly7ARdNortbpJJJK0tDTEUgRbIsflohKHVQgEArhmx44d6WyfBz0O2N/fnwyrIBD+cxAuCgsLEWT37dvn4+MDs6QfR0MPboMZDx8+fPny5fBUVJ+bN2/CjFHj5s6di/QXL16gYjo5OXl5eaHb3KNHD3Shg4KCLly4YG5ujgq7YMECtJGrVq1CHUeZCOiY9vX1xbLXrl1DKEB9h7qhTeXz+Vijg4MDRNzNzW3ixImRkZHwaU1NTQQi5W3RwkJYO9y9YcOGqMXnzp3DJtFzUTIWx46gjkOpjY2NlTv2dYEZv+GnDAvcmFacK5bLmBoMFoOJLSuWSSzZhpvrju9o6qmFtPe3mjKJvDBXeGLZo8SwHJlEploa0U8hlyk4elotBrq0GuyGCQ3Gv0pQuZ/kVdibg4dO5+TkaWurh3orZ8kVHI72L5PH2dlaI51OrN7Ii4tfT5+ecemStoWFcefOyse3Vdp94k8Bulz05k3W9et6Xl51tmzRcXdnVOYf3P9zargcX7x4EUGssm1Vqnp4F2QMwZbIcbmoLDlGK4izAj39QrlEpweX0b179956Qx6RYwLh6yOTyVAl0fVNTU2F1JqamtK6iSj//PnzXr16tWnTZvHixXXr1mUymRkZGTDg8PBwaOv06dNfv359+fJlaLGzs7ONjY2Li8uePXuSkpKGDBmCWnn48GE0lm3btt29e3ft2rWxInjzb7/9Fh0djU/UTXyFZJuYmKCCw3r9/Pz27t2L6okg8OTJkx07dkybNs3Ozg72LBQKN27cyOPxfv31V7j748ePod1IwVz6L5hYxd27d0+dOvVfNRUR/OQlr49dSntmosUbZNXchmNiyzExYHHXRp59lhdloKl7yXuhi66VFuO9f2/l5xY/Oh3x4ESEXCZvOcjVsZFFdnKhWChNj8l7cTMOgX30mjZOTSxY2v+694mjmp6Rte3P/WnpGY0aeo4eOYDDYataAMVt34fnL1y3tbUaM2qQna0Vnb86g35CXt6T1q01mEyXdesMmjf/Fp6bJisqCh4ypDghwWnFCtMePZiVOej5P6eGyzHECeFr2LBhlTqsorCw8LgKMqyivFTWYYJz5+fnnzhxArr5JWzatOnVq1doetXlEgiE/w7Ua6gnOpP29vbQX9qMAeI7lBc92NDQ0NmzZ0OC0SmFEyP6o9lDP/PAgQMBAQFWVlaw6kePHiHDtm3bUI65ubmPj8/p06clEgmidteuXQ0NDfl8/sWLFxcuXPjy5UvodYMGDVA+JBi+a2RkZGZm5uDggC3BBgAsBTCXfjwFMDAwgBNjFkQZs+hsWJaeC7BhSEeZ+KS3/2uCLX+eF/M4J0IslxZIBVcznsOJ/0nwhSj3Nm+izdBC4q3MIIFMpF6gLAqqMFsYdj+pmK8MjAwmIy+96NnlmMdn3gTfTpAUyyTF0hc3YoUFb4dNkUgcFByampZRXCwKC4/cufvI3zsPHTh4KiExJTk5rahIkJSYmpiY/OV3TKoA2EmpVC4WMzgcTT09DRZLVliY6+eXtGtXjq+vXCjUwOWhepS+OCMj5+7dzEuXPvov69q1wuBghUiEBT/lH1ZRFBGRsn9/2smTkqws9F0g6FpmZtg0uej9Z59QLUBQQjz08vKqX7++q6srpi0sLBAPASbQk69bty7mIvohAyKepaUlPRcgg5OTEzI0bNgQGerUqWNra1uyOMBX+t1Jnp6e+PqfBLqqTiXKsUAguHr16o4vY//+/VFRUbJPeTvRxyhpyAkEwmeDei0SiSCgpQMupuk7tb17937z5s2iRYsuXbokl8vbt29vY2ODuN+2bVvM+vHHH5Gor6/v7u6O4A55HTduHNI7dOhQq1YtZGvevDmKghkvXrz4xYsX+DpgwACpVIqeNow5MzMzJSUlOzsbdRkRBv6Nr0lJSfD1oqKirKwsmHcyLC8tDVuI/PRcZIOd05kxFxQWFiIDJhJhgsnJKBBf1XtS+SgoRZwgI0tcKFPI8yRFkfxUWLKjjoUGpZEgzBTJJVKFLLww6QNyrByyzJdkJhQon3MhlQvyRfqm3K4/1W/ax0mLw6Q0lOE3OSJHqFLn0ojFkoT4FBxPiUSakZH15GkQXFlHlxsVHf8sMBhz8wsKsrNzcY7UC1QLsL9lWxDV7XLlwG3lFw0NuUCQceHC6+nT4zZuTPjrL1F6OqU6CAqZDOmR8+e/+fXXj/+bPz927dri5GRlme8CLi4TCuknYyhXLZcn790bt2VL5KJFr2fMKFa9C1bZUKGpKtk2QjVFdZ410I1HdLp9+/bcuXOnTJkyVQUmVq5cGRISgoqMeIi49/fff0+bNo2eC2bMmLFz505ERYRQ5AkLC1uyZIl6nooFCxbcu3cPFVlTUxMWrryiCOWkEvsTOG3ouzT9MtAxMjIyKntqyckmEP4TEHDpkK3+/j9Q3+3s7BCXe/bsmZCQcOXKlYKCAmdn53r16kFef/75Z0R/OCgcun79+r169aIf04Y8a9euHTVqFMqECsOkYbHHjh2D5pqZmUFzEeUnTZp05MgRf3//yZMnjxw58vvvv0evG5uxbds2uPWYMWPmz58Pk54zZ87o0aORASUjw+XLl1Esvv72228oDU0LPRegfBg8lsX02LFj16xZA0tW78ZXAeIjV6gFVIep/bN9l94WjW9kvNgTf7tAKpBTiiJpMYyZzvBuFMrhxdAnUZHkwYnXe6b53D0U6tbSuu1Idx195ShwmUQuFkrovCVggdLiy2QyGjeqX9fD9fqNu3l5BfRckUhMn2J1pqpPeno6LiT1l3cBA4bRphw+LEpL0/f2Nu3eXcvYWPn7PKChwbax0fXw0KlT56P/dPHp5sbgcFSlvoPi+PgcX9/s27fpxypjFaY9ehi1bcsyNER62smTxIlrILdu3YLsXrhw4c6dO3dV+Pr6IuIhcKFvn5OTs337dsjxzZs36bkA07///jsCoFgsxrW9fPnyQ4cOlSwOTp06hVD86tUrieTtIED4RCpxzDFaxIULF7Zr147O9nlkZ2ej7QwICKDfkBcXF4cW7uHDh1hXt27d0B6r8/0PhPXc3Nx58+bhQik95hibt2LFijZt2rDf84a8gQMHoh9G3pBHIHwAqVSKgAvTbdSo0cqVKw0NDdUzVOKFKo+gjHqnqam5aNEiRANM7NixAzUXGjp06FDU5eDg4MaNGzdp0qROnToQX319ffqRyefPn581a9awYcOg3WgbkAKjRfRAIRwOB4WjCtOfMOwzZ874+PhAaulBz0jHUqj7mC7ZmNLTmItP+isomYtPtC7Hjx/HHsHX6bmVDda+I+76b6+P5UqK9DW5I2za9LfyPpvi/yQvMk6QmS8RsJmsifbdZjj2MdXmqZd5CwWVGJ51cJ5fbloRJBgJ2BvTWvq9pzXUYGicWRuQnyl0bmw+eHELI6t/DeUs5BddvnL76jVfobAYp6a2g13PHh2eBYY8eRokFktQCA71yOH9O3ZoWbbzU0XBVYHGKCYmBtcSgjwuGD3VS3TRD5BkZQW0bMkyNnZdv16DxQqfPBnHsd4//2jb2Gjq6iofVYFLS/VnC3FGhkwgQAqy4RPLKiQS5d3ff6OBY6qvr2Vuzizjx1i8MDg49vffi16/RrFcZ+faCxfqN20qFwggyikHDiTu2GE5apTzihWhP/1U8OwZ5pr368f830hcXDPYEHhSaGgoGrje73oBVpWjho85hsL+8MMP6NKvW7cOx8HZ2RnuQT/dKzo6GkKMU4xwamBgMHfuXDgJImGPHj0wVyAQQG/OnTvXuXPnXbt24dqGFOFgIiDzeDxc8Hw+/+DBg8+fP4cmtW3bdufOnVu2bJkwYQIZc1wuKlGO0YbhZHTp0uVLVpGVlYVmEjZMvyEvISFh1KhRuFDq1q1rZmbGLPOoHawLLTQuF1wraKTRJGOiVatWhYWFdnZ2uPLK+jSAB6PNpn8pjyacyDGB8E4+IMcy1cODp0+fjtq6ceNG9F2NjIyQjp4togEkGEtt2rQJ+uXl5YXK2LRp019//TUxMfHYsWNoIZKTkw8cOODg4ADBkEgkMGa0GQjlrVu3xicSEWFQuzGBCv7s2TNU2EGDBtFyjPx0KEDcp7NBeZGCzEjENiOF/tsiQAry00Xhs6ioKCIiYubMmfB1zPo6PMx5/Wvk4XhFTn2ewxq3EdZsI4FMnCcp8s97szn6olwq3+A4sp1xXR3me9/QlpdWdP3vkMSgfIVUQ5PN0NTSsHA06DCmXkJI9oOTrwX84pYjHRv3duDo/kuhcFheR0QfPHxWKBRpa2v179uNzWHDlbOzle8XxMExNOQNH/qdm6ujeoGqD1xhwIABQUFBbDbbxcVl8uTJbdq0MTc319bSkmZnl8gxLp3XU6cyuNyGFy6wVNctDSRYGB+fHxAgLShgcDiGrVqx7ezEaWl5AQHirCx1pv/B0NTkODjoN2lS9inForS0mDVr0k+eRCFMLlecnm4+cKDb1q1YBPKd/M8/mGs5fLjzypWl5VjBZuNaxVmjxwgdOnQIRgXdQa8S9UhddJUlPz8fbufk5ISKXJPlGJ38HTt2dOjQAREVgREZ4LXwXYSm8+fPI3IiM1Lw+csvv2AujhvcF66C2Lh79+43b96MHz8e1zkKhBRhIjMzc968ebDnrVu3oljkIXL8GVSWHOMswmu9vb3pn87QOT8DNIRQVfSYobmQ47S0tGnTpqHhVDVz7x5ZgdVhFrpQe/fu7dq1K64w9LdCQkLQRn5gEYCuGxpv9Mbu379P5JhAKMsH5BiteGxsLOQYPdgzZ844OjrSbopIvXbtWkTqjh07Pn78GAvWqVMH3VcLCwskYpF27dpBdo2NjdEvLbFbtB83b97MyMhAIfSr3VH3EehRr1Ex7927BwXv27cvOsnIAMMODAxEUwEdhwRjSxCUIEPQCBQYHx/v4+ODioy5dMPw6NEjtCjob6McJNJPggsNDVXtx9dASElesNPDmzNtuaYtWLW5GloITBJKniDLCSiI0gjJ7JfrxFaw3h2tVMilVFGanJfmrssyMnVm86yUEszPlKaHCYuFomxxArdBFlNXXjbgoe1MSsnRZvPYbE69us75+fyExFRV/wGzZPzCTGsrE22t6vNKbVxLly5doodV4NKCHKAXhDjvXqeOIi/v/+8cMxjh75JjGZ8fu359wvbt0rw8CLTTsmU2P/4Ix41esQKCq870PzS0tXXd3T127lS+DvrfCCIjw6dNQz+s9rx5TF3diNmz9Tw9PY8ehUZDuyHHsWvXWg4b9pYcC1XNa3R09MuXL2/dukVXhwYNGqBFqwZ3jtG4oyb26tVr7Nix9O38GkJZOd65c2f79u3hu/b29sjw5MmTMWPGCAQCRMjScgz5wdy8vLwDBw4g/L4lx35+fuj1oZeLkDt37lwix19IJcpxcnIyavI7hzF8OojauERQCDpSkGORSIRIEYB+fJk/aZUGp9/ExKRNmza4sHDRwIwRXND/Vs9+D/B4tNxo7319fYkcEwhl+YAco6KhI4pKiljcrVu3RYsW0XdBUI9grgMGDMA0KuZPP/0EK0U5iBioX0eOHIHOGhgYLF++vGHDhsgAtS0oKMDXsLAw2C209bfffgsPD0cVXrhwoZmZGZ/P37hx499//43Q37t3bxaLFRwcvGfPHjQeaFoQc7DGdevWaWtrIwVfsXaUgMz0EzawGbt27YJ5YzuRrXbt2tid9PT03Nxc5W58FeQaChFTHqKXfSTFL0mQJZCJIbFaDE0TbV4fsyYdKCedYibjw4EZc+UMKk838GJCWnSeRCyVyxQoRJur5eBl4tbJhNIt1mC+uwiZnIqJTX7yJKiQzxeJxGhNYVqmpsZtWjc1MzFA0/m+mwhVEVyW9OO00dLhMnNycsIViMvGxMhImpPz0TvHcomkKDw89/595Z1jNtu4UycdFxdhfHzuvXtl7xxrMJlcR0ej9u1Ll0AjSk2NXrUq4+xZLTMzrEUYFWX23Xd1tm9nsFgfuHMsZbHQf4MJ4RpOSUlB/cKZsrW19fLyop8vXqVBjXvx4gWMcMiQIdXgRvinU1aOEc1gsUuWLLG2tkYGdNQhPOg8lNw5fvbsGT6RH3MRHhE2165di/BYIseoxYhp0B5M5OTkLF68+MKFC0SOv4RKlGN0X+rWrWtjY0Nn+zxwfaD+oDmk7xzjvCLYfVRzsTHIiXaRjvK4XAAWpOe+D+QHmMAeETkmEMryATkGCCYw2nnz5sFlZ8yYMWrUKF1d5RuJ0RgMGzbs0aNHaAK3bdsGNaH/igpJXbBgQV5e3nfffYd0S0tLJOLryZMnUdnxdcqUKYgqc+fOjYiIgByj8UAi2gY0J5s3b0bQpx92jt7y3r17f/31V0dHR7gyHAJuzeVy58+fj6+PHz+GVe/YsQMeTI+qQptx7dq1Q4cOoWGGakyePPnrq4ZMIS+SFocXJh1L9nuaF40UR675QKsW3kauxlp6TI1PasDEQml+piD4dnzE4xSpWKZryK7bztalmaW+GRcR8H2Ki9PE5xfFxiX63Q9ITc2gNCgHe9sWzRvXsrPmcNjVrO1E2O/VqxcaEXSrOnbsiEvXysoK1yGOzr/GHGtqhv3yC9qMeocOaVtaMrnKA4iGRCGTQYulubmy4mLlIdVCF0ZT+btFsfjtMccKhXLMsZ4ezLjsI5NlRUX5T59GL1smiI1FjWDb2jqvWmXYqpVMKBRnZKQcPJjw55+WI0e+NeaY4nDQ2GVlZT158uTgwYOoegKBoEePHriwv/Cu07dAXFzctGnTli1b1qVLl2pwI/zTeUuO0dVH9IMp4czSETUxMfHEiRO4ShEJ0aNDREUfqUWLFrBhVF6YCa4HX19fesxxbGwsIi10a+rUqYiruDZxkVy8eBExE8GzdevWZMzxZ4Jj/YXcunWrVq1a9vb2V69epVOuX7/u4uKCpujs2bN0ymeD7jK6lRYWFmgmIbjq1EoGe+Ts7IxWE30vdRKBQFC9Xw2e0axZM/Qec3Jy1KmlEIlE/v7+derU8fb2Rj1CHEcidBbRmX4MZ2BgIPLQmdELRehAM//333/TOVE+2gwnJycsfuXKFawLDcbNmzfRePz444/JyckI/bBneDBa03/++QfdZtjD/fv3x44dCyPHNApBIjIsXboUK0L+hw8ftmvXDk0FPRdgY7p27YrmZPr06WiZ6FUTqiVoNRYvXrx+/frXr1+XXHhALpOJ0tP9nJweN2uWc/9+/vPnAa1b+xgbv8JlduiQOCcHGZANTpx57VroxInBw4Z99F/I6NHRq1YJExLoVbyNXF746lXK0aPJBw8WRUXJJRKsIsfPL2LevMdNm/oYGkYtXy4tKgoeMeK+qyvySAsL1QuqniJSWFh4/vz5X3755bfffkP3Tz2jKoMzgmqObmpJxawhoLczZswYhL6VK1fimrx8+bKbm9tbzqqnp4eef3R0NMLU6tWr0bVTz1CB/hWPx6MXT0pKQk76PmAJ6KahzODg4LS0tIULF0Ka0Q9BHP5qElUN+Pw+hKrzrOzUoq3CEcdJQu2FywKkSKVSzC1J+WxQPspBk4kGTJ1U+dCPQcVO5efn0xuAnVXvNoFQs2EymQgcqCDvrBQIyh4eHtARgUCwatUqhGbkhMi2aNECvWVtbW0TE5OSOG5sbIwQD5OuV68efU8XjQE8BjUOobz0L+SwCCI76mZMTExiYiI9BKKkOcFc6ALUOS4uDhkSEhKQGUGDngswXTIXYHFsPPZCPZtQfcG1MXny5O+//57+rac69d9oMJlsGxuLIUO0TE2zb95MP3tW+UoO+vJWKAQxMfkBAflPnnz839OnBYGBsqIiVall0NDgOjmZ9elj1rcvx85O+TQMhSLj4sXMixdFaWmGbdoobxWjarzrhj/2gsPhdOzYccGCBdiXajCmglBCy5Ytd+3ahZg5uxTLli1D997S0hIREj3/devWocOvnjd7Nqb//vtvpCNsIopi2bVr16rnzZ49a9YsLE7/2JEeSEb4DD5/WAVsNSgoaM+ePej/YQLnAI0iziUKTE9Pf/nyJeoz+i42NjZf0ggJhcJXr16hMbOwsPD09FSnVibYbLTooaGhaFCxRldX1wkTJqCdrgZ/xiIQvhD0GFNTUydNmgQBpW8Glw2+yIMKi9B8/vz50aNHI4KjXYe8/v777z4+Plu3bm3QoAGtwr6+vmvWrGnUqNGMGTPMzMyw4ObNmy9fvtymTRsIjZGREVwZS02cOBFee+TIETgBioJ2YxvQg92/fz895vjp06doLTBLR0cH24Oai6A0dOjQhQsXYq6/vz8aDH19fVRh+DQqOEozNzfH4qtXr/6vhlUQ/mPkcnFWVkCrViwjI7fNm/W8vJQjHx4/LgwJ0XFzM+rQQZPHUz61TSIpTkkpfPFCWlCgXvD9aGhqsu3s9Dw9saw66YMoZLLC4OBsX19NXV3Tnj1Zqsd4hf7wAyTbcdEi8/79q/froyMiIhAclixZAumnA0IN4a1hFeizwabom4z0HQeEKUQzAwMDRDPEKxgU5iLuSVUjeZCCDAhoyEP396BJfOXvB5R39JQroCgul4tgiIiHBTdt2kSGVXwGny/HOTk5f/31Fw46zrQ6qTqCSxBtMy5l9M/USQRCTQXhAiF43759S5cuRY2AWb5TKxG+k5OTYaiIzu7u7ojySIyMjIyPj3d0dESHmW4Lo6KiINm1atWys7NDlEf0Dw4ORjuBbjZ9gxkRHy2ovb09on9iYiJttwUqTUGUh2f3hFKwWE+ePFm/fn337t1h2CgHW3j69GkXF5dFixZh7uPHj+fOnYu2oeRpFVevXo2NjT106BCR45qLQiHJzQ1o2ZLBZrtu3Gjg7V324cRfGbTEEPTgwYMF0dHOy5eb9upF5Lha8pYcIyilpaU9e/aMHt+FDAh9pqamjRs31tPTwzSMOTAwEMGTlmMAaXZ1dXVzc6MDV2ZmZlBQEJSs5K95CLn169c3NzeHHG/evJnI8Wfw+XIsFotxSm7fvk23VdUVXEydOnWysLCoUb8YIBDeh0wmQ3BHZD9x4gTidcm9irdAHAeI7LBV+u6yRCJBZvor0hF5kIJPfC1JQVTBJ1pKRHAEenyFH2MafVR6RcgJvW7ZsuWDBw/Gjx/fuXNnZA4ICNi1a9fMmTPpP53DpNeuXYuaS985hhzPnz9/27ZtsHDMRSF///03Atfhw4dLfpAXFhYGiUcdx2Yot55QA5ALhWGTJ2ffusV1cjLu1Knsr+i+MgqZDFqcfuaMbp06bn/8oVuvHqNaNzpEjmk5Dg8Px2dkZCRCHO1jiEK6urq9e/eeMWMGl8u9dOkS7DY9Pb3EfRESDQ0NEdYGDhyYm5sL/T1+/DgdTukMCGUeHh47duxAxNu6dSuR48/g8+UYYFn0dd7XOlYP0Bijc0auJwKhBFR5aGteXh6qf0m8/nQgzQKBIDExsXbt2pz3365DrI+KikJAX7BggbOzM1JQGdGIorVAt3zdunVDhgzp0KEDLcflfVrF1atXS8sxKjgt5USOaw4KqbQwJCRqyRJ8Kp9NgX+4CKRSdNoUcrnyRnKljteUyeSqdaH7qPZy1Th4TT0967FjbX74gamjoxyXXH0hckzL8fbt29evX49Tb2dnR8fD/Px8hEdLS8ujR48aGBgsXrwY8YrH49HP/kJgRABMS0v77rvv0M9HzmHDhsGtPT094SooBxni4+MRY/fv39+kSRPkIXL8GXyRHBMIBEJ54fP5N27cuHXrFnTWwcFBnVoGkUgUHh4Or503bx6bzc7IyGjbti39DLjY2NjffvutAuWYDKuomShkMn5YWM6tW8LERKUWy2TSvLycO3fkYrH5gAGMyrwq5CIRpJz/6pVOnToG3t7KJAYDZmzYsqW+tzfr3w9JrJYQOablePXq1YhObdq0Qbyi9TckJGTSpElCofDcuXOQ45kzZz5//hwp33//PeYWFBScOHFi06ZNWIR+zvG4ceNkMtmFCxdMTU0xkZOTgwB45coVBLq3nnOMqEj3//FJbgR8GNKHIBAIX5XExMR169bBj0NDQ6UffJsPjVgsRtsAnRUIBOokAqEi0GAwuI6OFsOH2/3yi/Lf5MlWo0drmZuzTExsf/pJnVg5/1C+QfPmDDbboFmzkkSb7783aNUKiqzePkINgPZUTU1NfX19IxX0/V06vSQDh8Oh5xoaGmKankWDaeRHOp0BPv3OzoZE9dCeP//8E7EX5v0Zf/SrURA5JhAIXwmEY5HquZ5RUVEI0/DdvLy8j8ZoZEBYB59i0gTCp6JQSIuK+GFhacePJ+7Yofy3a1fKkSPirCxpTk7Snj3qxMr5h/LznzxRSCT5T5+qU3bsSN6/P+fOHVF6uoKIS41EoQKy+84/6dNzgfr7v1HPU6FO+jdIDwwMPHTo0KxZs86cOZORkVG9x8R+IUSOCQTCVwKxOCkpydfXF04M0719+zaC9SfewCh9p+TDfHpOQk1GIZMVhYW9mTfvzfz5CVu3Jv71F/Q0/eRJSWamtKAged8+pFTeP5Rf8OyZvLi4MCiITkn488/Y338PmzQp5Z9/5AIB8eMahVAoTE1NTUhISExMTE9Pf0tbESQRMzELGRBCS99ToE2avitML45y3vdHNgcHBxcXF+RcvHjxyZMnke0Tw28NhMgxgUD4SkCInz59igiur6+vo6OD0Hzw4EFE5/fd6ihNaeV9p/5+OANSyiYSajIKqTT+jz8Eb96YdOtWd//++idO/Lf/PI8erb1wIbYq88qVwpcv4TvqDSVUawwNDRGafHx8Bg4c2L59+3bt2k2YMCErKwvpWlpa2traxsbGIpFoy5YtmIUMPXr0+PPPP8VisZ6eHpvNNjIy4nK5MOY+ffpgbocOHTBx+/ZtFotlampaenyFpqamq6vrihUrBg8ezOfz169f/8cff+Tn50Os1TkIpWAuXbpUPUkgEAiVCTyYfoyxp6cnk8kcO3Zs06ZN6d/JlTVXmUyGFsLX17dFixZFRUVRUVFt2rShH5mcmZl5/fp1LOvg4IAFkc3f379hw4ZoDFAsGpIbN25AvpEfX9PS0u7cudO2bVu0ImgeUOyjR4/Qlnz33Xf379+HpqMc+hFvhBqEQiEtLIxZvZrJ5TrMmWPUvr2OszPbxkbb0pLr4KDj6oqvXGdnjqMjx96ebWuLWWw7u7f+cZAT2RwdlRnwz86OW7s2ltJxceE6OX38n6OjNoq1tkbhXBcXFKVXv37+48fFKSn6jRsjA6Na/0wtOzv7/PnzED5EANRTdWoVB+GFflIEg8FAVHlnh1woFN68eTMuLq5Ro0YtW7aE+2ZkZEilUg6HA9kFsF57e/tBgwa1atVKV1cXoSw9PR0FQpQxFyqMMFi3bt3vv//excWFjl05OTkwacxFIchvaWnZuXPnESNGYKkAFQiPHTt2pOc2a9YMW4iI+vjxY0RLRFGshR7lTG8hAVSkHCuHuqiGy6i/q0AK/QeCb/m401uOCXJxEAiVB+K4jY2Nu7u7tbU1BHf8+PFoHt5pxqBEjlu3bg3rvXr1qqOjo52dHVqRly9fXrlyZfTo0Saql4pJJJIHDx4g7js5OeFramrqrl270K6gcJSMuWgb0BjUqVMHbTDKvHTpEnKihfDz8yNyXDNRNkx8ftLu3SwDA/MBA6CncqEw99GjnNu3Ic2wXkizBq5MBkOSmZn3+HHRq1eCyMh//YuOlmRkaFlYMNnswhcvCp8/F8bE/B97ZwEfxdE34I27OxAhgeDu7u6ltLSUtrRUqNCWt/R967Sl9tYNSgt1WtyteHD34EESIsTdLnf5nstc78uLJmgI/+cH99udnZ2d3Z2deWYyt2coKLAjhH0Ro6v906ysco4cSVyyhNRQZGsPD45onHMcF+fepo1z7dqV+z3HSo7ptSJnmJkp9A6Hzv+sWbPmzZvHGVHXKeO8oH67QI6pxPhs0aJF9+7de/bs2atXr969ew8ePLhPnz5YMkJMvYfaUqHhu2wFNj3wwAONGjWi8qTeo2Zr06ZN165d2V3B7kOHDvX09KT2w4CVHBMBgWYX9Lp58+aFhYXbtm3bsWMHeWYVsb44q3czN0yOabFofrjrXP3SBZ0b8Ntvv2VmZgYHB1fM604bTAFKS0uj0EgbKQg3G4PBkJGRceDAAayUatoUehFmOe7SpQutSExMzO+//3769OktW7awQPtBXU+FTm3DJ/XPl19+SZydO3d+9dVXNCdPPPEE4ks61EhUPp9//vmhQ4dokKZMmYIYvfjii05OTuvXrxc5vkspLjbk5sb+9JOlg4N3z56Wjo7npk07+eabeHB+TIx727Y2np6YsSE/P2by5DOffJK4aFHyypXJq1YZP0v+pZQso7C2vr7777///MKFKatXY8mUJ7uAANNRLqC4WI3EGBtCWkO9PuqddxJmzkwpSc2tRQtbH5/ExYuRY4+OHZ3r1Lkb5BirQyJVK1wJwILWrFkzc+bMhQsX0vf29fV1d3dX1ZTptC+SYyofVYmp1014eXmhy3yWHs0ljqurKxHMW8HsWqgLgX5+fsTBlanTWGV3IiC+F8hxiQBbcLiGDRuyy6ZNm6gYDx8+TDXL1kozhH/93Jj3HJMI94BmjJtHF4RLbNpQMqhDEeEe1KtXT93migb6fvDgQcrHoEGD1B9tBUG4eSCyZ8+eRXCfe+45KnFT6EWY33P81ltv4a+JiYnLly/fu3cvu9Oo9OjRg1pFVTXUP2g0bdK2bduocKpXr37ffffRLNEAsBUXpzWiDYiIiKCXTqNyzz33hIeH0x6/+eab8p7ju5Nig0GXnLy9XTsbL6/an35q7e5++Nlnc44c8Rs2DDP26dXLOI5rZWUoKEiNiEhatEiXnm7U2VLQnLFXtccftw8Ojv7qq9zTpwlxDA+vMnKkfcnbaktTrNcXFxZm7t/PIVh1adiQmFaOjrh40pIlaZs25UVFURBDxo2LfPLJzF27Ql9/3W/IEKuSt3pXVk6ePPnUU08hx7Vr1640vVOqmkWLFlEX5eTk0POvUaPGiBEj6KijrWb/ueA9x+np6bjyxo0b2VdFACq3Pn36UO8hvmj0nDlzTpw4Yf7yHApLDTZkyJBatWqRLPZ1/vz5LVu2UMtFRUVRQ1apUoVKUs0l++GHHy75IyBEU69MnjRpEvXnY489Rk3IjmqrcGPkmHvGDaZM+Pv7t2/fnjZJ3UVuG3AI7gcQqFCbuMHqPhHCfTImVBJOIJtYoPUClUMVqOIrCAeVYOk47MgygeZ91bGAVZWmcf+S+DyT2dnZFKljx44NHz6cBrX0IQRBuOGURY55VJHjyMjIN954Azlu0aIFgTy5BPI447IXP6fsQiPBp9qq6oHSlIzs6BxKXhFK/UBTRMrI8TPPPKMCTfGEu4DSclzrk09oDI48/7yVvX2ThQttKZPmwkATU1ioz8tDbU0hZigx1tbqh0KKi4qIxgIpWFKWLhp+M+TnZ+zcefKtt7IOHKCIujZpEvbGG56dO5OILi3t3LRpZz75JOCBB2q+/37kU0/dJXIcGxvLA1i/fv26devSOptC73CogtBNXKiwsNDZ2blv375q6jBybK6yLpDjBQsWvPbaazExMRQodR2oIZEoug3ffPONm5sbavvjjz+iWIgyW5XwUMuNGTNm4sSJJIs9f/3113Pnzk1NTVVVnzkFlHf37t1sHT169MW/kEdSZBh7/vDDD6kDORwZrjT34jq5MXJMkzNt2rT9+/dzSzp06EBvZufOnV5eXocPH+7WrRstXJ06dSgf6o+kbCI+ncX+/fsHBQWxHB0dPWPGjKSkJHd3d/SaHQcOHMitpQWlB7Z3717KhPqeJqXN3MVkR4x2xYoVzZs337BhA4k3bty4V69eCC63nI7U6tWrDx48SBlt2LBh9+7dq1evzi4HDhxYvHgxpdPDw4NAGt1du3bNmzcPRSbbo0aN4uilS48gCDeWssgxjyoVPc/m+++/jx+rycSlK6tLuqw5wsVb2UTDQBNFyllZWUg2C59++mloaOjIkSP9/PyuMMFDqHxcIMcWyPHYsXht04ULCTFFwh4KCjL37k1ctIjIpiAzqoypTzUKY2PjXK8eUmvn728MLEV+bGzUO+8k//23fWCglaMjiuzdu3e977/HrXUZGbE//3z6o48CHnyw5sSJd48c00bjZH369Gnbtm2lGTnOzc3FZefPn1+vXr1nn30W86FiuaC7foEcf/zxx5MmTQoPD3/ggQdUfRgVFUUI12TOnDnI8SuvvLJlyxYuFLCVQ7Avh+jatetPP/1ECOrMlaRyQ5yGDh3KETdt2jR9+nTSoX7DqVauXPnMM89c8uejlSyRDSwIgX777bc9PT0vWbvebdyYOcc0PHRruOU+Pj6YKFeWzgrhlIywsLAjR45wuYODg//++++EhASEmNW0tLTExEQKEJ2e2bNnUwKQVySYyNgtBSUjI2Pp0qWZmZksV6lShR1ZrlatmvkPoDSxpICRc2u5/SoOyzgu+9IbI0uUDPXVH2KykJOTQx44CseiJB09ejQwMJBVIuj1ety6Zs2aalKOOoQgCDccquOrzjmmfvjmm294WnnM6QNTn2zevJkWwgyrF2PadqmtBJ4+fbp+/fo0GFOnTl23bt3WrVupMah/tm/fTjVF/WA6tnA38M+cY1TVu2dP6vzk5cstbG0DHnjAysHBFIdYRUXJy5adnzMn+/DhvNOn/+ffqVMX/MuPjtZnZXm0a2cce/5fCmmDFiwgQpUHH3QICUnfutXW09N38GDk2Pg70vv3p2/e7NKggVfXrklLltwlc46RPB5MHIBmmmadhrgSgNFSv3Xu3Pnhhx9GJ9TE39JmDBfMOd64cePOnTsbNWo0atQoQtjLwcFhCcWgoGD48OFcmRUrVlBTDRo0CHtmKxYUHx/PpcOpBgwYgNt8/vnnhIwbN27MmDFEoKtft4RTp05ReZ48ebKwsLBVq1bdunW7WG9YJc8BAQGIeH5+fq9evTw8PGR8EG6MHHN90WLkGJFt3bp1amrqwYMHua8tWrRwcXHZu3cv/SFuJA5NBJ4ELj33kvavefPm27Ztw3pHjhxJZO5rcnIyJaxGjRqHDx8+d+5cjx49KD34rru7OwWINgyNVgdFZ4kcGRlJv7N///4NGjSwt7enwaOQkTiR77vvvo4dO6K8uDgerPpMyDRFhzQR95CQEK+S6e3GmRZ6fd++faXPJAg3m7LIcVxc3KRJk3r37k3tT4Oh6vrrBDPmYaexoSNNRUSrTD1AdREREUGlxKrp2MLdwCXl2Nra//77jXL8TytAm2Xt6uoQGOjSqJF7q1ZX/ufRpo1n165OtWqV1muF0YAPHsw5ejT35MncEyf0mZkeHTr49OvHgYy/A7J3b/qmTXebHOfk5GzatInGPSgoqNL8KZ8TqV69eu3atREVpPOSOnGBHHMR6PxTBfXs2ZMKCv+h9lu4cGFRUREShdUQGTkmZvv27dmKq1B5shdOhfnQt8drAwMDP/zwQ2o2JejoNSHUcpgxiswuVLboELXfxVliF8KXLl2KwhEN+xI5hptyCbiylAy8k5tkCiqpZeji/Pbbbz/99BMKi0ATQt+I7iPNEu5LnwZ/5X5TGmg+Ceemfvnll//6179eeeWV7777LioqKisri71MKZbALhgzt5bdKRkcF+cmmq+vL50h1WmjlLCJI1LyKC5oN8lSkihedJU4liktQRAqDDzUNDO0GfSZeWyvH39/f553Wi8qGRVC1UH6dImlMbjbsbAoNhiKdbqi9HR9Xh7NlSnY0tK+ShWP9u29unW76j/M2LVRI2xb7VsaG0/PwCeecG3a1FBYWJSR4dGpU+CYMZa0j2hLdjb/OLopqnCHc82VCWUBIQa1eoHqsKq2QulNSUlJfFarVu2CUWGUF/l+44032rZtS126ZcuWvXv3Fl48db4EasWqVauSbHx8vCnorueGvcoNzT127BiqSi8wOTkZkW3RogXdF24kvSKaH5g7dy4ezK1q3Lgx4RkZGa1atSImLVadkleQcueOHj2q0+lotLhJOC49MJpGGjME18/Pj1U0WpUAShIH4qB0PRFxHJfVffv2kTgJkiwLlAliZmZmIsRkgNuPJdNGkgi7UKo4Chmmw8S+5I38l5yNIAg3i7KMHFMVbN68mdogMjKSCmTnjWDHjh3bS2DBFLRz565du86dO9etWzcs2XRs4W6g1MixT+/eNl5e6Vu25Bw+nH/unC411SE42NLeHjNGl1PWrTs3ZUrS8uWp69Zd+V/ahg15Z8441a5t/c+fN82QlLWnp1uLFi4NG3p171710Uftq1a1sLJKWbXq3LRpqWvXFhcW+vTp49q8edJd8yq3SjlyXBYuGDlWlRLSkp6ejr9u3bqVy4LJUDfed999fK5fvx6foUqkpmIrmsvnqVOnuHQDBw5MTU1dtWoVAqZmG5uvJJpkbW3t4eFRt25ddiQFKlI8yvwan9KQpRUrVsTFxaFkzZs3l8ECuGFyjNEioCxUr17dLMfcAyXH3CE3NzfaoaZNmzZs2DA3N5dlNrVv3x4x3bNnj7e3N/eVW/j3339jrkgwN/v8+fMNGjTo0KEDq3g2hQCHNvurkmOaWGLydPFJocF3O3XqRAeIQsanj48PRyE8JiYGV2YXjhsSEkI2EGVaaFJAvrFnDk1Rc3FxoUgp+RYE4WZQFjmmdg4PD+d5VL3ZskMXGlgICAhQIVeG1oIao0mTJs6V+stPwoWUnlbRpw82jEqkb9uWtX+/ISsLN7X19EReja9yW7UqYfZsvBnxvfK//JiY4qIizy5dbH19TUcxQ6NiZWXr7e1cty7/bNzdjb9+ZzDETJ58fu5cXXKyd69eVR97zNrdXaZVVHoukGN0CLuNjY3FlDZv3sw12b9/P+UFSR00aBB1IDFx5WPHjqmtmPHZs2dtbW3ZSt1lZ2e3bt069WWtevXqsVpaYFilPsSg2B3RioyMxNDUBS8djTwsWbIkPj6+TZs2mJvIMdyw9xzTreHico9p8MLCwriLY8aMQXPpD/3www+0cxSC77//HklFozFdduEGvPbaa8jrvHnzjh49SgqE0NfBYukDcfNIkNtJO0o4ek2fpmvXrpQVdVBsmAIxf/58Skliya8venl59erViwLHJnKyc+dOrJcDsQv3u3fv3iwvWrQIPyYCaZK9Ll26kOzp06enTp2KLj/yyCOUsLvqQRWEWwyP6lXfVoFAE426wrReZmh46APj3GWs32khQE3UMwUJdwGl31ZR+8svXRo1oszlRUfnHj9uHxSEvxrF1MLC+O7P7OyC+Hh9bq5pz8tjYWlJapixer/b1SkuLjh/PmvfPisnJ5cGDSwdHTnc4SefzNi58254WwWt9kcffTRw4EDcgAfQFHoXkPK/b6vAfLZt24btYKjKx6iRsBEsqGbNmthIWlrarFmzDh06RJWoUqCyatq06ZAhQzw9PanxUKyJEyfa29v/5z//wWGcnJxKO4zSs71797799tscCFEmcocOHUqPHycnJz/99NPYufpWn1SGcGPkGKhD4uLiDhw4gKHil3SD8FF6LdxOBJfA4OBgIqCzlABMF2FNTU1FTNmXBeSYe8wdZZkbw12neaNMnDx5kqRUWaGgsJf5tik5Xrp0ac+ePdmL3UNDQ2vUqMFBOans7Ozjx4+zLzGrVKnCvqgwmUxKSqKQsRWlpv9EfB5Lig69MY7epEmT0u8jFAThhlMWOb5mNm7cyBPNg0w9YAoShIspLtZlZOzs3Nmg04W9/rpHp05Go6VPptNZWFkZh3UtLCzt7flHIGZsyMu7aktpHIiztESR2VeFXAUaKr2efyzSP2O1KD390OOPFyYl1fzwQ++ePS85fbnSIHKs5BilwV6wHUqfWY4xVzQJJ2GZwPT0dMSJmpNVIqAoiAqOxHVjr1OnTn377bczZszw8fF58sknR4wYwdYLBBfniYyM/OCDDzBgjOi1117r3LkzUqS2ihxfzA2T42uDo2/evJlb2717d2dnZ9VDql+/fpcuXS7468DFKDleuXLl8OHD0VxTqCAIFZubKsezZ8+mRenVq5d8f0C4Mob8/OP/+c/5+fPt/P092re3/F8TpfVxb9MGaS4uKkpZuVL9eIdp282BA+WdPp26fr1z/fq1PvnEOHpdqTt4IsdKjilXmOv+/ftRZHMZ8/X1rVOnjkPJjxPpdLrTp09TZ5YeOQ4v+YaxmpZGhKSkpPfee2/u3LmI03/+858HH3zQzc2NfUHtAijToUOH3nnnnU2bNoWFhb311lt4FxZOHJHji7nNcgzcrcWLF0dHR+v1eu5TSEjIoEGDQkNDS9/USyJyLAh3IiLHQkWgWK/PP3fu5Ftvpaxdq8/IuOB9ERaWlt59+tT88EN9dvaxf/0rfds27Wa3lRYW2LBjWFjgM88EDB+u5nWYNlVGRI6VHB87duz111/fuHGjoVQJdHd3f/jhh6kh8eMVK1ZgtLGxsWZbw44CAgKw4aFDh7JMOJVqamrqxx9//Ntvv+FRL7/88qhRo1xcXEr/GZxoaDQWTmobNmxQ8ys6d+5sa2srcnwxt1+Oc3NzuesnT55UMwVr1Kjh5+dXlj+JEp9CRo+KDparq6spVBCEio3IsVAhKC42FBTgx4hvYULChS9Ts7BwadjQvXVrvCNt48ac48dN4ZchPz+/sKDAxdX1qsM6l8XCQk0+dm7QwMbNrXKbMYgcKzmeMmXKf//7X3wUW1W1FhGOHDlSpUoVTBdLfvvtt5cuXerv748dsbWwsDAmJubMmTODBg2aPHmyGvpVfnzq1Kkffvhh+vTp1KuPPfbYo48+evH8ipycHHT8ww8/5CgvvPBCv379iCByfAm4poIgCLcMnU5HZ5gaPykpyRR045g1a9bcuXOzs7NN64JwS8BLJkyYkFfyfVBTkHBFzp8//9JLL61btw7bMwXdHWCijzzySHBw8MSJEwsKCqgJfX19hw4dun379rMlrF69OiwsLDAwcNeuXVSV9B8Q5ffff19tjYyMpKQhzUOGDElPTy9d3riSCQkJKC8JsssXX3yBASPNajazGTpyBw8e3LZtW2pqqtqdqpgMhISEfP3119TPKtpdjnzzTBAEQRCuEdpRDOPPP/+cM2fO5s2bMQ/TBkEoAxYWFpaWlra2tt7e3hgtODk5WZf8uh6oCFZWVo6Ojmqrn5/fxePBCgK9vLxeffVV5BtR/uSTT3766Sf1zi5TjBI4Vq1atZo1a+bm5iavH7gcd8x1ofbJzs6mm8WCKUgQBEEQbitYyNGjR9esWRMXFzdr1qyUlBTTBkEoMxgwnordAgtKi0tj3oooX85olUbjx48//vioUaNyc3N///33TZs26f73nZhEsyl5eaWY8RW4Yy4NFdDu3bvXrl3L/TYFCYIgCMJtJT8/HzM+cuRIVlbW33//feLEiQtcRBCugPLggoKC9PT0xBIoSBQhsx+zoNfrc3Jy1NbU1NTs7GyDwUC4OY4ZQrDeKlWq9OnTB/dV74Ar/VU/oYzcMXKcmZk5Z86czz///NSpU6YgQRAEQbh9FJe8g/bPP/9MS0srKiqKiYlZvHjxxX/IFoTL4eHhgfuuXr363nvv7VzC448/jgS7ubnZ2NjY2tq6l/yY2ldffaW2Yr3ffvttXl6eq6srWy/2Y2D3KVOmUCC7du3aqVMnopk2CGXmzpDjwsLCM2fOLF269MCBA9OnT6dTJT0hQRAE4fZCS4QKN27cuGfPnjVr1nzwwQddXFxk5FgoO7169Ro+fHhISIj6bQdwdHSkRD311FNVqlRBnR944IH27dt7e3urrWriRI8ePUaOHHmxHNMro/jt2LFj586dAQEBAwcOJLJMn7gG7oxLlpWVNXPmzOjo6JSUlL///vvYsWNS+wiCIAi3nRo1arz33nsvv/xy/fr1P/nkk5deekn9/oJpsyBcCiwW6FwFBQW9+eabv/zyy7Rp06aW8PPPP7OM+9LRsre379ix49dff00EtfWnn34iwqRJk1q2bEkK+n8gKZVmenp6REREYmJiu3bt2rRpY2NjI6XxGrgz5Hj37t3z58/n3lMC4uPj586diy6btgmCIAjC7cDKygp98fLycnV1dXZ2ZgEzJsS0WRAuAxZbWFiIyGZnZ7MaEBAQEhJSvYTg4GCKU0FBAZ6TkZFBBAcHh8DAQLWVaCyjvPn5+exuJjMzs6iEEydObNu2jV1GjRrl4eGhDieUl9v/IyBXBSemk7R06dK4uDhy6+fn17Bhw3HjxlWtWtUUQxCEOwe6uLGxsbNnz37iiSdoA0yhN4hFixY5Ojq2b99eBEW4lRw4cOCLL76YOnUqumwKEq5I4t39IyAojbe3d40aNW7InAc11+KFF14ICwv77LPPpkyZ0qhRo19++cXT07Ms6cuPgFzMHSDH5DC1hC1bttA96t27Nx10bjkdI1MMQRDuHHiidTpdbm4uj3BZfguzXOSVcLn3gArCTULkuLzc5XK8cOHCwsJCevI3ZM4Dpa5KlSpffvllw4YN+/btGxMTM378+FGjRiFLphhXROT4Yu4AOQaDwZCTkxMREZGZmcmNp+WjPMk0GkG4QzFXOzf8KVYpS+Ug3GJEjsvLXS7HK1eubNOmTY8ePW5IgbG0tHRyciLB9PT0Xr16BQQEfPPNN82bNy/jH9BEji/mzpBjyM3NXb9+vVmOTaGCIAiCcLsROS4vd7kcr1279rHHHnv++efLeO56vb6wsLCoqAhzvfjP5hYlb7EoKChYunTp2LFj27dv/+WXXwYFBZVRc0WOL0Ze8CEIgiAI14Wjo6N62ZZpXRAuD+XE0tISLXZxcXEtG0TetWvXH3/8gcKagkpBOpRAg8Fw/Pjx4uJif39/eYPbdSLXThAEQRCui7CwsI8//lh0RLgqyoxZ0Ov1KqQsZGVlLVmy5PPPP1+8eLEp6CLy8/NjYmLU/GN0WUrj9SDXThAEQRCuC7PxCMKVoZwEBAQUFRXt37+/oKCgjIqM7A4cOPCVV14ZNGiQKegicnNzU1JSbGxs3N3dpTReJ3L5BKEiYjAYdDodFSgLpqBLcUd8Z6CCZJIryfXkqpa+pOSNQIUp6H9RexUWFl75Rgh3BNxEbiUOAXl5eXhJ6cKpCkN+fn5OTg4RzDedaBQbVi/2GAKJz44sACEqEVIww4HYVPpAl4TEiVa6mJEO+5ICCiXFr9Jga2vbvHlzZHfr1q3Lli2Lj4/PyMjIvBoUBvYaMWJEs2bNTEEXkV7y1mQrKysnJyfTwYRrRb6QJwgVEZrDqKgoWsSaNWte7n1nqhmu4N9lIZOIRUX4cX8u6alTp8hPaGio+UvcGElKSkpcXFxYWJizs/PFc0bxldOnTxONCDf8xXPCLYZ2hLt59uxZbii3u3Hjxm5ubuYxNh43SgLPHbJibW0dEhLCTafoor+RkZGUjTp16jg6OqrIQFk6ePBgcnJyu3btjh07RpokSCLozp49e8xtKweqUqVKjRo1SPPiAqYgckJCQlpaGs+7+YkmnUOHDuHHVatWrVevnvp5YbWpEnDXfiGPcsKNfvXVV//66y9PT89+/fo1bNjwhtSQsbGxM2bMyMrKmjhx4iOPPGIKLQPyhbyLETkWhIpIdnb2ypUrMbP+/ftf7l2VMTExGzZsoHW5pNVVEPDRTZs2DR069Ea90fOa4ZKuWrWKlqlXr14uLi4qEHE/ceLE9u3bqVh8fHwu/ltkTk7O6tWrMZ4ePXpc7kYIFR9aOgxg2bJlyDFdSooiODk59ezZs1GjRixzo/fv3x8REUFbwyq7YGzIMe6CK1CG8d1hw4YhrypBChLdqvnz57u7uw8ePHjevHk8rSNHjqSokM5vv/3m4OCgjIdDkxR2SxGi4KnEzbCV/Jw/f37RokXe3t4DBgxgR0LOnTtH4hgz+wI9Oh4iOnWV5s/ld60cc8cpJFQ7X3/99dKlS7nX3NMbYmKUQEovgvTxxx9TFE2hZaBcckxfEQunzjxz5gwnQs+tS5cudP/Y6+YVTvX8zpkzp3Xr1jxK6snifI8ePUoTQwbo5aqYV4Dc8piT1MWP4cVYTZgwwbRYsaEN404UFBRcYSBNECoNVEDHjh2j3gwPD6cioBagMebZVnPUeLBZjoqK2rx5sxp14IEnnGg8KVZWVmqZyKRATEKuXBcQn8jqKKwSWSXI7iTIJmo9As2JkKZKn63mcJbNu7MjEYhG5UU12qRJE6pOcybZas4kZ8oqm1QLQSCQFBCuAtWBWFB7ASmXjs8qsECCxGQTqyyYrwAhLB8/fpxVjKf0yDGNdHR0dI0aNagxVQqls8ReNGMEBgUFEZ801fmCOjoR2MqCKfRqda5w66EAcJsQEcy4bdu2dIRatGhRvXr1I0eOZGRk0KZQrigby5cv9/f3R2E7d+7cuHFj7v6hQ4eIwK339PTkWaP7FBgYqO4yJeHkyZMUb1prX1/fffv2cQjKOaUiPj4e2b3//vs7duzIgerWrUuJ4ikICQnx8vLiWKZslUBrTTZo9VFtGvg6derwOJP4ggUL1Dtr0XeOi3CzFXuuNKN6nDhdjlq1anF5L7gmlRsKD0ULhW3Tpg2nT8eAVSofj+uG4oGq0o/q2rUrtZzpeGWA6ovyz11o37597dq1yY9pw0VQyCn2dAWTkpIo6jxZlFL25QEhAzfvPlLHUg+vXr2aq8epqZfZEYgZ81DzCJdl5ILTpMjFxMTwJF7hHBUyciwIFRGKOk01beSAAQN47Hft2qXqULqI1IAIMbUSEbZs2UJ1RkOOzFFTsFdWVhZNMss022gfTSl1paqCTUlfBEmlpaXhAampqfQ8aZ6pYamDzp07RwhVBLUJRzG/G4gQGvvDhw8Tzmr9+vVV80beEhIS6NbzhMbFxZEg4Vu3bsUblG1kZ2ezLxJADdupUyelBcnJyeSNPgAVHGdBTcdR8vLySNzd3Z29uAi7d++mBsBfqbhVt4HMVKlShZzjteqP0Zws6bOVBDt06EDGiIamkBrZIFek+ffff1M/9unTh5SNZ/7P2MO2bdv69esXEBDAvuYscdE4IsdVQ/jUyBgP1xMBQoZIlqPTQkRGRtI8cI/Imxo+USkLFQeKEI3ob7/9hjR06dJFFWNKAoWNUoq/Ojk5rVixgvs4YsQI818VKEso6ZIlS4YOHUpJ+PnnnzEA8x9qKL1z585lYdCgQY6OjtOnT6dUP/7445SKAwcOREREPPjgg6i2SkoNemG3FLPS7RePA5Gxdso5xZjyf++995Iape6///0v8oQccwgK9saNG3m0e/fuXWmav7t25PiOhkoeM6aZ4MbRTBBCRU29SuF/5JFHbl7hpCXiCaIepvkYPHhwo0aNCKRK37lzJy3RkCFD/Pz8VMwrQCb/+OMPMkl8GiyeLNOGSyEjxzcSg4F8aklJPPbUhrS79BE1nnp1C+iG5Odra9dqb7yhzZnDfdKqV9doSW/aHyKEOxiKOh10GloUjcd42bJlCBxd57Nnz9LM047iYZgxckZM6gUccfv27exCix4cHLxq1SriI3PEJ1B16y/nbdRuf/31F5KHShIfIaBjzVPG4ehnU/XQNjdr1ozOuqpNOPrixYuxXnbEholAc44HkFuacCov1HPz5s1kCeXdsWMHzkGlRobRUOoy8s8qFSsnhfXSRnJQNAXpt7e3JwSZJjNkG08lTToGGAyZ4Vj4Kxng1MgehorfHDx48Pjx45wyiZMllpVGYyfALmSSfTEeoA5BR6hDSo8cIy50A+hCoDuLFi0yZ4nIPj4+xCRNPJtsEwicL9ngkrI8Y8YMVjkK+cdy6FcQ/+YNnwjXBs8Id5BiTJfM3H5TmHFiijqyS6+S+4ihUizNjwkRKDMURUqmGjCOioqipBHIVkoLvVPEmhBsm7tPWWratCkFTD13DRo0MI9mEUhDTo+Rslf6y1LqEHXr1qX4sRdxWLa1tcWSeYIo4SROceJYZI9iydbSk57vaDipu3Pk+I6GRoeCilxS4Su/pEDSAFHn8+xQXVOd0s+cP3/+2rVrKbGEU+AJRKCpUakwaaGoP6lUiUPPk2aLx4doPHdU7HQU6QTOnj17w4YNPD6Eq44T1S81M31FGimamPr167MXjwnPFI0gFS/NEy3OwoULSZZnh4eIKpo47EhDExsbS5o0ENQD7EKNzaN05YEM8bIbBuIbG6stXKi98ILWp4/Wt682erT255/a4cP0b4xmDKjzli1aly7GOLm5SEbJnoJwRWhZad2xrkGDBj399NNhYWE88Ky2a9eOuuOhhx4ihGqClrVfv34PPvigWu7Wrds999zTpUsXZJFGnU8C8QPaJFIzJV2S+J49ezIyMtj3mWeeefjhh6lTqNeISTpUQ23btn300UfVaJmKj0qirQ0bNuTQQPuNT5MC2kHbT8VEHYcsdu7cGSFmd/YdMWJEtWrVSBCBIFfDhw+nimS1d+/erHbs2BE7wSeQZvJGzcW+jz/+OA0ntk2tN2rUqMGDB3MK1GvEoasM5ARIRK2ygIVz1iNHjqROJD9cn6FDhxJCNOrE0md9SdjlgixR2xLCJuprvGrMmDFsIh18nSPSTpAZQp599lnOiDaAWpiLrFITKg602ZQN+ofqr7EKyjMPEYWT1lcVqtJfzgPafppYbisFj3DKOTFp1EmNMsAzxe408zSx6tG4AiTFo0oponhQ8nkGeb5Y5nEgfTyDjJUWRNLErXnK6Fti53xyXDLJoU0xBOGWQ/Gjcvbx8cGDeRYo9sAzQt1Ox5IQqtAFCxYcPHiQ58XOzo4e47p163j0eIJiYmJoF3hkKPBU47NmzSIp4lDB4s1Hjx7lWVB/wKTLxIF4OhBl4rBMySdNupG0dPXq1cPOCVc1s4JlRHzmzJm0O6TJ40PDwYNDOA8aiVNjc1xyzlPGVuJc9ZkVOb5hJCRoH3xgFOK5c7WTJ+noaMuXa+PHay+9ZFxV95Hb4eysrVxpNOOHHtICA6k0S3YWhCtCXYMp0l4GBgaGh4dTX6iWm4ecRpe+OxGCgoJCQ0O9vLxYaNq0Ka65Zs0a6h3151o0d9WqVVQ3dOtpaPFFkuWTegfZJc1WrVrhstWrV+/atWtqairdcSL4+vpSGXl7e3OskowYh1qpm6hxACemN08KtPqkT6VDOtSbERER5JZl6iNySIWIl/BJnkNCQpAMMkk1h16TE3K1cuVKJaacF4mo6RNkhhT4xEo5I0I4d+KonF8MVwBTYRdy6+fnx+lwClTNXAFVk5K4Keql4LiXzBKHo9Kn6mcTp8aFbdSoEVeArVzhunXrEqKOSz65klwHU4pChUE14RfLJTdXQeGhcF5culhFmikAFA8KFTeaBh4z5u6zQFeQknzVVlZBOjwL5IG+6PISdu7cSaBp8/9CZuhV0k39/fffv/jiC3bhSTRtE4TbBI8DVT01OY9D6WJPcVWuTAVIrThw4MCXXnrp5Zdf7tu3L1XlqVOnVPXbvHnz559/nooUVaUj+tBDD73yyivPPfccFT6Pg3o8eUaGDh1KtAcffJCnLDMzk0BqcupwKl621qlThw4trkx80+FLZkDt3buXXN13332kOXbs2CZNmvB8qTTZOmjQoDFjxjz88MPU5DQN999/v7lFuxx3jBxzVzhJrn7pW1JB0OuNY8OTJhknS+TkaD4+2gMPaD/8gFgYV7du1Z57Tjtzxhjt6FGjJSPQH36offWVdv68cSxZEK4KjTcPsyr/qqk2bfgHwqk4iEY1REd57dq1WCzV0ODBg+nWE041cfgfkpOTTbuVDAaAeWAYqPtYJh21TMWnws2wFT9QSR05ckTNdyK+yhsLubm5fJKBC1RDZZJPMrNv374NGzaQMeTynnvuQTtMkUreEkAcFlT8izOgagM+1YIp9J/ccujo6GicOC8vj5p0wIABVL4XJ3IBnAIKsnHjRmI2a9aMLJknjAKB5ixxrTgoWsMJlv4bt4ODA/kh0LQuVBiU2sbGxiYmJnKPVCA3MT09fe7cuVu2bFHPDiW59O2jlNKxpKNIH4+tlAH6ddx39ZcTWn0118gU+4rQPEdFRbm4uBA/JiZGPTssmDNzMTzv/fr1e/vtt995553hw4ezb+k+qiDceqj9kFrqVZ6C0kWX4s2TQjguSy8urOQFiDwv4eHh1KKoLZF5iAIDA3mOiEYIpktMVqlOa9euTYLsS/pqChPPo4+Pj7u7OzvyGKr5hDyqr7/++meffUYDt3//fuKb88Bjm5KSQpwff/zxjTfemDBhwuLFi3mcyZjKc5XyfxvkTpJjrik1C1fTFFRhQHD37NGWLjVOk6ClbtxYu/9+rVUrGkujEOfmGmdWrF5t3IQroxwhIdpHH2lxccah5VJ/GRCEK6HkTC0oWOa5yM7Opvowh1NN0Hh7eHi0b99ezXokhGheXl5PP/30s88++8wzz7Ro0aIkJSPUYtQdtNyoAz116jiabfSUFEwx/hceQGquoKAg+vd0/emLs9C7d28qQfzy+PHjJNKuXTsqJqoqZa58ZmVlqUEycyYxA3bp0KFDvXr1kFqMVtV0KgIYD/bPqlpWUMcROS4uTg1X48FmoVExSYcrQCbbtm1LFczZqSug4lwOlSUcneumsqT2AhYwIXoUuFR8fPyxY8e4qiRL3X369GlCOGVyEhkZSXil+b5UZYIyQweJW0bnh1vGfeSWcU937dpFKfX09KTlpkXfu3cvNxeBpt0lDpvoYvEgVC35fiogx3Q16dfRWtPcUoAv2eJSZijtdBEpooBe83wBEkAe+vTpwzPIk4j7Xq7BJgWUndzyJFKoSOHUqVPsTrE0xRCEWw6VP+ZKTcijQW1fUjsap/zxTP388888ODwj1JZU+GoTC9TVytlwZUq7eo4IMes1n6ryJ5BNxAEis8onEVSzgjTz9KkZHeSBxxPDZkdjtv6Bp5hoQDRqchZUOOkAiatVUIe+MnfStAouBGeoLnSFIj9f27fPaMa00Vzz9eu1BQsoRjTVxq3oQUaGtn+/cWudOhpN5+TJmqOj1rq10ZtLDXsJN5hirVhfbNAV6wsNRTr+ITnFBgJNmys8JdWIEfOyCge1jNfykK9ZswarM0fgk9YUY1u3bt2KFSsWLlyIBNBOI4vIHJ11LJkI5sg8U/Xr16eimTFjxrwS1q9fX6dOHVpxY4olGA/5DzyA1E0Ekv6mTZtowhEI9QdiBBG9wEdxZaonMka9RiapLteuXZuQkGBOjU8qMryWOCqTVLj08lWdpeIoSvYw7cInR+dEsJnt27cvXrx4yZIleDDpq2gKorm4uOATERER5I1oVOV0IaipTTFKpQ+moJLrRkyytHz58gULFnBNVJZIn57DsmXL5s+fP3PmTI7YpEkTOurNmjXjFAghnOu2detWQji0KV2hwkAh57506tSJQvjrr79ys9StpGxUr14dLaY01qpVi4L9119/EU6BJA5PBPe9Z8+e5r8hUEJatmy5f/9+nrhWrVqZ/8QBqgipZUoaorBq1SpKEcyePZsDUWBCQ0NJge6TasJ5HklB7aJ2B7VKqeOgR44cITNz586lnBMTv5eRY+H2QmPBw0KBpLdWWDJT/+TJk7QFbKLJACreyMjIvJJfhTx48CC1qJ+fX2lt40GgbB84cICKlN3R3MMlX+nmCb3Y7ngQ6MdSLQ8aNOhf//DEE0+o9zBSP6toPOB0YumvDh48eGwJ/fv3pyUiTfMzZYaMgWprrsAd87YKTobeA+0iF8VcoVQQ8vK07du1zZuNA8Ngba01aKC1bWv8Nl56ekkMzfhiir59abO1evW0gADtlVeMn0OHUp64r6Y4wg1EZ9BnFeVtSjn85pE/3z721/dnVu5Jj3K1dvCwcbK1tKGLaopXUaF9pWHmwabN5sk/ceIEDz+NKyFpaWk0vfgZT35OTg4VBybKLtQs4eHhyh3xOfX1fDSXNpU6iHSolVTiF0AjHRISgudxRI6LDdDw29vbU81lZmaqYVRT1BJIp2bNmmyiWiQzHLR79+44t/qOMApCglSgVF7kOSgoiNqNepAeP3WZUgQyiaZTgXJeiHvjxo3xEmorNIXKlAecBWtrazJA+nXr1mUvzogzZS/S4QQRcUSHvLEj3WYWiEn6RCZx/INE1DA2h6tduzbHIp8kSLKlJYODcpW4nuwYHBysssQnl7datWpcbXKCuAcEBHBSJEhOHnjgAQJJn1OmlleDx6z27du3adOmHP3iKl6oCFAaufUUkqioKEoCpfq+++7jlnFPuWWsclu5p+pB4Mlq0KDBgAEDKAaUGdXE8ondsjvNcJs2bdhFhVOKCKQMUA4JIXHa+6ysLMokyySuXspGBniWS/LyP7ALKVCKWKaUcjh2oZAj0EePHiURHt6BAweSN8LVESsB8raKOxFqTool/cOtW7euLgHNpeTzpCDBPErUpVu2bFlbAg0E1W+LFi1ogKgneZTYl+LNg7Bt27bt27evWbOGMkBTQuXJVoSb3el/EofndPfu3dT2tAgINImUfs8Mdf6ePXto+EiZCOp1ort27eLQK1euXL9+Pc0fIegitTdVOrvztKqnbMeOHWSmYcOGZFsleEnumPcc04DR+ebqdO3alRtgCq0YZGRo06drEydqJZWbhkg8+KD2r39p/ftrp09zI41vc3v0Ue2LL4wvd4uONk5KPnVKW7RIe/xxLTTUKNPCjaXQUBSfnzblzIr58dtTddkUcdoTKwtLV2vHB6t2GBnUOcTR18IYVnHh4adDSFtIswEYJJ+q5FNrsEnNdmWBVaoS6iyeZZ52llkgPuEsEM6OKC9Vw+XqAqJRxdBWIaDqKCo1AvkkxKySCgJJkEOo/reKTzQeUo6u7LCg5Gc71I6cC6sqb6yaM8kRCWfBnEmVQ7JBItSApTPAMuEqMgucncotqwSylzIMUiYRFhBcYMF8OHIF5hB2AQ5KynyyiXBO6nJZ4ixYZRnvZysLROMKsAtbSZDrQGTSMaYrVEi419xfdYu5v9xKbplZNwmkXLGVaNxHHhlgobSPUgwo5+xFETWXIqAwszsJqlKBGZs2lEzqIDLFo3Q6F0DRYi+Oy3NNxlQgmaEMs0ntfkFO7nTQIHnP8Z0IxRLFxE35pLTjxK1btw4oeW0LT0dGRgaSSl+RmPRFmzRpQjePwH379tERIhrFmHJ+5swZoqWkpFDgmzdvTr+UBTybrmnv3r0pD9SrmDd9RQxb/cWGh0tlgKOgvJs3bw4ODiYwJiaGDBAnLi6ONFnlEPRswcXFhY4uWe3Zsyfp8yhR6jZs2MCCej25SvCSiBzfAPLytG3btKefNr6VgtbTzs74hbxx47SBA43fw6OtdHPT3n5be+YZ7dw57aeftB49ND8/bckS40Lt2nTFTOkIN4rUwqxvTy374MRcGwur7j6NOnjVsbSw3J9xembcZntL20cCO39Qd6TdnTB+LAiCUCkRORYqMjLIcQPAblu1MpquGvXHjzMztbNnjdIMyHFoqHFOhbW1cSrFgAHGOccvvqgFBWm1asmw8U1hffKhadGrdcVFoU7+nrbOH52Ytys96umQ3k8G90SI1yQf3Jl+osAgLwoRBEEQBOFCRI5vAFZWxi/YPfusUXyrVTO68urVxoHk/Hzj29w6ddK+/daoxRYWxhkX9eppn3+uTZum9expHGOWv8HecAzFhh1pJ4yzKYq1Ezlxs+I2Zxfl21hY2VvZWllY6osNyYWZ+zPOiBwLgiAIgnAxomY3jFq1tPfe0157TWvWzLianm58ZduYMUYVbtLE+NsfCicnoyhXqWKcayHcDIo1LaUwq0CvK9aK8/U6bLi+a9B9VdslFWSsSNyTpy9kU3RuUqFB3qInCIIgCMKFiBzfMCwsjMr70EPGX8g7dkw7cUJbtcr483i1axu/kCfcSiwtLPnHgr2VTS2nqp/WfzQqJ+Hp/ZNP5CToiousLCzdbBytSyIIgiAIgiCURvzghoEcI8EuLpq3t+bvbxwe9vExDg/b2srciVuKpWZR3zXI1drBQrMIcfR9p/ZwV2vHjKLcnr5NWriH2Vvaulg71HauZmspXRZBuLswGAw5OTkbN25Ub6GC9evX7969OzU1tbDUr9FeAHsVFRWxI5+moIuIiYkhHSLcKd9xFwThCoi1CZUNCwuLrt4NWrjXsLG0au5eo4FbcKiT/9jQfq+F39vfr7m7jVOQg08bz1p2ViLHtw1sQ71AzbR+49Dr9eoFc6Z1QSgFBSM9PX3WrFm///77nyX8VcKcOXNSUlIuV2woqNHR0Zs3b87/50cHLubIkSNLly69gmELgnAHIXIsVEKw4ddrDavhFLD8/J7mES/XXD2m5upnmq4f98nJBdXsvSbWfdDf3kOmVdwu8FdU4/PPP8/MzDQF3TgWL168du3aK0iMcJdD59nZ2fnJJ5/8ooSJEycOGjToxIkTa9asUS8VNsUrBR2506dPnzlzpqCgwBQkCEKlRn4hT6iEWFtaetg413MJsrKwzCnKz9UXshDo4N3Tt8nLNQY1dKvuYGVbwX8EpBKDf6Slpe3evbt58+ZXfg37NXDw4EHkOywsTP1OhyCUprjkp2f27NnToEEDmhL1Mx8+Pj4Yc2xsbFBQEAUyPT2dUgRRUVFEdnV1PXfu3Pbt24nAVi8vr9zc3KNHj+7btw+lzsrKUj8Kc+rUKQSagnfgwAH1u48ouLW1NaU9Li5u7969hw8fJg4HcnFxMT8CBNJRLCoqIrKlpSXhSUlJ6uhnz55VvyxTyX77wwzXVn4hT6iwiBwLlRDE187SJszJv6VHeDuv2p296w/0bzGsarv7qrYLcwrAjE3xhNsBBpCRkYFDtGzZ8obLMbaBTJT+gWhBMKPkeNeuXXXq1AkICCCE0oKZUQ6RVMQX012/fv3y5cuVzp48edLX1xct3rx5c0pKCs0QMscmIpDIoUOHzpw5g78GBwdjxjgxyovwEY5YsyMJotpz584lEJk+cuRIcnJySEgI1rtmzZrFixcTk3YND8aq8WNU+6+//uJY+/fvV6khjmSJTKr8VyZEjoWKjMixUJmxt7LxtXOr7ugX6uQfYO/haGVnaWEpI8a3F5Fj4XZxsRwrdDodOktptLe3R2E7derUv3//2rVro8VsoqBirrQ+Dz74oIuLy8aNG1u0aDF06NAmTZokJSXFxMSwiiVj0jVr1nzooYfat28fVwKtFVsTExOJ3KNHDxyaOO7u7hROvLBZs2YPPPAAkckSjZqrqyvaTTM3cODAESNGtG3bln0TEhIozMi0KaOVCJFjoSIjPx8tCMItpaio6OzZs7///vtzzz3n7e1tCr1BzJ49m4a2V69e5h/iFwQzer3+/PnzkydPHjJkSNOmTc2B+Ovy5cvr1asXGhpK4Tx27BilFLvFfRs2bIjXRkZG4rXDhg2jXKkB44KCgtTUVBZ8fHxeeumlDRs2oHrPPPOMl5cX3T86aWvWrOnbt6+vr++ePXtIH8km5cLCwp49e6LdS5cuxX2rVauGdvMUNGrUiCMSiI5j2Gg6uYqPj8/Kynr++eeJU/lmVsjPR1NOuOkUlS1bttyQL2BwGcPCwrp160Yva+vWrRfYHf26Nm3ahIeHU5xMQcLlETkWBOGWInIs3C4ulmNaQLQVG46IiMAq7OzsZs6cicKGhITQ3Bw4cCA4ONgsx/fee6+tre0333yD1uC1/v7+Bw8eZFnJ8bZt28aNG0fBo4SfO3duwYIFHTp0IKklS5Z4enoGBQWRONbSuXNnDp2cnLx58+bt27cTGRUmBEdcsWLFvn37CDGPpCI0r7/+OruLHFc+KHinTp2aMGEC3Sr1ly51l0tb2RXu+8Xyhhp17Njx7bffpnadMmVK6QgsU/jp6b355pvNmzevlLPYbywix4Ig3FJEjoXbxcVyjKCkpaXNmjXL3t5+0KBBahIw5cfLyys+Pn7u3LkBAQFKjhHooUOHqmnBWDL2nJmZOW/ePD6VHK9fv/6RRx4hnBKO7uDNffr02bFjB0m1bdsWAz569OjSpUsx5rp16+bm5uLKlNKkpCQUmU1oIkeh9LZv357ngqympKTk5+fXqFGDmCr/lQmRY8oSPbFp06aNHTsWqbW2tsZZ6WuZNpcfS0tLijEljS4ZiSu7I5AFyiQF8sknn3z55ZefeeaZSjlR58Zyx8hxRkYGVRLVE1VPpawpBOEuQbX6u3fvxhjcbvSvqEdFRaEytDQ0EqYgQfgHyl5CQsIXX3wRFBTk7+9PCC6CHOPBWFr9+vVpYvBXX19fZ2dnYsbExISFhSHNp06dWr58eatWrWrVqvXrr78GBgaivGjx4cOHXVxcXnnlFWx49erVWC87oibEb9GiBf69ZcsWxJf4WO+JEydycnI6derUqFGjVatWFRQUuLu7Y+ccyNbWdvDgwenp6QsXLvTz81PPBY9JcHBwz549K6U7ihxjNT/88APl6ssvv/Tx8dm6dSslgVqxdu3aGG1cXByFhziXHOXF3OhBtW7dmtJywdUrPfyMENNtIybJEo3P0aNHU1yViJdEFy7NHSPH1F8UI+oRqqe780EShMoBOkIbQJMwfPjwGz6+S4KICI2BDI0IF4Mc42Sl37Ht4OCA73bt2rVatWosZ2VlrV+/fs2aNcSsWbMmkoqd3HvvvTQ633//PQo7bNiw48ePR0REELN69epEOHfu3NixYw8cOICF4Hlr167Ny8uje9a5c2dEGcGdN29eZGQk++LKyDE206VLF3R8wYIF7Es4Ut67d2/0iPyQDpJ99uxZwjt06NC+fXvCK2VhFjmmLzRlyhS6SZ9++ikW+9VXX9GtwlyHDBlCV4qC9OGHH1JOTLEvgo7Tm2++2aZNG/NwIVUr5Va9rpsUKM9z5sx5//33i4qKXnjhBfp4XOrHH398/PjxXHCR4ytzh8lx1apV+/fvL2NCgnDnQvVN2z99+vRnn33W09PTFHqDsCx5MxefUvULlwRvQEH4VKuUE8A+KTNAOCZBEaVlJFwVJEoUMXU6nVolDhCBVZUCIsteBKqtapPyD1ZVgsRUu/MJxDHvAkQmkDgqsgrnuJW4MIscm+V44sSJf/31Fz2lN954o06dOhQnthYUFFBP5ubmqsgX4+LiQo8OM1YlB9jl5MmTpHbmzBn6ZmoGfHR09JNPPtm8eXPq2+7du48ePVrkuCzcYXIcEhLCsyRzjgXhzoXm/+bNORYE4Y5A5Ngsx++9995vv/2Wl5eH11atWhVtpf92/PjxuXPnJicnm2JfREBAwL333lv65bZc0k8++WT9+vWhoaGRkZEffvhht27dMOYHH3ywVq1ayHGPHj2eeOIJkeOyIL+gKwiCIAjXhV6vp9dnWhGEawJhVeOVhpLfStywYcPKy7Nly5aUlBRiqn0BpU5ISHB0dMSYrays2Kr+ZEGaosLlReRYEARBEK6LjIyMgwcP3il/iRUqGmq0ODMzU03psbW1bdWq1Q8//DD38nzzzTeNGjUqPeju5eU1YsQIdHnJkiX4cdeuXa2trbOysnQ6nfJjUeSyI3IsCIIgCNdFUlISKiNyLFwDdnZ2derUiYmJ+fTTTzds2FBQUFBUVHTgwIEvvvji/cvz1VdfHT9+XI0NK9SXOD/++ONPPvmECL6+vtu3b584cSKFMzAw0N7eXuS47IgcC4IgCMJ1gdDk5+eLHAvlQn0109raeuDAgX379qUUFRYWqi9lOjo6urq6Ol8eDw8PbJiYhn/AfR0cHFq3bt2rVy/1xT6dTpeVlTV48OABAwZY/fPLMqLIZUG+kCcIwi1FvpAnVD7UON/UqVPNCiJcGflCXmZm5i+//DJz5sx33323SZMmyBiY30+C7FJVXsHQiHbVl5mQAqgIMTExKPLYsWPHjRsnb7q8KiLHgiDcUqisRY6FSobIcXkROc7Pz9+7d+8777xDlejn56eEGPBdMEW6DkhKLZAappeRkZGUlDRx4sTu3bvL4PFVETkWBOGWInIsVD5EjsuLyDHyqtPpVq9e/eOPP8bFxen1evw1JiYmNDTU2dnZFOlaIfG8vLyEhASSUj+K5O/vP3r06I4dO7q7u5siCZdH5FgQhFuKyLFQ+RA5Li8ix4CA5ebmxsfHZ2ZmIso7d+78+OOP33///Xr16pliXCuqmv3mm2+6dOnSu3dvrMnR0TEoKKj0j4YIV0DkWBCEW4rIsVD5EDkuLyLH1IRZWVnTp0//+++/MTGDwYDnnD59Ojw83NXV1RTpWiG1nJwctNvZ2VnN2bC1teVSjxgxokqVKqZIwuURORYE4ZYicixUPkSOy4vIcV5e3saNG99++238tVmzZsgYWJb6gh2CewVDI9pVx4BVCkRj4cSJE0eOHHn33XeHDRsmc46vyh0mx7Vr1+7du7ednZ0pVBCEOw2RY6HyIXJcXkSOMzIypk2btmjRom+++SY8PDwrKys7O9vT01O9kBg3y8zMpLY0xb4IW1tbrJqYVzDdnJyc1NRUV1dXJyen5ORkLvXTTz/98ssvW1tbX2EvAe6wqSeOjo5yRwVBEARBuFPIy8vDfQ2lfuoZ0F/cF09lgc7V66+/jrauXr2aaLBr167x48ePvjyvvvpqZGQk6ZCCGfpmpAaYEssbN24kzbFjx+7evZseCCHqF/hUBoQrcIfJsbGLJHIsCIIgCMIdApI6derUI0eOJCUlIcpmPVULhYWFy5Yt2759e5UqVapWrWp02+JiXFa9go1PrFdNjSiNOVAlBah2RkbGzp07Fy1axLHy8/N9fX2DgoI2bdpE+hyF1MSgyoh8aVEQBEEQBOFmcfbs2U8//fSee+757LPP9u7de8FkCZ1Ol5CQ0Lhx43//+98tWrRwcHCwtbWtXbv2c8899/bbb3/77bd//vnnd99998Ybb7xeiqeeeiosLKz0jJScnJx58+aNHDnyxRdffOyxx06cOEGab731Vt26ddkkv+BYLu6wOcfNmjXr1KnT3Tk/SRAqBzLnWKh8yJzj8pKYmPjxxx+7uLiEhIRU+ou2bt06tBU9dXZ25ny7dOny+OOP+/n5YTWrVq167733fvvtN7a+//77AQEBFhYWhYWFGzdunDx5cm5ubufOnUeMGPHLL7+sXr3alFwJ7I4EI0VmI4qNjX3ttdeOHz/erVu3+fPnjxs37oEHHsC8hw8fjmo/88wzPXr0eOKJJ8aPH88uMoR8ZWTkWBAEQRCEW4qlpaW9vT1d5YK7AE5TDUQaDAYkGOUtPR0CUFV1KVRMUA7dsWPHunXr5uXlNW/evNP/ggHjxypZhZ2dXXBwMDaMWLNcvXp1vV7P4dQ8Yw4hQlx2ZORYEIRbiowcC5UPGTkuL6mpqd9++23nzp3btGlT6dt07OXtt992dHTs37//Pffcwynb2tqmp6dPmTJl1apVEydO/Ouvvw4dOvTYY49hOP7+/uwSHx+/devWjIwMlcLFeHl5kY6Pj4+1tbUKQYLj4uKmTZuWmJiILD3wwANc5O3bt0+YMKFHjx7Ut/j06NGjZeS4LMjIsSAIgiAIws0iKCho7NixGPB//vOfFi1aXNAZQJr79etH4M8//7xx48aioiKDwRAVFfXHH38Qcjn+/PPPmJiY0uOblpaWiDUS/Oabb9577712dnaY8eTJk11dXbt06aJe9nWnjIfedmTkWBCEW4qMHAuVDxk5Li931chxXl6eTqdzdnbGX01Bpd5zTMmpVq3ayZMn4+Li6tWr5+fnRynKyckhJCsr65JDvJibh4dHSEiIk5OTeeT4YqKjow8ePBgQEFC9enUqXhRZjRyzi4wcXxkZORYEQRAEQbhZODg4uLq6ljZjwIB9fX3x5oULF+7cuTMzMxPTPXPmzPbt27du3Up3Kzc3lzjsdTGEE584xNx4KTaUQGouLi549t69e+fPn4+ge3p6sq+Y8VWRkWNBEG4pMnIsVD5k5Li83FUjx5eEmjAxMfGzzz5bt26dra2twWAoLCxEZJ2dna//Z4BRO1LjECyj5vg06Tdp0mT8+PFhYWEix1dF5FgQhFuKyLFQ+RA5Li8ix9gXREdHb9269fz583q9/tixY3Pnzh01alS1atWu081Q4eTk5Dlz5mBNzZs35wp7eXmhT1S5uLIpknB5ZFqFIAiCIAjCLcWihIKCAjUjubCwEKO1tLTMz89nmZDrgRRIR70sTyXIUUA6b2VERo4FQbilyMixUPmQkePyIiPHCGtUVNQ777xz8OBBR0dHQpBa/FX9Qp6Kc82gdtS0wDKKzCrm7ePjM3HixBYtWqg4whUQORYE4ZYicixUPkSOy4vIcXZ29rx587755puHHnqoVatWauQYLaYIWVhY6PV6Qvg0xS4Zaba2tra0tFTiywLXTUU2xbgIUkC4iUPkkydPvvHGG//+97/HjBlT3lKanp4eHR1dUFBgWtc08olqm9+yTH64oYmJifn5+eTH3d3d19fXycmJM0pKSkpISLjgRJydnQMDA4lgCqp4iBwLgnBLETkWKh8ix+VF5Nj8IyCTJk2qUqXKtm3bYmJiuBphYWG4bEpKyq5du7KyskyxS8A4GzZsSP155swZ/BIjQkMvKHL4KJ8IKBw7dmzz5s3VqlVr2bIlloyCP/bYY6+88goXnK0qflnYt2/ftGnTzL9Iwr54bZ06dQYMGKCmR5PzpUuXnjhxgjjkp2rVqi1atOjRowdOzAmuWLEiLy9P7Uv28GnO8dFHH8WPVWAFxGrChAmmxYoN3ZHdu3dTgO6G32EXhEoMlSMVKDJBfa3+mCgIdzrnz59HbgYOHIjWmIKEK4It7dixgwYdQ7o723RlNadOnerSpcu6des+/fTTPXv24Jq1a9dGNzdt2kR3C7NkQYHmIqkI8cyZM//888+9e/fWqlULDS199ZBRnJtrywIOGhERgXkvWLDA1dW1Ro0aP/30U5MmTdq1a8cu5ZLjhISEuLi4UaNGDR48uFevXj179uTGRUZGFhYWhoaGcjjyGRsbe//99997773dunWzs7PjcfDy8vLx8eG4nTp1QpSBM3VzcyNmgwYNGjdufP0v5bh5yGMsCIIgCIJweygoKMB6sca33noL71Sy26hRo2eeeebZ/+X5559HKPv06TNmzBhW8U6VggLbPnbs2EcffUS0H374IS0tDQ9+7733nJycjhw5wlacu1xOXBpbW1sPDw9vb29fX1+lvGg6hygq+cIfCx06dAgODlZC3KJFizZt2uh0OhsbG0dHRxXI7qmpqSdOnECL+/XrZ29vb0q6QiJyLAiCIAiCcHswGAz4ZUBAQMOGDbFPhNLS0jIrKwuPPFkKVjdu3Pj777+vWLEC2WWVvUr/pSIjIwMnXrZsWWZm5uTJk7ds2eLu7o7CorNqmvL1TKMlk+olGIqUlJTTp0+rNyijv9WqVSNLx48fJw9Ec3Z2xvJbtWpl/mahXq9PTEycP38+kfv27evq6lrB59KIHAuCIAiCINxOLjDX5ORk7Fb90J2ZiIgI09KGDdu2bUtPTy+9F/qLszo5OdWvX9/KyiopKUltVbOQr5Pz58//97//ffnll1966aVx48Z98803HB3ztre354h9+vQJDg5euXLlp59++vrrr0+fPv3MmTM4tNqXbGDGM2fOtLa2Rpp9fHwq/uwjkWNBEARBEITbg0XJayiys7PR2dzcXL1ej03Wrl17/Pjxr/4vr/0Dy0hqUFCQKYkS3Nzc7r33XtRz/fr1jRs37ty5c0FBQXx8PGmSID56zXMqwM7Ojiw1atSoevXqpFOlSpW+ffvWqFEDC0e+yXPHjh2feOKJAQMGtGnThuPOnz9fjW2zNS0tbdOmTQTec889gYGB5f064G1B5FgQBEEQBOH2gBnjmqdPn/7vf/+7fft2Nf/h+PHjP//889TL8+uvv0ZHR6uxYYWTk1Pv3r0nTJjw8ccfv//++6jzgQMHPvjgg5iYGG9vbzXDoXT8cuHp6Tl06NDHHnvskUcead++PU5MUuQczY2Li1u+fDkLAQEBmDEGPGTIEBx9zZo1mZmZhYWFmzdv5uy6desWFhZ2p/w+n8ixIAiCIAjCbQCnxBcfeuih+++/X31HjRDUE50NCQmpfkU8PDxKz09gRwy4YcOGGKr5vV6EPProoyNGjLCzs7v+yQwcgoP269ePZNevX5+YmKjGuaOioo4ePYoKswzE5OhocW5u7t69e7dt29akSRMyhkyrdCo+8io3QRBuKQZ5lZtQ6ZBXuZUXeZWbTqc7duzYrl27sEYfHx9kt1WrVjgx4Wz18vIKCwurU6cOWnlJ6tati6Fin9nZ2Vn/wDIXFlQ4tt2sWTPSp1jGxMTMnj27Xbt2qHN5L3hCQgL626BBAxcXFwSX45I9Ms8Rg4ODWc3JyYmIiEhOTibmqVOn9u/ff+bMGY5F5GXLlhUUFLi5ufGMsIl0+IyLi6Pyd5IfAbl+5EdABKFyID8CIlQ+5EdAyov8CAgKu3PnzrfffpsqsXbt2qrkoGQYrXox8JQpU1DJGyJpCDc+eu7cuQ8//LBfv34W5Zzye+jQoZUrV95///3+/v4qn/ju7t27lyxZ8thjj9HDwcW3b9+OHycmJpJhQjDjFi1a4MF//vlnSkqKvtQv5JECbj1ixIj69eubgioeIseCINxSRI6FyofIcXkROVYvR9u8efMvv/yCU5pCS776pqbtTpgw4ciRIzdK0nx8fEaOHMnVdnFxMQWVmcLCQrKhvkinxJpVMg/kljLPKnGo29WbMQixtrYmPk5MOIGlz4IULC0tbW1tK/J9r+hyTPaAPgo9j59++qlRo0bIMTeDyyp1kCDciYgcC5UPkePyInKsyMnJyc3NRXLMMoZWOjg4uLq6pqWl5eXlmcOvB3yUi0ya4k5l5A6QY8pNRETE6dOn161bFxISUr9+/aCgoJYtWzo7O5siCYJw5yByLFQ+RI7Li8ixUJGp6F8doLtjb2+/atWqd999d+nSpd9//z0L+/btKz1/RRAEQRAEQRBuCHfA92rpiPfv39/Nza2gBBa6du1qZ2dn2iwIgiAIgiAIN4g746UzjRo1Gjp0qLW1tZOTU/fu3evXry9yLAiCIAiCINxw7gw5dnd3v//++6tWrVqzZs2RI0daWVmp70sKgiAIgiAIwg2kAn0hz2Aw5Ofnx8fH79+/X/3UimlDydfy0tPTV6xY4eLi0qFDBzc3N9MGTSMEY27UqFG1atUcHBzkBeyCUMGRL+QJlQ/5Ql55kS/kCRWZiiLHZCMrK2vPnj1ff/318ePH09LSCgoKTNuuiJ2dHa4cFhb27LPP8oy5urrKoLIgVGREjoXKh8hxeRE5FioyFUKOyUNhYeGff/757rvvYro9evTggfH19b3qMLDBYEhJSdm4cePy5cvx6Zdffvnxxx9Hl8WPBaHCInIsVD5EjsuLyLFQkbGaMGGCafH2UVBQsHfv3m+++QYbfuutt+69997atWsHBAT4XQ1/f/9q1ao1bty4bt261E2HDh2qUaMGgfKkCUKFhT5tRkYGD2zLli0dHR1NoYJwJ3P+/Plt27YNHDhQpvaVkby8vB07doSEhAQGBkqPQqhoVIjHGDlevHhxfHz8K6+80qdPH+zW3t5eVTEWJT8ziOza/gPLhJjHhonp6+vbo0eP8ePHp6enL1iwIDc3V20SBEEQBEEQhHJRIeS4sLBw7dq19evXb9OmjbW1tV6vT0xMPHHixPHjx0+ePJmQkEAEU1RN0+l09NGjoqLYShyWi4qK6He2KGHDhg30R01RBUEQBEEQBKE83H45Li4uLigoiI+PDwwMtLOzS05O/uWXX55//vl//etf48ePHzdu3HPPPfftt99iw6mpqadOnZoyZQohL730EltffvllYhKCImPVoaGhLNyo3yIXBEEQBEEQ7jYqhBwXFRUVFhba2toaDIbVq1d//fXX27ZtYxO+y+fx48e///77F198cdKkSdjwN998c/jwYWKy1cLCYteuXYQvWLBAr9er+YssiBwLgiAIgiAI10CFmFahwGjz8vJmzJjh4+PD55w5c2aXgPgOHjw4JSXlt99+i4uL69Wr1/z58+fOncsmPmfOnBkYGEjkrKysKlWq1K5d28nJSd5WIQiCIAiCIFwDFUiOMVqDwRAbG1uzZs2wsDAHBwd7e3tMt3r16i+99NLnn3/+7bfffvHFF//5z3+I4OjoyFYICQmpW7duQkICbt21a9fPPvvM29tb5FgQBEEQBEG4BiqQHAOCq9frra2tbW1tVQiaa2NjU6VKldatW/fs2bNNmzZVq1ZVL6xQW0veYGFbVFTEqqurKyYt73ETBEEQBEEQro2KJcfXA1a9d+/eL7/8Mj093RQkCIIgCIIgCOWh8shxUVHR7t27f/vtN+RYvpAnCIIgCIIgXAMVS46vZ66wwWDIy8vLzMzU6XQix3ctBoNWUKBlZWkZGVpmpnGZkNLo9VpurjEC/9LTtauWlKJiLU9fnFlUnKErzi4q1hk0gxQuQRAEQai8VBQ5RmfVD0hemx+zF1xPCkLlQKfTIiO1WbO0n3/WZszQDh82+nFp8vO1iAht0ybt+HFt0iStsPAqfpyhM2xN1f8aXfhLdOGCeN2ZXAN9L9M2QRAEQRAqHbdfjhMTE3/44YesrKzNmzcvX748NzfXcMFY39Ugfn5+/urVq9euXZuTkzNlypSEhATTNuHuAF+l1OC7r72mPfmk9vbb2gcfaO+8Y1wm5NgxLS/P6M3p6drZs9rmzRrdKAIxY8JLvsx5IfhvgaF4e1rRuIP5zx/Mm3i84P3jBa8fKXh8X+4PZwpj8w1FYsiCIAiCUBm5/XK8Y8eO+fPne3p6Hj58+K233oqNjbWwsFAvoygLxCT++fPnJ06cuGfPHh8fn8WLF2/YsMG0Wbg7QHDj4oxC/Msv2oEDxtFiZ2ejDR88qP36q/bhh8atrKLF//mPtm6d9sMP2tdfa/v2GSNfkjx98aFMwxP78pcmFiUWFLtYW7jbWFhZaMeyDZ+cLPjxTGFWUbFe/FgQBEEQKh23X46jo6Pz8vKeeuqpbt26FRYWuri4hIaG2tralnF2BDHDwsLc3d3Zt3Xr1mPHjjUYDKdOnTJtFu4O8vK0+fON1puZqXl5aWPGaFOnasOHa/b2xtHiP/7Qli41ji7366e9/ro2cKA2fbrWo4dxgLljR+2Sr/6Lyyv+6ETBqRyDo5XFmBDbL+vbP1vd9uFAm9YeVqmFxd+eKtyQXFQgs48FQRAEodJx++UYCQZ7e3tPT08nJ6d///vfw4YNs7OzK6McE3PAgAFvvvkmu6PIjo6OKkHTZuHuADletEhLTjZ+3y4jwzjV2NnZGE5BwIkJXLnSOHjM53//qy1bZpxugUl/8YW2ZYtxRPkCcN6oHP3+DL1BK27vafVgNZvZcboZsbr58bqNKfpCg5Zn0P46V4glm3YQBEEQBKGycPvluEaNGmouxJYtW6ytrVn19vZmwbT5alhZWaHF4eHhtra2e/bsmTdvnpubW926dU2bhbsA9Lew0DjhWH27DlFOSDAulyYqSktJ0Zo2pbxpzz2n3Xef1qaNcTpyvXpGgb4AEjlfUHy+wMDjUdPZ0tXGopWH1bgwu7dr2ddxsbSzsjAUF8fnF6fpRI4FQRAEobJx++W4VatWzz77LDYcFxen0+kKL5CaMlBcXMyOkJCQUFRU9PTTT3fs2NG0Tbg7UMPDfF4Onc74z8FBs7Mz+jGlrHdvLShIc3PTLu6IGYzfxjO+xM3G0jjV2NrCYkF80fvH8/P0xa/XtKvuaMlxiCOzKgRBEASh8nH75djZ2fmee+6ZMmXKCy+84OLiEhUVVXDBy7euBj596tQpe3v7MWPGTJ069YEHHiBN0zbhLsDCwjhvuGrVS88eVrDV3984BfnZZ7WwMK1TJ3plRlG+JFaa5mtn4WVrUWAoPpltSCk0nMsz5Oi1VF2xraVmZ6lZWmhuNhau1jJ7RxAEQRAqG7dfjq2trXHiGjVqdOrUycPDY+fOnSkpKaZtZSMjI2P79u2Ojo5du3atWbOmq6urzRUsSaiMODpqPXsah4EVdK9yc42vNNbrNUtL44Bx586at7fxDW5+fpqrq+bpaZyUXPJe7EuAbYc5WdZ3sbLULLan6w9lGoZVtannYulubbEyqSg6z+BkZdHDx9rTVuRYEARBECobt1+OzYSEhLRu3XrPnj2HDx8u+6uOiXn69OlNmzY1b94cwzaFCncZyPFDD2lNmhh9F7VNSDC+0233buNUCjs7rVEjbcCA/1fnshDsaPlYsI27jRaZqX/7WH5KYXF1R8tFCbopZ3R5eq2jl/Fbeq42IseCIAiCUNmoQHLs5uY2atQonU63ePHihISEsvhxcXFxYmLi3Llzc3NzH3roIQ8PD9MG4S4DJw4J0d5/Xxs8WPP1Nb6wYuFC7ehRjRLRs6f25Zda7dqX+OLdFXCwsujpazOtiYN6d9tf53S/xujWpejdbLSR1Ww+quvgZmMpaiwIgiAIlY8KJMd2dnbVq1cfPnz4jh075syZk5GRUXTJ3y77B7ZmZ2cvWrRo3bp1gwcPDg8PJwXTNuEuw9LSOEJcp472zTfaxx9rQ4YYX2N8zz3ae+8ZzbhpU83JqXxybG2hOVtbtPe0/q6Rw7gwu87e1p28re+rYvN1A4c3atmFOlnaVKBHRxAEQRCEG0YFauEtLCycnJxGjRoVEhLy5Zdfrly5Eve93Pgx4bm5uevXr//66699fX2feuopDw8Peb3xXY6DgxYQoD3yiPFX8RYs0H7/XXv8ceOIso1N+cxYwbPhZG1R18XqlZp2c1s6zm/pOKmRw+AAmwB7SysLTYqaIAiCIFRKKtbwV1FRkaWlZfXq1ZOTk994440ZM2YkJiZe7MfFxcVEWLRo0fjx42NiYohva2t75WFmQRAEQRAEQbgqFoimafF2k5KSsnPnzmnTph09etTGxgYtRnn7lhAUFOTu7k6gTqfLzMxEiP/++2/kOCcnx9/fn8CwsLDHHnusbdu2Pj4+puTKgHpBckJCAmmaggRBuMnQ3eXp3rJly3PPPefp6WkKFYQ7mQMHDnzxxRdTp061utxLcIT/JTU19dtvv+3cuXObNm3kBVNCRaNCyLGS1L/++uvzzz/Pz89/+OGHGzVq9Ouvv65bt06v13t4eISHh1erVg0/zsjIiIuLO378eHJyMnVQq1atRo8eferUqZ9//pl0xowZ88QTT/CYlXF+BY00CeLZJ0+eNAUJgnCT4XnnCQ0JCRk4cKCrq6spVBDuZESOy4vIsYL6UFWJZfQW4dZQIeQYId69e/cbb7wRHx8/efLkhg0b5uXlvfbaa9HR0S+++OKWLVt27tzJg4TLWlpa0pq2aNGCx2nKlCksf/TRRz4+PseOHXvuued4wCZMmNChQwdHR0dT0leEcyfNwsJC1NwUJAjCTYbnjgcZh7C1tS37D8ULQkVG5Li8iBwDlWFWVlZubq6Dg4Ozs7MUnopDhZDj9PT0d955JyIi4qWXXurXrx/lIzk5+eWXX0Zbv/76awyYCElJSRizvb29t7e3l5dXZmYmkQn57LPPgoKCSGTVqlWIcuPGjT/44ANfX1+VsiAIgiDcbESOy4vIsU6nO3fu3Jo1a/i8//77a9asKYMFFYfb/4U8vV6fkZGxePHiZs2a8ZBERkbOmDHj999/3717d0hICGaMDVNo2rZt261bt3bt2tWqVYsQwsPDww8dOjS9hH379jVp0qRDhw4rV67kkSNNU+qCIAiCIAgVjPz8fIxlw4YNWLKvr69Mq6hQ3E45Li4uxmLT09MPHz58/vx5bPi+Et544w264GlpaS1atLhcL5wOVvv27bOzsydNmvTWW28NHz586NChW7duTUpKIjX2JeWKMCguCIIgCIJwAdhwYmJiw4YNH330UXd3d0vLivX2sLscqwkTJpgWbwlqji9SGx8ff/DgQfpM8+bN+/PPP8+dO2dnZxcaGtq8efOcnBxcmdWzZ8/a2Nh4e3vb29ub/9xQUFDAvsuXL0eLUeGioqJq1ar17t2bghUbG5uamhoVFXXmzJm4uLiMjAwOR/ljE0i3TBAEQbgZ0GZt27Zt4MCBtDWmIOGK5OXl7dixIyQkJDAwsDLNRVGjchf7BuHoik6nY0EJCX4SEBDQunVrX19fVOfGKgqJp6SkREdH29ralk4cHUeQ3NzcuOYiRVfg1skxBYJikZWVdeTIkaVLl/7xxx8zZsyYP3/+oUOH1G/djRkzZty4ccOGDUN/d+/e3bhx48zMzNWrV+O7tWrVcnFx4UaSAnXQd9999+OPP/JoNWjQAAN++OGH3333XUoY9xvbpigcOHCAHbdv375v3z6KAmLt5OREURBFFgRBEG44IsflpVLKsTJgfEbN7cQ3zMrBprS0NGyVEqLeGUDM5ORkOzs71OWGFxsSj4yMXLZsWVBQkFJhAjFmHAkBa9Gihb29vejQFbh1j3F+fv6mTZtGjRp1zz33fP3110ePHq1Zs+bbb7+9cOFCBN3BwYFbyHPCQo8ePapVq8Zte+edd7p27YpAP//885s3b0as8d1nnnnm999/b9Wq1WeffUZ/yN/ff8CAAdxm9g0NDaWcjR8/ftGiRR988EG9evWioqImT56McD/00EPocm5uLgXUlCFBEARBEIQbBPaJAU+cOPHVV189dOhQRkaGWTlYwIJSU1PxY9RZp9PFl4DY3AwtIU2OUlhYqDQdyBvWHhcX165dO2dnZ+nFXZlbNHKck5Oza9eu119/nXLQuXPnIUOGjBw5kk8k+PDhw7gsrowN29raent706miT7ly5coOHTo88MAD+O7+/fuXL19+9uzZadOmpaenE4giU8hYvffee3v37s0u3OlTp06h2n379m3dujVm3LFjRxbCw8M9PT3Zd926dSz7+flxFFO2BEEQBOG6kZHj8qJGjt3d3V1cXDAE3KBykJiYiNLMmzdv06ZNLCOp5jkMmZmZCAzCyinjrGgJy2xFUSg2LHNNkGaWiQzobG5uLgKNZBOo3ulBtJSUFMobMZEZorGAkWPehONFKJMKPHHiBGYVEhLi5OTEvqRGOqTg7++vsiRl9Qrcole5xcTEYMbbt29/5ZVXhg4d6lry5n86MZMnT54+ffq5c+e4VRQLigjS/Mgjj3CDe/XqNWzYsPHjx1M4Pvzww9mzZ1OYuJ2477vvvku/Z9KkST/88ANFsE2bNtbW1tx4BPrRRx/99NNPOQQR1KE5QUrksmXL6Mwhx1988QVlRW0SBEEQhOtHXuVWXmjlv/3223379qFulcbS8BBMhpOKiorCUJHgmjVrIiSPPfaYl5cXIoTpUkI4Zbw2NjYWdfHx8alevTo7IkJcE/YKCAjAX9FZ1X9YtWoVW5s1a4YUsRdKvXjx4oSEBKIRQvo4MTpOsnFxcShyx44dkaLk5GQuL/KDVtWtW7d///5Y9cKFC9X3u4jTokULsmHKt3ARt0iO6VKjudzLTz75JDAwkCcB5d28eTMu27p16xdeeCE0NJQuDpXLkSNHsFsCiX/w4EFu4fr167n3FKxatWpR4OgwYdKdOnVCtYODg7/88ktkl/JEmViyZMnTTz/98ccfDx48mPimY5eUV0rhhAkT9u/fT+KdO3c2bRAEQRCE60bkuLwoOR4wYEB4eDgtuCn0Dkev1yclJb366quzZ89GZBGbPn36PPPMM+rXGI4fP47UsoztsNXDw4NADBWTwZuxFJw4JycHx23evDmmdPjw4Z9++gl1tre3P3bs2LBhw4g5c+bM06dPt2/fnq0FBQUvv/wyR/zxxx9RoCZNmmDDhw4dGj16NDH/+OMPYiJO9erVCwsLW7BgAWbctGlThIo4Tz31FPFLci1cgls0rWLPnj3Lli3jdiK7qrPCLZw2bRqlYezYsZgupcTX15c+0IwZM6pUqUKfhkIWERGBAVNW6Fr961//Gj58ODd47969iYmJkZGRPE4PPvggGs1CdHT0rFmzKI4sYM8kjhy7urqqd1wQAT8+c+bMzp07KQ0NGzYsyZQgVFzotBoMtB/a9u3aggXaunU8RFp2NjWpRqEu76viDcXFGUW5kVnRC+N3rE7avzX12PnCDAcrW1tLaxvL63jtfGGhMU/p6VpWlpafr6EFlpY8b6attwS69zpdUWpa+sGDR3fu3n/k6ImYmHgCbW1tePwrTaMrVHBkWkV5UcOiNMdVq1a1qSxQ5xQVFXFeKMd9992HFg8dOtTPz49NhCQnJ2dlZSHHSCouW6NGDbyWOgr5YdXBwSEgIIAUEGVsmGWi7d69Gy9q06YNq+yIPqE3devWxXep5Xbt2oVWociYUv369Xv27MmxNm3ahE/XqVOHCBhRv379GjRowIFWrVrFAnLs6OiIC5GI/BX9CtyKx5g7RJngjlIU6C2pwNzcXEoAN5Lbo2YMqz9AUAKoZdilVatWWLKzs3OvXr0KCwsXLVqE+y5cuJAnqkuXLuiyp6cnVk0Zohv03XffffbZZ1FRUR06dEhLS5syZcp///tfSqF5KjpFk+LCQem3kbgKFIQKi06nJSRoH32kvfCC9vrr2rvvam+/rY0dq02cqJ0+bdxa9lJcVKxP1+X8EbP+uQM/vnX0r4nHZ79/fPYrkb++fviPQ5lnCww61NkUtexg7rm52tmz2o8/ak88oY0ebczf1q1aWlr5MmekWCsu1PQ5WlGaVpRq/NRnaoZ8rfjqP+XDs1xUpI9POD9z1uLpfy2YN385/2bNWfzr73M2btqRlZ2jJ5+CIAi3BEzXzs7unnvu+eqrr956660ePXqorzkRTmWlQH9r166NvLq5ueE2SDP+g+2oeRdojI7uflERqdFtqFWrVkREBIpMfOwI4UGUkaUtW7YgxComKRAZIyLc1dXVyspKpQkcGsgSIRAbG7ukBLWpJMvCpbnpckxR4P7Fx8cjpqGhoeb7wWpGRgb3jJutQoAbRnHJyclhOSwsjD4ltxkVpl9F+cCP161bR/wBAwYgu/ScKC6UOTpP06dP79y587x583777bfly5cPGzZsxYoVixcvVkmBkmMKIjnhk1ypcEGomMTEaOPHa7/8op04YRwnrlmTuk87edIYgoUqPy4j2UX5351e9tGJecey44Idfdp41mrqHmahacsT9z6xb9KutJN5hkJT1DLC44MZz5un3X+/UdvXrjWObP/+u3H1zTe1qCitpGYvG5ixXss9rsV+p+3rpO2ope1qqJ14TktbZxTlq0HLEHMu7vMvfzwUeczd3TW8ZmjtWjVCggMtLLS/V0UsX742Py9fHnZBEG4NOAx62rFjx+bNm1/8Roi8vLzs7GwCsRGsF/8xynKJIx0/fhzJOXnyJApLNASJ+NhOv379evfuvWHDhqlTpyYlJWVmZi5YsGDy5MmRkZHYEaiULweCBOaF9PR0R0dHsvfUU0/VrVtXxREuya2QYww1MTHRwcEhMDBQzXMAbj8QWFqOuXnu7u4UC71ej85269aN0oPspqamsu97771Hf4vC8ffff1OA+vfvTxz1UmQWuNkUOHb38fHBnomPH6sSBhyXnhnFQo1hs7sKF4SKBi5Hn27VKqNzZmRo7u7ayJHaf/+r9etnFOLsbG3DBm3OHK2gwBT/yuTpC/dlnP4jZn2qLtvLxqWVe80ajv6D/Fu+V/vBIAfv6Lzk78/8nVRg/ApzOcjKMuZPSXqrVtqIEdrTT2uPPaZ5e2uLF2sffqilpJTVj/W5WupK7dS/tXOfafmnNJdWmu8DRlc+/R/t3DdaQbxxUPnypKdlrFwVkZpKje/Qu2en+4b1f/CBwSNH3DN4UG+qjjXrNp84ebqwsMzdCEEQhOtDDcpS/1xgxrgQ4oGxsGD2WlwZSyksLDx69Cga07hx4+DgYELQZbbu3Llz1apVePbAgQORqNOnT6ekpBw7dqxVq1bDhw8nnARJrST5S0AGioqKOCKf6uj16tXDths2bEjKsbGxpnhlgEQOHjy4ZcuWtLQ0sz6R7bi4uK1bt5IxFXIxRM7Pz0f9ly1bNmvWrHnz5nFoEjH/Vb+MkA6HKz0dAHBI9G/79u0cwhR047gVcsydVnar3h6iwgnkhhFCGVIhwL0kRG1itUmTJnXq1Fm9ejU3gNuJ8lJ06PosWrQoNDS0ZcuWyDQxCcGJPTw8VFJ4MMteXl7cAO5oScIax6U/FxQURGQw311BqGhQ1+HEK1dq588bDZN/MTFa7dqam5spQnq6tnCh0ZLLMiSaU5Q/P27b2bxknUGfWJgxJ27rvPhtm1KOdPdpVMu5Cuq8MeVwdG5y+WZWqNkUCQnGOccsHz5szMro0dpTTxlDyNyaNWWS92K9pks2anFGhKbP0Bxqa4HjNf/HNLuqRlFOmKolzTLa8+WJi088dOgY+osfL1y8avpfC+bMXXouNiE1LT0tLT03N2/n7gN5N6HeFARBKBfoitJlFlQIIHzKdiAnJwfJO3v2LGas4uCCe/bswZuxQDWwiMlg3uxCSGRkJCEqWcLNybLKMuBFqCQyirw6ODh4e3sjxLBt27YDBw6QgopfFsgnu8yYMWP//v0sq0AyvGbNmoULF5JnFXIxnAtWPX369BUrVqxduxadmzt37t9//00i5dIwTvnw4cM7duwwHx0yMzM3bNjAIW6G0d10OQZuj729Pb0cOkamoBI55pS4eaUnvnA7kWPuGUUEq0Zw7733Xq6FmqPDVjVrGeWl98OdZheEGO0+d+7cqVOnlApzESkKUL16dceS36FRUHrCw8MpbZi6yLFQkcnKMjqneTkq6n9UU6czjtiiyGXpe+fqCw5nxxjnLhTrs4vyUnRZgQ7ew6u2P54Tdyr3vM5QlFCQllSYzlbTDlcFDyZDBw4YPRjvPHNG27tX27/f+OVBoIImf6tXGwX/quiztKTZWuZWTZ+nWXtpAU9qBTGaLs20tSjduLUwgUOaQv4Xqojs7JyMzCweZzw4JiY2Ovqcs7OTjY317DlLMjIIL46LTcjLFTkWBOE2g8A4OTl5eHjgMywTgpOoNwcgKi1btqQeW7VqFTLjTC1W8t6Ctm3bNmzYcM6cOThlvRKqVKnSsWPHY8eO/fbbb8iMv78/CgSoFLuQMoLEIUiQxIOCgpo2bYpTLliwAGMeMmQI3vXnn38ixxhUzZo1S/JVDhC5Q4cOqdmqVL/p6elJSUksgIpwMejWli1bfHx8Xnjhhc8///yjjz7q2bMnWk86pTX3qqCLKDiHY8EUVJIHrkmjRo1KT0C4UdyKt1XgxGqg18/PjxumAulMcL85qzZt2pgVFrvdu3fvkSNHunXrRiHgTnPOdE3Y9OCDD9apUyclJYXOB1r87LPPcuO53wr6RnQp1BA1PQm6Kdy2V199FT82G7mSZtJv1qxZ6XBBqFBQz6SlaXPnavHxxlVqUTc3bfhwHhlt40ZTCE/MI49oPj7aVb8Zn6nLXZiw42xekr7YYG9l28K9xhMhPUhj0pnlezPOFBiKLC0sBwe0rusayIJpn6uye7dxwrGq2vz9jdMq+vQxZuXnn7XYWONYt4eH1q2bcZbFldGlaHGTtbxjmo2H5jVQs/PXMjdpTvW1rB1afpRWXGC0Z68Bml2gdpm8xcTE7d5zoKhITy1paWlRvXpwy+aNtmzdHR0dy/NObePt7dm0aQMXF9NbzwXhJiFvqygveSVvq6hbty7mZAqq1CDEWG+1atUcHBwoJKwCchwQEIDduri4sBAcHMwFQVurVq2K/GApYSW0KEH97R2PqlGjBu6EOjdu3Bg/JkGUBstCpVgmPqvKlTkc4oRhs5evr294eDirrVu3btKkCZHLXlYR2ZMnT5JgRkZGYGAgSSGpp06dyiz5WROOGBISgjRjvQjY/v374+LiVGaIf+DAAQ7HqXH6nCmnDFgcp0Oy7LJ582bEDD1TERITE3fv3p2fn79x40b2pSZH90mT54tkyQNHxxUJofzghFT+JHXD/fimP8bcfm4n97t27dqclSm0ZECei0ufqfTtITJFhOvF5WaVHT09Pbt06cJVBkK41lwCygTqrDybNEl87Nix1E1ffvnlf/7zH7om0dHRTz31FOWG+MZ0S+BAFCnV/yjvfBdBuJXwmOOcl6u4eIwCAoxzkctSs9la2gQ7+FpqFlYWlm7WTuNrDEGXp5z9e1/GmaJivbWFpZeNi4+tq2W5qgL0vGTkw/iZlaVt2qTt2GFU9UGDNPWHIJ7NsnQ+i3XGd1OAR0/Nf6SW9rdxEoWFnWblRH61YoNRjnWJmnbZv/M4Oto7Oxt/QcDKypKq+L57+6ekpkcePkZ9ylYaIG8fT6oMFVkQBOF2QTWFsOI8KC+qQ4gyHIwQjSEQOUZecRuM1p36ndrb1paeQ/PmzZEZbLKkojNOEFVvZENJiY9NYkeYMUmRCKsEYp8qfbSyVq1axOQouBPRSK1evXqIVmkfKwukRrIcIj7e+K5M5PXcuXNkT5kYIYcOHZo3b976EpYtW7Z69Wp0ixPh6Nu3b0d/k5OTs7OzOS5mj75zEU6cODF79ux169ZFRESwy5o1azDDpKQkDPvHH39cu3Yt4USIioo6c+YMZhwbG3v8+HHibNq0acGCBejynj17Fi1atGXLFup88qCyekO46XLM1dm5c+eKFSsumOnL6SHB3DDOR50Sn0RQukxkFchdR46531w4tnLtuKDdunWjo1CSjBGWhw0b9tdff7344ou9e/dGi3/44Ycnn3yS22+KUQI70uMhkAtdOieCUKGg2qRm69SJruCl9dfJSeveXXN2NgnqlXGzcRwc0NLNxsnJyr63b+Puvg2fC+23ss2EyK5fD/Br7mhl18w9tKqDl2VZ0lIQEw/28zMaMJ3M7Gzt0CEtIkJLTNQaNdKqVTNmun597X+fvktjgZPT6bXUXFpoTo20On9qtX/VnBtoVZ7X7ILYrFnaazbel6umeKL9/HzCwoJtjH9ismvdqqmzk+OJk6dzc/PUA06t3bRxfaRZxRcEQRCuDepbvLZGjRoxMTGYMaZ7/vz54OBgArE1vV5PeKtWrV577TVMrFmzZseOHcvLy6M/0KdPH1YPHz48adKkCRMm/PLLLwcOHED/kENkt2XLli+99BK7tGvXLiEhQbkfEtiiRYsPPvhg9OjRpI+Od+rUqXPnztjg/fffz9F37drVoUOH999//7PPPiN9pI6jqzGRG8VNn1ZRUFDw0UcfYfdt27alD8E5q/BTp05t3LiR86EfwCraumrVKtVXwJuHDh3KRScy9wOdpWPBheZi/frrrzR4XEc6Saq/Auqe0UOiO9W6dWuutfrLBeEqgoIrzq2iw8FNHTx4cOlBZUGoOFBseUo8PY3fw4uNNc7g5d+5c8bB2fPnjWbcvr3xhcdVqhiHkK8KT4G3nWtOUcGJnHg+D2Wd/Ttp38rEfauT9u/POO1i7TC+xpAGbsF2luWZZWRjY1ThyEjjEPegQVqvXlqHDkZjXrDAOOOCLL7+uhYSUobB42Kt8LyWudn4YuPsPVraauNsCltfLXWZlh5hfE+FU33N90FjCKJ8KWxtbNzcXY8eO6kr1OmNP/QTc+pUNHLMWbu6unRo17JTxzYODvYXVAWCcMORaRXl5W6bVnFHg8sioEhUzZo1kbeAgACUDElt1KjRvn378LeQkBAbG5ujR48SfuTIkdOnTxsMBnyXx4FoRKhdu3ZYWFhoaCipIYQImKurK04YGRnJLqgz6dvZ2dWvXx9p5GlSP2dBmliio6Nj1apV4+LiSDM8PDwpKSkiIoLlkydPsmN0dHRaWpqvr6+/vz8qqDJ8/dzcx5hLyTXl2rHMSapABRbbo0cPzHjJkiVbt25F+flctGgRZ9u3b18eGFXFcKqYbpMmTVJTU7///nv6GU2bNsWbL0gNuKxcazWR5ZKzT2gg8WwicNtu+Ai8INxAeMCrV9fee0/r0sU4imwwaMuWGV9yzHK7dkbzbNTINH/hqlhZWLpaOz5bvc/wqu3i8lNnxG76IyZi+rkNs2I321pav193RC+/Jk5W5Zx44OurPfOMUX/xYGx4xQrtt9+0V14xTpQm6y+/bMxfWSYzWDlpvvdpTg20rF1a/FTj/OOkuVreaS1zm6bP1qzdNI9emq3f5cwY7Oxs69Sq8fijw6tU9Y+LO7//wBHM2NHRwcPdrXPH1gP6d3d2Lse8OkEQBOEKeHh4ODk5nThx4tChQygv2qqGHnCqBQsWILjYF8asfqSCcNz3r7/+QmQ9PT3r1KnTpk2bDh06+Pn57dq1KyMjY/ny5Zgx8tagQYPmzZubRzxJhEBSxvQ4HLZ2AQg3Woxkkw4LJJWVlUW42v2GcHObDb1en5KSEh8fzwWF0q1UlSpVPvroo5UrV86fP3/cuHF0I1588cXFixevXr36tddeU9NriMbVYaFnz55coz/++IMboLrm1zAUxF7Ozs6kTKeEnodMOxYqMg4OWni40Tl//ll79FFt6FBt1Cht8mRt+nStRQujgpb9CbCxtKrq4PV2reELW732bEife6u0HV61/Ud1H57ZYnxv36YocjnmVCjs7LSwMG3WLG3YMONyVJR29Kjx3cZNmhiN/pFHjNJcljQtrDXbAC3wFc2xrnGSMeiSjAPJBbFGM/YcqFV9TrM2zr27HCW1p3W9erVeemH0ww8NbdumeetWTXv36vzSi0/cO7Sft/f//31JEARBuE6w4WrVqu3bty83Nxc5ViaG+6ampqanp6Nq999/P3JsfgsZaotubd++XX1zDrBYIAIhiYmJGN29996LGZfF69TECbyZPIwZM+a///3vF1988eabbz788MONGze+eMz0ejD+pKFp8SaA3W/ZsmXkyJFPPvkkymv9zxtMFByaUyWEiwLYqsqMWlVxFOj1v//97+nTp3MRuRaItWlDeSBxDjFp0qT3339/8uTJ7du3N98/QaiYGAzGt6Xl5hoX0DxEFGm+Nt8zFBfriouyi/L1xQYqIVtLGwdLGxvLa/0jFI9qQYHx9W1o8blzxlUXF+Pv+AUFGRfKPlhbXGT84ejsfVraSuM/fa5xnrFTXc29u+beUbMLLpHsq3s2j7ZxClthUbFWbGVpaWdna2VlTWVr2iwIN5kjR458++23v/32m/THygg6xRWjTa8rP9VW4UFn1Y+vob9xcXG//vorGvbggw/iqd98803r1q1btGjx5ZdfonM+Pj7Uxurv86+++iqWhRlv3rzZ09MTsSapzMxMquohQ4a4urrOnj07OzubTaQcHR1Nag888EBBQcHOnTv79esXEBCQkZGxePFiDw+PNm3aELh+/fq2bds2a9ZszZo158+fJwWOWFhYyENHQTIPqt4Qbq4cc0FnzZo1ceLE8ePH48dX7RZcDvoo69atI4VPPvlk8ODB6hJfA5zszJkz0fQBAwbUqlXrkrMvBEG45eiNiqxLNrqyhZVm5axZuRktWRDuEGiqT548OW3aNJHjMiJyfAeBg61evRr17Nq1a3p6+h9//IEQN2/eHA+mzLdq1aply5ZRUVFz5syJj4/38/MLDw8/ceLEiBEjqlatigpHRkauXLkyMTERCaxTp063bt2CgoIQYkJIimfH3d29SZMmZ8+e7dChA2K2a9euPn36eHl55eTkLFu2DHvmcBz3xx9/JBCBJp2IiIhNmzaRgdq1a6PsoaGhZO+aJfNibq4cczJTp06dPHny2LFjhw0bds35JpPcm6NHj9aoUUP1FUwbygnpcKE//PBD7g04O8vbTwWhgkBFZDB+GB9u/t+wAQBBuDVYNB3Tx//sDWyeKzcix3cQuJMCAeUTrzWbKMsssIqnqjgEqk10FFlQ8cGYUMkmID7LapN5F1ALxnglkwiMyf2zlQUOUfq45k0EgnGfG8dNn1axe/fuJ5980s7OzsfHx3zO1wD55FqYr8s1k5KSkpmZ+dVXX9HXkWkVgiAIwg0hIrNO34Bo04pwNUSOhYrMzZVjdDYvL2/lypXff//9mTNnbuqxygJiXa1atVGjRg0aNMjJyfjbAaYNgiAIgnCtLIsPUgvix2VE5FioyNxcOQY14gu33YwV5hH46xyBFgRBEASFyHF5ETkWKjI3XY4FQRAEoRJjNmOF+HFZEDkWKjIyr0AQBEEQBEEQTIgcC4IgCMI1csGwMVwcIgjCnYXIsSAIgiBcC5fzYPFjQbijETkWBEEQBEEQBBMix4IgCIJQbq48PCyDx4Jw51JB31ZhMBgKCwtzc3N1Op2FhYWjo6O9vb21tTWbCCGcrXq9XkW2sbEhgq2trfxupyAIgnBbwIblPRVlR95WIVRkKqIc5+fnp6SkHD58+ODBg+np6bhvaGhos2bNgoKC7OzsMOOlS5eyFYFWv+Lh4ODQoEGDNm3auLu7ix8LgiAItx6R43IhcixUZCritIpTp079+eef69ev9/Lyatq0KU9ObGzs1KlT9+3bV1hYWFRUlJmZ6e3t3aRJE4wZAgICVq1atXnz5oKCAlMSgiAIgiAIglB+KpYcGwyG3NzcPXv2YMCjR48eNGhQjx49evXqNXLkyM6dOx89ejQvL0/FDA8P79KlS/cS+vbt261bNwSafdVWQRAEQRAEQbgGKpwcp6SkpKend+jQITAw0N3d3cnJydnZ2dfXt127dg0aNLC1tVUxWXB0dGSr+iQmZoxSq62CIAiCIAiCcA1ULDnW6/UJCQn29vbh4eFqPnFxcbH64p2rq2vTpk3x4JKIRo0mXIFPHz16NCAggB3VVkEQBEEQBEG4BirWF/IKCgr27t0bGRk5aNAgT09PCwuLpKSkSZMm5ebmsowZjxgxwsPDY86cOdgwIUqgWbCysnr88ceDg4NtbGxUUoIgCIJwy5Av5JUL+UKeUJGpWCPHyK6rqyuKnJ6erqzd2tra39+/SpUqODGBhYWFKpxoAQEBhEN4ePj9999ftWpV9a43QRAEQRAEQbg2KtbIsV6vx4Bnz57t6OhIh9LOzs7CwoJwMpmQkPDLL78Q6O3tPXfu3Bo1arRt21bmUQiCIAgVARk5LhcycixUZCrcyLG7u3u9evUiIyO/+eabnTt3xsXFxcfH79mzZ8aMGZmZmbiy0mVBEARBEARBuOFUxB8BycrK2rt37+7duzMyMvR6PTZsZ2fn5eVVu3btZs2aGQyGRYsWBQcHt2rVinDTPoIgCIJw+5CR43IhI8dXBjdDgTIzM3EeVhEhZWv29vYeHh42NjbqO1fCTaIiyjGo+RVnz55FlMmht7d3YGCgm5sbm/Lz88+cOcOyj4+PTDIWBEEQKgIix+VC5PgKIMR5eXmzZs3at29faUlj2dPTc+jQoeHh4eZ5p8LNoILKsSAIgiDcQYgclwuR4yug0+mOHz8+bdq0/v37e3t7m0JL5PjgwYNr16595ZVXAgMDzS+3FW44MiwvCIIgCIJQUTAYDPixs7Nz9erVa9SowWdISEhwcDCfnTt37tq166RJk7BkU2zhJiByLAiCIAiCUIGw+OeXHOLi4vbv37937959JSQnJ/fv379atWrbtm1T05GFm4HIsSAIgiAIQoWjqKgIM176D0uWLNmwYUNhYaGPj4+VlZUpknATEDkWBEEQBEG4PRQXF+v1el0JBoOh9DfBrK2tu3fvPvYfXnjhhREjRri5uVmUoOJcYXfhmhE5FgRBEARBuD2gs+np6VElsFB6soSVlZWtra2Dg4OTk5OzszOf6DIqbNpcQlFRUVJS0smTJ0+fPp2TkyNyfEMQORYEQRAEQbg9ILt47ZIlS3755ZdVq1bl5+ebNmhaXl7enDlzXnvttVf+4c0339y0aVNpgc7Kypo5c+b06dNXrFiBJYsc3xDuGDleFh9kWhIEQRAEQagUoLO+vr7t2rXr1q1bYWFhafG1sbEh/NFHHx01apT6fPjhh+vWrVvagIlfVFQ0ePDgli1bOjs7ixzfEGTkWBAEQRAE4ZaCxer1erw2JycnOTnZxcXFz88vICCg9DftrK2tq1Wr1qBBg8b/UL9+fW9v79I/j4dAV69e3cPDw9HRMTY2Fr0mTVIWS74e7owfATEPG8sr1gVBEIQKiPwISLm4y38EBPXKzc2Nj493cHDIzs5OTExs2rSpra0t4QixTqc7evTo/PnzH3jggdOnT+/bt888z9jOzq59+/aHDh3Kz89/5plnsGQ2AQtI9tatW7mepJCZmRkaGoo3m7+3J5QLGTkWBEEQBEG4dSDB6enpa9asiYqKQnObN29ub2+Py+LHF4wK+/n51apVKzw8XH3WrFnTw8OjdBz1pT2E2MnJqUOHDnFxcWfOnFm8eHFBQYEphlB+RI4FQRAEQRBuHcixXq+PiYnJzc21s7PDjEvPplDDvQaDAQmuU6dOnz59BgwY0L9/fz579epVrVo1wi/+sz9+TDqQVELpuctCebkD5Lj0V/Hka3mCIAiCINzRYLeurq5169ZNKMEU+g/Isa2tbUpKyrZt2zZcxMaNG48dO4YcX3LKxLlz59LS0lq1aoVzy5yKa+YOmHN8gRDLpC5BEAShoiFzjsvFXT7nGIqKivLy8lhQI76lRdZgMOTk5KxatSo2NhbHNYX+A9qm0+k6d+5cv359U9A/sCNpqiFn0iw9Gi2UC5FjQRAEQbheRI7LxV0lx4gWKlxYWHi54V6F8jEbGxt0Ga8tKCi44M1uZoiDNBNHX/LbeCR+5UFiUkaX2YVPGU4uCxVdji85j0IqIEEQBKFCIXJcLu4qOcZxT58+PXv2bHz3CqO5eDCa26EE9cbiyxkaggvEz8zMXL58+aFDh/DpK1gvDu3q6vrggw/6+fkR0xQqXB6RY0EQBEG4XkSOy8VdJcfZ2dnz589PSUlp3Lixvb29KfQiMOP4+PgTJ048+eST3t7eptDLg/LGxcX98ccfJOvm5mZZ6hUWF5Cbm7tx48Y2bdqg3Q4ODqZQ4fLcGe85Bql3BEEQhAqLNFLl4q6S4/T09NmzZ+O7PXr0cHZ2NoVehE6ni4qKWrRo0ciRIwMCAkyhlwc5PnPmzNKlS++77z4fH58rjEmTgZkzZ/r7+3fr1u0KGRDMyKvcBEEQBEEQbjMl0yjKPV55bXsJV0bkWBAEQRAEQbh29Hp9QUFBTk4OCyoEZc/Pz8/MzDSHXADhWVlZxLmq3BMnLy/vVvYBRI4FQRAEQRCuC4PBoNPp0LiioiJT0F0D2orpRkREbNu2zazCXJCdO3fOnDnzcheE8MWLF+/Zs+eq1hsXFzd9+nQur2n95iNyLAiCIAiCcF0UFhYePnx48+bNSUlJpqC7CUw3Nzc3MzPTrMIob05OTmpq6uXkGI1OS0u76pAwW6Oiojw8PGxsbExBNx+RY0EQBEEQhOsC1YuMjHzllVfGjRv3xx9/xMfHI4tqk4WFBVsLCgqysrLQx8vBVkzxcip5OUhZWekVyM7Ovupblq8f0je/lZllBSF8lp5fwSfLajaFGm7nrJOTkzMyMi6eYkEEAtkaFHRLfyBZ3lYhCIIgCNeLNFLlAhP6/vvvu3btGhoaagq6w8nJyVmwYMHrr7+O7bm5uXXo0OFf//pX06ZNbW1tkdfly5fv3r27Vq1aF//inRmsMSkpCRd88sknvby8TKGXB3FMSEj48ccf/fz8XFxcrvwqt4MHD95zzz0tW7a8wrvkrhlMEsHlHDH7Hj16ODg4EMLy+vXr6TA8//zzJ0+e3LZt28MPP8wmOgl//fVXvXr16tat+/PPP1erVo1rsn37dg8PD/atUaOGjY2N+VxIhHOMiIigqPj7+99UuS+NyLEgCIIgXC/SSJULXApz2rBhA6pkCrrD4UROnDjBGRUWFlpZWTk7O/ft2/e1115DiFE9OgNsQqBNsS8D8tekSZOwsLCyTCHA3xBxrPfYsWOmoMvj6emJrzs6Ot4Mv1RyvHjx4ujoaKxXZR7XP378eFZW1gsvvEAmOf0xY8Yg8Zg6Qs9p0nNAjhMTE+kJuLu7I8H0DUaNGsUVo0ehUuaqHjp0KDY2tnPnzuwrcnwhUu8IgiAIFRZppMoF5pSfn4/6qD+1VwIQ34ULF77zzjuoYatWrYYNG9aiRYugoCB7e3uUTk0PwCA5X0JKj/KyiUA+CWRfOzs7PstogeyFH3MZMXJWkXIw74vgqePimhz0guPeQJQcL1q0CAN2c3Mj/4QA1wTxffHFF5HjiIiIZ555RsnxlClTMONmzZohx05OTj179nR1dcWM//77bw8Pj379+pGISpnIdKJQZyJfYdD9hiNyLAiCIAjXizRSdzlo3JIlSyZPnnz//ff36dPH398fJTV7KpKKv548eRLVu/fee1FApXo4mAo/dOhQly5dPD09S9ttWSDloqKi8+fPb9++HR2vUqWK+aekEVbCMU7sk/DS+bmxcBYca+nSpXx27NhRjfti/Fu3buXUxo4de+DAAeT42WefRY4xZuQY2W3evDlyXKtWLU6cPHMB9+7du2/fPvoVfn5+KuXMzEycm/OqWbPmTTL7S3LrjiQIgiAIglApwQg7dOgwf/78xx9/PDAwEPctbaL465EjR9asWYPLTp06NTY2VoVjkDExMfgfn7///ntiYmJ5h9KJf/bs2V9++eXUqVNz5sxJTU1Vg558Hjt27IcffsjIyFi8eDFHLG/K5QXBdXJy8vHxCQgIoG+A4Do7O6uLQGbUXwlYgPxSX7zjyqgFQrKzszFg83UjhJ4D0kw6t9KMQeRYEARBEAThurCyskIH3dzccMSLTY6tGF6LFi3Cw8O7devm6OiowhFBIrdu3bpZs2Z8ooPlHdwlPnuRZsuWLZs2bWoKLcHFxWXQoEENGjRo2LAhsn5r/JL8lEYF2tvbI8d79+49d+7c2rVrExIScGL6CeT8wIEDdBvOnz/P1m3btoWEhJh/4Jo4uD45N1+uW4bIsSAIgiAIwnWBCKpRT7MRloZNaF+1atUwQhTW19fXHE5grVq1UOr69euj1+VVWJUyzo1ENm7c2MvLS2WAT8JJkwh169bliJfM2I2CxDkF88wNPlWImuisBpJXrVr1zTff7NmzR1/yXg6isdXBwWHRokXffffd8uXLWaaHoGZlANcqOTk5ICDAHHLLEDkWBEEQBEG4iWCKNjY2yCIKW3pomXArKyullSwAIWpTGSEpdmdHUlApm1NgmXCOqz7Lm3LZIWUOHVoCCyqQowcFBTVp0oQQzHjYsGFt2rQJDg5OTU3NycnJy8sjVw0aNOjevfugQYMaNWrUu3fvZ555xsPDw5xCcXGxk5MTcbhoKuSWIV/IEwRBEITrRRop4aqkpKQkJiaGh4fjhaagkknD2dnZaWlpPj4+uKAptDwYDIasrKz09HRSuOCVFDqdLioqKiAgwPz+h5sEeQDOBQtXGUAvi0pAbbFnNhUWFmZmZp47d27v3r1cgREjRrCLsnnyafZ4lSCoOcpsVXFMobcEGTkWBEEQBEG4ieB5GRkZyPGePXv4zP3nx/OwQ5bj4+P379+PIrNMiNpURpRb5+TkHDp0CPMuKCgwD3pizKmpqaSMNxOnvCmXC/zVumRc3Kzm6Cyy6+DgoNSWrY6Ojv7+/nXr1nVxcUGCCUfl2cXW1pZeAculzRhYZS8+b7EZg8ixIAiCIAjCTUSn0+3evfvo0aNNmjT566+/zp49q8KLiopOnTq1bds2X1/fJUuWnD59mhC1qYyQcmRk5KpVq9zd3VesWHH+/Hl0mXAUGV2eO3duvXr1tm/fHhUVpcKFsiByLAiCIAiCcBOxsbFp2LBhamrq999/HxYWVq1aNRVubW0dHBxsa2u7YMGCKlWqVK9e3TzjtoyQct26ddkLt2Z3JFuNv1pYWNSqVcvFxWXq1Kn29vahoaEXjMsKV0DmHAuCIAjC9SKNlHBlDAbD2bNnIyMj27dv7+TkhNSq8IKCgvPnz8fGxiq1NU9LKDtFRUVxcXEJCQkhISGenp5mvSbl7Ozs7du3N2nSxN/f/9ZPTrgkhYWF27Zty8vL6969e4X1dRk5FgRBEARBuIkUl/ySM0aIoSKypWc4YMPYbVZW1rlz51go75AlyaKbaLeaVVzagEntzJkzhGDJ1z/hmIwpTOslmILKk2dbW9uOHTv26tWrtBmXK5FyRb42rCZMmGBarNicyP6ipstLphVBEARBqEhIIyVcAfR048aN06dPP3/+/IoVK3x9ff39/bFDnU6H137yyScxMTFqPDU4OLhcby5LTk7+7bff1q5de/z4cVJo2rSpvb094bm5uUuXLv3jjz+SkpJ27NhRpUoV9dvUaq/yot56sWzZMnKohrdxbgw1IyODg+7du5dsm8fCS0McegI5OTkYPBEuOXpNVv/8809ra2tSvmSE0qSkpHBSnIu7u/tVI18zMnIsCIIgCIJwE0Eu8dcmTZo8+uijzZs3x1aRRcL5XLNmDaI8atSoYcOGbdq0KTU1Ve1SRqKjo/ft2/fUU0898sgj+fn5W7du5VgoaXp6+oEDBwYOHPjYY495eXmtX7/+er6Qp4a9jx07tm7dOvMvUXMUQlavXo3ZX+57hMTBfTn3M2fOXG70mn0xeATatH5FuGJ0MEr/APXNQORYEARBEAThJoLJ4awODg6enp7qRWZqBoX6JMTDw8PJyYnV8iosxkkKzs7O7u7upMAqKRCCRNra2pIyZmxvb88qgaZ9rhVLS0sOdPLkSeXfHAgvL/0GZRWoUBkDrBr3zc7OViercqjOVMUpva8KV4FshdJbS0dmkzkRFXgDkWkVgiAIgnC9SCMlXAE0js9Zs2atXbt269atgwYNqlGjhrW1tYWFBVo8derUdevWRUREdO7cuWnTpji02qss4NmnT5/+9ddfSTk/P3/UqFGurq4EYsbnzp2bMmXKxo0bk5OThw0b5u/vX95XYZjBQUmEA5HthISEWrVq2djYELJ9+/aQkBDEt0mTJpwLErxo0aLp06evWbOGXfBycvLnn38eOHAgMjISo/X29j5x4gS5Xbx4MedLJuktkP7u3bvR7s2bN8+cOTMxMbFatWp2dnacEZlXv4CdkpLy+++/szsJ7t2718/Pb9OmTX/88ceRI0d8fHzUFAtQub1+ZORYEARBEAThZmEwGAoKCg4fPoyehoeHh4aGHj16NCsrC1nMycnBlVG9OnXq4J1nzpzJyMgo+1AoAhofH4+k1q1blxTs7e2xzLy8PFI4f/58TEwM4bVr13ZyckJP1cCtac9rArfGvNUEYjh58iQ5R2rZRMppaWkLFiyIjo4ODAzEblFY1BlfR3/JAApLN4AsLV++nHxyKVxcXFavXs0ps69Op9u/f39ubi7h+C5uzSng3JmZmepqECE1NZWDqmPt2LEjPT09ODiYy4iOX/Adx+tH5FgQBEEQBOFmgZWePn36+PHjjz766L/+9a9x48Yhc9gq2kdgRETE2LFjx48f//zzz+O1eLMaZr4qOCKyuG/fvqpVq5ImKYwYMWLhwoWxsbGksHHjRhz0P//5zyuvvDJ06NB169aZfx/kmrGwsFBzQvBUzPXEiRO1atVydHRkE5nhHBMSEgYPHvzYY4+NHj26S5cunCYK26lTJwS9R48eLVu2dHd3b9u27ZAhQ7p3705nAPclKSXHaPGwYcOefPLJ6tWrY9hXyCrXjVO+//77uWKcGrk6duyY8uYbhcixIAiCIAjCzQLPS05O9vX19fHxsba2DggIwBETExPZlJaW5uDgEBgYqOYHBwcHZ2RklFGOAafEp8PCwvBgYAHRVGPSKSkpfn5+Xl5eNjY2qCRHKdeY9OVAhatUqRIVFZWUlMSBgoKC1EsqOCK6HBMT89VXX/373//G1KdNm3by5Enct7TmWlpaYu3ffffdjBkzdu3aRf4JxG7JPJ7t6elJ+mSb1EDtcjHYeb169dRUCi5dzZo1uZgyciwIgiAIgnBnoFQPMS0sLMzNzS0oKDDPcOATQSQcx1VvYFCoHa8M0UhToXYnqdIps8yxOCLpGxMtQe17zaDC1apVO3HiRHR0tJOTE86N76pNLLi6utapUwdzbVCCsnYUVh2a7O3fv5+FLl26DBkyZPjw4ebZ1eyL8tJzYIH4QCAx1bVSl4hlQlS4+YzYygle7iVx14zIsSAIgiAIws0lPj5+48aNa9asWb9+fVxcnHJKlC4zMzMiImLt2rV8RkVFlWsElN3RxEOHDpEmKWzZsgWDNNvqyZMnCeSIhGdkZKj4atM1g7+qb+BFRkaqgXAVTspubm6enp7t27cfOXLkI4880qNHj6pVq3p5eREHfWcX8paVlUWcNm3a1KxZMyEhAbVVu18MCdrZ2aWnp587dy4nJ2f37t3mkW8+9+7dm5ycTIKc+5kzZwICAsw5uSGIHAuCIAiCINwsbG1ta9SoERgYiFDu3LkTz0PmGjZsiMUS3qBBA1Rvx44dBw4ccHZ2rl27NvFNe14R9NHe3r5u3bp5eXl79uwh5SNHjrRq1apKlSqYYvPmzW1sbEgWcO5GjRoRbnXdP9dMCu7u7v7+/ur7cKXlOCwsrHr16jNnznz11VfHjx//888/4/2ckaOjI9Hmz5+Ppqs3wb3xxhsTJkxYtWpVfn5+bm7u5foDCDSfX3311QcffMBeyLfyfvLAjl9//fW4ceMWLFiAbTdp0qSMF62MGMe6TYsVG/nZekEQBKHCIo2UcDkQLZ1Ol5WVpQY+AW21s7NDbQtKKPzny2QoppOTk5qKoEKuDAmiieafz2AvHJHdkVGMmWTNQ7OEqO/SlTHlCyCd8+fPI/ctWrRAjnHxxMRERJw0Y2Jizp4926ZNGxLnHFF8Vjll1LlevXre3t5k8sSJE/v27aN7EBoaevjw4XPnznH6ISEhGRkZfn5+4eHhW7ZsoZ9ACMc6dOhQQkJC586duWg4MTv6+PjUqlXr6NGjzZo14+w2b95MOrGxsdHR0VWrViUQP76287ocIseCIAiCcL1IIyUIlQaZViEIgiAIgiAIJkSOBUEQBEEQBMGEyLEgCIIgCIIgmBA5FgRBEARBEAQTIseCIAiCIAiCYELkWBAEQRAEQRBMiBwLgiAIgiAIggmRY0EQBEEQBEEwIXIsCIIgCIIgCCZEjgVBEARBEATBhMixIAiCIAiCIJiwKC4uNi1WSJbFB5mWSiG/Xy8IgiBUKGitpG0ShMqBjBwLgiAIgiAIgomKLscXd8Slay4IgiAIgiDcJGTkWBAEQRAEQRBMiBwLgiAIgiAIggmRY0EQBEEQBEEwcQfIcelJxjLhWBAEQRAEQbh5yMixIAiCIAiCIJgQORYEQRAEQRAEE3eGHKvZFDKnQhAEQRAEQbipyMixIAiCIAiCIJi4A+S4uIQ+/mfVghnT5pIIpiVBEARBEARBuA4quhwrD9br9YWFhQUl6HS6oqIig8GgNhHHwsJCRRYEQRAEQRCE68FC+WUFBAPOy8s7duzY77//npaWxrLKqqWlpbW1tZOTU//+/Zs1a+bv729lZSV+LAiCINxGlsUHyRdjBKFyULHkmMyguXwaDIYzZ87MmTNn7969+fn5CLEKB5aJSQQ+q1Wr9uabb7q5udnY2KhwIogoC4IgCLcYkWNBqDRUIDk2e216enpERMSvv/7KqpJgZcYlsS6ETUFBQY8++mijRo1EiwVBEITbgsixIFQaKtycYyT44MGDS5cuZVmZsQpUC5fk7Nmzv//+O3GuHE0QBEEQBEEQrkwFkmM17ltUVPTXX38lJiZiulceCVYqrD5Pnz596tQpvV5fskUQBEEQBEEQroWKNXJsMBhycnKSk5PNE4hV+CUprc7EPHTokMixIAiCIAiCcD1UIDk2jwSrhXKBKCufFgRBEARBEIRrpmJNqwC7EsyzjcsIPl27dm3xY0EQBEEQBOF6qFgjx3q9PjMzs6CgAEs2hZaZvLy88iq1IAiCIAiCIJSmAr3KLT8/f968ebNmzboGMwZLS8s2bdq88MILNjY2piBBEARBuCXIq9wEodJQUUaODQbD4cOHFy1aZGVlZQoqJ6SwZ88eGT8WBEEQBEEQrpkKIcfGr+AVF3/66ad6vf561DY/P//XX3/lU15bIQiCIAiCIFwDFUWOc3Nz8/LyioqKTEFlhn3NC7Bnz56zZ8+aAwVBEARBEASh7FQIOdbpdJs2bTKtlA01L5nPkSNHBgYGsqBC0tLSvvnmm5ycHPFjQRAEQRAEobxUCDlOTk7es2ePaaVs4L6Wlpa+vr49e/Z88803q1evruSYwJiYmIiICJFjQRAEQRAEobxUCDnOycnJyMgwrZQNVNjV1RUzdnR0dHd3HzhwoGlDiR/HxsaqZVFkQRAEQRAEoexUCDlOT09PTU01rVwRnFiNGTdt2vS7774bPHiwlZWVtbV1u3btGjVqpAaPWUWOVUz1qfYVBEEQBEEQhCtTIeS4qAS1rAT3kqhNwcHBTz311JgxY+zs7FQInyjy0KFDa9SoURJRU2+rMG8tCRMEQRAEQRCEq3Cb5VgN6/JpHt81L5QGwa1evfp99933+eeff/bZZ927d/fy8kKIzeLLQt26dceNG0cgKTg4OKjwS6YmCILTfrH4AAB8fklEQVQgCIIgCJfkNsuxsluMFlTIBRABD27SpMnzzz8/ePDgatWqEdPS8v+zbdTqEohpa2vLJoPB4Obmpraa7VkQBEEQBEEQrkqFmJJ78ODBH3/8MSYmxrReIrVFRUUuLi6dOnUaMmSIk5OTvb29aVsJbM3Ozk5JSTl16lR+fr5OpyssLCwoKFi2bBln9NZbbzVo0EDMWBAEQbg1yM9HC0KloULMOXZwcHB0dDStkKeS0d+BAwe2a9cuNzf3zz//XLhwIQaMEOv1ej5TU1O3bdv2yy+/LFq0KDY2NjMzU01ZRo4xY/ZNTk5WSQmCIAiCIAhC2akQI8cZGRmzZs1atmyZGutt0qTJiBEjQkJC1FZyqNPppk2btnz5cnt7e2tr68cee6xNmzZOTk7EL51/pHns2LEEvvTSS02bNkWy2Srjx4IgCMLNRkaOBaHSUCFGjh0dHdUsCFzWyspq1KhRmDFqqyDExsbm7NmzI0eO/P7775s3bx4TE4Mis4ldVBxgOT09vVq1ah999FGjRo0IIWUxY0EQBEEQBKHsVAg5RmEDAgLUGDBS6+LiUlpqCYeioqLu3bt7eHi0atUqKioqJyfHtPkfiJOfn49Ve3t7KzMWBEEQBEEQhHJRISTSyspKvYbC2tqaVaXCZgoKCrZt2/baa6+5u7tjvchxv3793n333cLCQp1OZ4pUMhF5w4YNDRo0sLW1VYmUpC0IgiAIgiAIZaWijLBaWFjgviwYDIbJkyevWrUqNjY2MTExISFh5cqVc+fOdXNzIw4g0C1btgwNDd25c2d0dPT58+djYmIOHz787bff4tCurq7EUbMsVMqCIAiCIAiCUEYqxBfyyANs2bLliy++sLOzmzp1qr29vXoHBY6L717wbmPAodmal5fHp42NDfGTk5OnTZs2evRoPz8/mVYhCIIg3ErkC3mCUGmoEBJpHBC2sKhXr16NGjWU8ion9vT09PDwsLa2ZtUU9R/QX5zYxcWFCM7OzixnlKDmVAiCIAiCIAjCNVCBplVguv/+978bNmx46NCh4uJi9FdhFOdLzZEg0BSj5JVtW7duzc3NJRFWTTEEQRAEQRAEoTxUII9EalHbbt26nTp1Ki8vzxRaNpDjo0ePenh4YMwsm0IFQRAEQRAEoTxULDm2srKqV6/e5s2bV61aVXbHLSoqSktLS0pK6tu37yXnYAiCIAiCIAhCWahYMxDwYycnp7Zt286YMSM3NxfrNW24FNgz6HS66Ojod999d/To0c2bNxczFgRBEARBEK6ZCjc9Fz9u1qyZn5/f3r17DSWYNlyE8uDs7OxFixbFxMQ0atTIxsZGbRIEQRAEQRCEa6AiztDV6/W5ubmPPvpovXr1nnrqqYCAADz44iFhvDk/P//FF19MT08nWpcuXeSreIIgCMJtQV7lJgiVhopokziug4NDaGhoZGTkjBkzLjd4XFhYuG/fvszMzG7durVv317MWBAEQRAEQbhOKu67HXDftWvX/v777x07duzfv795/LhkpnGxXq//97//ffbs2XfffbdWrVrqd6cFQRAE4bYgI8eCUGmouKOtlpaWtWvX9vT03LFjx88//1xQUIAQo8U6nS49PX3BggWYMa6sXt9m2kcQBEEQBEEQroOKO3KMBOfk5Pz666+2traJiYn79u1zcnLClePj4w0GA+r80ksvIc0TJ0708fGRORWCIAjCbURGjgWh0lBxndKi5AfwbGxsXF1dn3jiCQ8Pj6Kiori4OEICAwPHjBlDnApr9oIgCIIgCMKdSMUdOdbr9Xl5ebNnzy4oKBg+fLiTkxMLubm5uLK1tTXevH///smTJ7/99tsBAQEyciwIgiDcRmTkWBAqDRXXKQ0GA36ck5Oj9N3GxsbZ2dnHx8fe3l7JsYODA8uZmZkq/sVc4P2klp+fryYuq00XRBAEQRAEQRDucm6uHI/aUnfUlvoln8Z/j22qz79RW+qZNl8Ks7kix4WFhbivnZ2dlZWV2lr6u3eEOzk5xcfH63S6i39Lj92VXrOJBUIKCgqmTp2q5FilI9/kEwRBEARBEEpzs0eOSR/TxUGN/4oti/lXEnIl8Ne8vLwFCxa8+OKLu3fvDg4OdnR0NG0rhZ+fX/369b/77ruXX35527ZtmLQSXzbxuX79+u+///63336bNWvWli1bTpw48dlnnyHKmzdvvvKvUguCIAiCIAh3LTdbjg0lKnzBv0tjHDEuITU1FSeeOXMmimxhYeHr63vJIV4HB4fq1auz6dy5c3jw8ePHc3NzCVeJBJRQt27doKAgEpw7d25kZCTGvHr16rNnz6oUBEEQBEEQBKE0N/cLeaO21DUt/S8/tz1sWirFxo0bjx49iuOeOXMGo01ISECOWfjkk09sbGxMkUpBznU63auvvnry5Mk6deokJSVlZGQ0aNCgdgn16tUjqZ07d6alpZ06deqRRx5xcnJ64403HB0dn3rqqbZt28qcCkEQBOFGIV/IE4RKwy2YVnHxv0szadKkv//+G5dFXl944QV7e3tnZ+c+ffqYJxxfAHbLpnbt2rHg7e39yiuvDB8+/MSJE7Nnz/7iiy/mz5+/YsWK7t2733fffU8//XRUVFRBQUHr1q09PDySk5PFjAVBEARBEISLuayq3iDKMSzdsmVL/Pi7777r0qVL1apVra2tkeOwsLAriKx6ZwURbGxsatSoMWTIkKlTp3788cfsmJSU1LZt2/fee+/nn3/euXMnWlyrVi2cG1feuHHjTR0vF24zBoNWWKilpWkpKVpqqpadrd3oWeZ6vSE/vyAzKzsjI5PPwkKd+tKnIAiCIAh3OjdyWsVjm+oXl1+2LQwae/3c9tCwYcMGDBjQr18/T09PcvXss88WFRWNGzcuPDwcCb5YkYmDkSxfvhwh7tGjh/pZkDNnzvzyyy9Hjx4ltbi4uJo1ax4+fDgyMjI0NPTee+9FoLOysubOnfvoo48i3zJ+XAmhPBcUaCdPakuXaufPa9bWWvPmWvv2mq+vcfliivVacYFWEKflndB0qRpFwsZfcwjTbH01S7tL9h6LivTZ2TkHDx2NPHwMLXZ1dW7etFH16oH29vYl5VQKlSDcjci0CkGoNFhNmDDBtHjdLDj3La5rWik7xj2KBwc+6+HhsWDBgnXr1nXs2NHOzg7rTU1N3blzp5pw7OzsrP8HpLmgoODAgQObN29etGhRbm5urVq1GjVqFBMT8/rrrzs6Or788stI8PHjx1nu1avX0KFDz549u23btk6dOllZWRUWFhJeojI3e+BcuLXodEYh/vpr7bXXtHXrtD17tL17tdWrtfXrtapVtaAgo/v+j7wWa4YcLWOTdu5TLe57LXG6lrJMy9yi5UdpdkGajbdm8T8+XdIfKz5+PGrazzPWrd9yNjo2Njbh9JmYnbv2JSQkVa3i5+jocLlZQIIgVG5OZH9R0+Ul04ogCHcyN3LkuOTrd9c4bPZz20idTofybty4cfr06X379kV84+PjyR62YWFhgRMTjQVCgAXCDahKcTGyO3DgwPPnzx86dOjtt98OCwtj05IlS/DptLS0VatWEeGHH35Qu6Snp//888/169dHwfFjGeerPBgMWnq69u232pQpxoWmTTV7e+NocVaWdvq05uGhffaZ1q4d3SxTfNDnaOnrtBNPa0UZmqW95jlAq/K0ljRHi/9es/XXan6vuXcukWlTIaEgnTl77pdfZ6elpYeFhbi5uVhZWhVrxQX5BafPnkOOH3rwHg8PN/FjQbgLkZFjQag03PChU6Xa5k/1T3FxYOlPo3kgxx4eHiwsXLjQ1tZWCbEaKlZxUGE+lSITaJ7omZOTs3v3bssS8vLy8OygoKAjR460bdv21Vdf7dmz57Fjx9Re2dnZp0+fPn78OAtixpWKwkJt927thx+0xETNxkYLDdXq1tVGjdK++EKrUUM7e1abNEmLizNFVuQe0859bpxTUazXHGpq3gONo8VYsj5LKzinnfvC+Fn8//OVs7Jy1q7fEhuXQOHs3q3D/cMGjHhw8MMPDR0yuI+ri/P2Hfv27Duk08lbtAVBEAThDuZmzCv4H+UtgeVLBv7P5+jRo1988cWIiIg333xzypQpNjY2pac94LWlMYX+g7e39/fff//888+z4xNPPPHss88SByEeM2bM77//PmzYsHr16llZWWVlZU2fPr1r166HDh3KyMgw7SxUDrKytAULjN/Ao0+Vna3Nm2f8N3u2cczY1dWkzjExxgFmBaUoZbGWvde4bO2l+T2i5Z/V9JmmMmnI0/KOa9l7NEOhcbUkekZG1uHDJwoKCs8nJn3x1Y8vjJvw6usfrVy9ESc+dTqartrOXfuzsnNUfEEQBEEQ7kRuuByT4DX8M47gorNubm6DBg1CZF1dXXFZQtTg7sU2XBriWFtb+/j4tG7dGvFFqZ2cnJKTk1FhNqmpFyqdI0eOZGdnN27cOCcnp6Cg4MrJCncY+flaVJTRjLmt3O7AQK1LF+2ee7SdO43TKghPTtaSkv5fjjWDlnvU6L5WzlqVp4yFMGGaVoQc/0NRupZ3qtTIcXFBYWFGRiYlqqhIn5OTq9frg4Kq2tvZLVu+Np+jFxenJKcSboouCIIgCMIdCGJ6w5jUNmJS23Wl/1lc5vVWU9puKh1tStvNBA4YMODs2bN///23imNra6sW4KrzH9SX9pDd1atX4y6jR4/Gsx1L6Nevn9mwf/31V47i5eWFyiQmJoocVzbMN9TaWnNxMU6uAEdH4zKwVf0zwYJBs7DRXNtpXn01KzvNe4hmF6A51jJ+G8/4VbxizZBfEs0ExciipCNHgaIPVq1aQIsWjQ8cPJyZkaXTFRGPf5aWVymrgiAIgiBUZG6kHDtoPhf8K7b8f7EohcFWcy8djVVCW7Ro4eTkdPLkSTWT2N7eviSyUWrVwhWwLnlLV1FREcobGhpao0aNPXv2pKWlVa1aleX/a+88wKsqmjB80ntCDS10klACQui9Skd6b9IVEBAEEelSRRGQIk26NCnSEanSa+glgRAILUBISCA9+d9793ANofwBDQjO9/hcz9kzOzs7Ozvz7eUkUa9nxMXFwaHd3d35ZIjHjx8LOX6vYGeneXhATg3X0dHaqVOGtyx+/JHA0kqVMvxwnqur4b+/flrOXLPi1s7ws3fmjgZmnPULzSa75lhYs8tjIM3mdppNZs1Ml+eIZWtnmzZdagsLAsrcycmhaeO6ISEPj584E8VwRgG3LJkcHOyVvEAgEAgEgncR/yQ5fh5e4Vu0HDlyNG3a9O7du+Hh4dxCNRwdHW1sbP7v18ZAkWN/f38nJ6dOnTrBg/fs2VOvXj1vb297e3tFgiMjI+vWrYsA5BidERERxq6C9wUODlr9+oZf2QYPTp1a+/BDrUoVrV49zdfXQJStrbXSpQkynT0DM3MtVWXNwkm7u1w7UUo77KmdKKeFHdPurtEe7tXiozTrTJpjEc3MRpfXtFSpnIsVLWRnZ2dhbuHhkcvS0uLM2YsREZGctSwsLOztbMuULupgL+RYIBAIBIJ3GClNjl8B5ubmBQsWhLzCj6Gzir8m8091qBeUb926lS1btvTp09+7d8/Dw6No0aI3b96MNn6rB+DcWWBORtoN1K/CELw/sLMz/L2Pli21tGkN17BhCwvDC8cDBhjIsaur1rWrliGDLqzgUk5zbW34hjguXIu5q8UEadG3tdhgwy+vsM6opWts/Ar5r1917OhgX7liaTe3TDa2NjcCby9avMrX9wqxRJQ62NuVKVMsfz53G5u/XgcSCAQCgUDwziGlyXHC8/57IaC2FStW9PHxUb+7jc9Hjx7Z29vb2Pz17d2zgJ1AjiHEhw4dqlGjhpWV1cyZM/v165c7d26o9g8//ABvhiJDlOfPnz9mzBh00gtyLK9VvG9wdNR69dI+/9zAj/fs0TZv1nbs0G7dMnxnPHu24e/kQZoTwyqdlrG94fdUWGfQzO0NbxjfmKiF7jG8c5ztKy1jG83CwfAF8xMQZuld033StU3ZMsXMzM1u3Q4KC3tkbW2V1S1TrVpVGjeq7ejoQDTq0gKBQCAQCN5B/JN/Ie9Z/HZ9mn71NBpk7aFfJYK5uTnkAzq7adMmd3f3S5cuXb16lUb11a96UVhJJgZchPaSJUuGhYVt374dcjxlypT8+fMXL16cR7DtnTt33rlzZ/LkyeHh4dDls2fPVqhQYePGjQULFixQoAD6dUWC9wCsJvQ3Xz7DS8aZMxt+z3Hx4lqTJlrnzpqnp+FRkuWGyEJ/U5XXXMob/li0uZXhN1ekqqzlGKqlrqJZuiRmxoCIMjczs7W1yZMnR/ZsbtmzZfEq4OHtXbBypdJFChdwdnYigoUaCwT/TchfyBMI3hukLDXMG1Xluf/pj59BQkKCra3tAyMSU+G4uDgbGxtra+sXfS2H8I0bN6DRAQEBfNasWRNVsOHdu3eHhoYeOXKkZ8+e3bp1c3R0RBIBnkLE9c6C9wnQ3zRpDF8VDxyoTZigjR+vdexo+EE9BwcDFX4WZhBiJ83JW8s+VPOcr3nM0tx6aQ5exu+Mn/rb0SZwTkudysW7iFfdOtXqf1SjZvVK+fK6G5ix/KIKgUAgEAjefaQsOf6y8lT13+dlJ37o0jFse6pOBYf3rzgFCjtixIjBgweHhYWZ3m3gAu7r4uLy+PHjM2fOxMbGJqbCMF0osp2d3Yv48fHjx1OlShUYGDh06NDUqVNHRUUtWLAgV65c33333aRJk0qUKIFmV1dXlNy/f5+x7O3tX6RK8J+DuZ1mlUazyWL4ITzL1AbG/G96HV8gEAgEAsEbw5tgAIr+WllZQVjV98EhISE3b950c3MzNzenBQElAywtLZG8ffu2ujUBAehydHT0c78/piU4OJiOpUqVgkCjFqAqd+7cjo6O6ktiNDg4OHDx6NEj5E2/Kk4gEAgEAoFAIFB4E+QYJgogpg8ePLh//z4s9urVq3ymT58+IiKCRq6BehQaGuri4uLn5xceHm5izCbAj+Pi4tSvY9ObjO9UhIWF3b17F97s7OyMBnTSHXKsrpV+oH6wz9/fH2acLl06CLTSIBAIBAKBQCAQALNnCWhKAFIbFBTUs2fP1KlTW1hYREZGQmfhuIl/jTGWqGsYbUxMDPRXvRysngKeqltYr729PRpUO0DVw4cPaXR0dFQtCD969Aj9DGfSjBmIwYxB//79PT09lbBAIBAIBH8Hm25lq53pmn4jEAjeZbwhcswo8fHxAQEBz1JhhcS36vpFhpkewXrVKxmqXUE9VaqevTBdw7zTp0+/PdhdNQoEAoFA8Dch5FggeD/whsgxYKC4lPm7G4oQ6zfJA13Mzc1NjFkgEAgEAoFAIABvjhwLBAKBQCAQCAT/cshPpAkEAoFAIBAIBDqEHAsEAoFAIBAIBDqEHAsEAoFAIBAIBDqEHAsEAoFAIBAIBDqEHAsEAoFAIBAIBDqEHAsEAoFAIBAIBDqEHAsEAoFAIBAIBDqEHAsEAoFAIBAIBDqEHAsEAoFAIBAIBDqEHAsEAoFAIBAIBDqEHAsEAoFAIBAIBDqEHAsEAoFAIBAIBDreJjne3M3MrNtm/eZfCr/JZc3Myk72028FAoFAIBAIBO8zUpwcG9llIvzb2bBAIBAIBAKB4L+LN/LNcZlJvgkKm7rOqv1OfRGbp/e+hIR9vfPot8+D4Qtw+W5ZIBAIBAKB4H3AG36tolb/SWW0/Ss2CpUUCAQCgUAgEPz78KbfOc7j4aVfPcFf7108/fWr4QtZExK9jKHeVNafGruolqR6TP2TpxYkfgPE1Mkgb7pJJKG6Gp7WnqVp+/u4GxqfHkogEAgEAoFA8I7hTZNjv0tn9CuFWbXdzw3W37jY36d9Iko6Kv+TdzF8J5WZVfspHjurdm1tk+GR6YWHp/UYmOraBqbb5KiF97r30Z68/+HbbIWpkwmbu/0l4Zt/lKFrrZmGEUwvjrz8/QuBQCAQCAQCwb8cb5Yc+01u32e/1nXwXxyy66aEmbWMV7UadP3rhQtI519EM0+dZmW0WWsTs+Oum/ReTwA7TaQnyW0y1PptXLG/zKQFTx7m6b3v5UQXgSQWCAQCgUAgEAjeebwRcqy/dGBmpr55TRarTPyOgzuM+il0bfC6xPQFag3cWPPyeBkdhlr3n1TGOBV5e0IgEAgEAoHg/cQbIcd//baKZL548PQ7DoYXIPQHfw9/V63xV1eY3tt4+oVlgUAgEAgEAsG7jzf9znGyYPweN/HLF/8MXqLW+HOCZy4l6wthw3vGBl799IseAoFAIBAIBIJ3H/9Kcmykqibuafg5uCSvVbweXqZWvTJh+iE8v8lln3l3YnO3v74s9j23XyuT39147Z6/jLb/nK/xWiAQCAQCgUDwLuNfSY61WjONv0pCvRpcW9tk+IUQ/wBepjZP732+kzTTy9Ermpl+OO8Jas3cpOl9zWrP6rrpyRsieXoP7qoprfKmhUAgEAgEAsE7DbOEhAT9UiAQCAQCgUAg+G/j3/nNsUAgEAgEAoFA8BYg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BhlpCQoF8KBIK3hYQ4LSFKi7qpRfhqMcGamZlmlVGzy61Zu2rmNnKIFQgEAoHgjUHIsUDw1pGgxYVrofu02z9rDw9q0bc1M2vNNrvmXErL9InmWFAzt9UFBQKBQCAQpDDkGymB4G0j7rEWslu71FkL3qzFR2iubbQPdmhp6mh3V2oXWmuh+7WEeAOBFggEAoFAkPL4j35zzKzj4+Pj4uL45NriCXik2s2NMDMzU/ICQQoi7Lh25QstZJfhG2LHwlrWAZpDIe32fO3aN5q5nZaqquY+TbPJpJlZ6fJPQKzGxsZGRERYWVnZ29vT8ujRo8jISGdnZ0tLy1eK3piYmLCwMLTR0dHRkU/iX3/2thEVFRUaGsqkbGxsmJSaI6ZaW1vb2dnZ2r7+1+rh4eEod3BwwIHcohaXMnd0Pus9/IMAyUG/1zTsQRIb9Pv/B5yMBqUE/SQcVk0t3EsQHR1NF1YZOxlLpal/HK8dOS8B+ZUpR8fEkG3NzM1tbWwsLS2SxBUCLAGzMzmWOeKTZJqBc9BADmct1CICFD58+JAwZixWDc2mModawkbpVy3JAc4hVJQSrFLb7e8EHhZiNhcoeSVLBALBm0HKkmN0h4Vp169rZ88aLsiKWbNqefNqadOSAXWZF4F0ef78+du3b5cqVSpNmjR66zMgoW/atClr1qze3t5/p2xQFMlWBkZsbv5KeuhIIt6/f//Nmzf1JiPy5ctXvHhx0ujLU7xpXIp9QEDAiRMnSMS005I7d+6iRYv+49mTFffx8fH19a1Tpw4pPol5PKWWUHKwnHqwefPm0qVL58iR45+ql4KkYJMEjNRuTNJiQzXrLFr2wVp8pJaqonZ3lXZtlEHAzkPLNV5L/aFm4WDs8BcoseyRJUuWNG3alGCjhfXaunXr0KFD2TIvWTJWWS001yw0F/fu3fv5558vX76cOnXqtm3benp6wjaUcEogsQEvp0GI+fv7T5gwoUePHnnz5mWb7N27d/369Ww6Nze3Ro0aFSxYkA37GvHJ1lu9evUff/zRokWLkiVLsuP+/PPP3bt3d+zYMXv27NzqckZgxsqVK7dv387WUGQLs/FVt27d8JUu9AIgDzCSDbVs2bIjR46w5bmFBTZr1oz99fIsQWJZunTp2bNn2bB169ZNiXVhOsmMnOQjNjYuPPzR6TMXzp67CIN1dnYs5v1BzpxZSWjGrx30ISCvK1asOHDggEqDtHh5ebEiGTJkSE7ee/DgwezZsxFu2LAhzJ4W5nL9+vVx48Z16dIlXbp006dPv3v3LsrVEnDAqFixIm7kQml4EQgPBczYsmULq49mzMbI9OnTt2nThgz/SpUiMYKCgjC7QIEC1apVwyFqlCQhJxAI3iIshg8frl/+06DwQfPWrtUmTNBmz9ZWr9a2btX27dOuXdNy5jTwY1LBS5JwaGjowoULFy9eTC5zdXXVW405SxUbUhW35Nb27duT+8qVK6daVIoxiXFtyMRmZuqWdsQU1C0CAJJ98uTJGzdukPgUXeARldjUnWvVqKB6ccHQd+7cGTFixMyZMzds2LBx40bKzLZt20h5mET2VPJoMHVJPC619ty5c5R/kjV1etiwYZSK343AHkg/DIC8abIcPSYNSiefJmsRUC1qdkC1AHWr+s6fP3/y5MlUIMqzUkujUs50qCXwDwo/hAmi8MEHH1D+1SgmMRSqjkqhGkW1C14R8dqtWdrjc4avjd16axaO2q2Zhm+LI69ooXsMz80sNPsChm+Un3nzOCQkBNoEw4PQQI7xP2FD/LCyTk5OL1kOlozFXbVq1dWrV1lcGAbxAMkODg6GH+/btw/GljZt2pRbUAxgrN9+++3SpUtQ3pfTgitXrowdOxYaAftZtGjRd999B/th48Oojh07Bjlm+skhUklA0K5Zs4YM4+fnh/fwGOSYzcu2hWw9axKbghHv37/PxsRvtLB5k2Sn54KswigwY0dHR0aEf5PcIPds/MOHD+P/jBkzvsR+lunHH39EHsnChQu/xkz/L3AFzDg5kZMcGNNCwqVLl+fOW7Zz1/6Aazjgtv/V60eO+ty+fTdL5gz29n99/828mCCpj2COiIiANXJ4IB9WqlTJ2tr6/1pCF6KIjO3t7U3KVY2Ex+jRoytUqEBgrFu37tq1a6zX0aNHWS/AyadQoUIoV8LPBWkNw7Dq4MGDuH3Hjh0LFiygRrCIpEdUMUSxYsVI2q/HaCkZc+fOtbe3d3d3J5yIOkYx2S8QCN46UpAch4drP/+sjR2rXbxIFdHSpdOcnLTAQO3cOW3PHq1kSS1VKu3Jv4M9B48fP6ZykNQ45ZvKDzmLQk6uDQwMjIqKok7QAtXLlCmTh4cHGYe8rL4NJbWRv5AkG5J0yMW3bt0iS9IOoICkOZ6Si6nT0MqLFy/26NGDi1y5ckELoA4MgQCqSKNkQPL17du3yeDo4RMNNFLgaaSUNmnSpEuXLtRv9AwaNOj777+vXbs242ISetAGDVXWqhbGVWybIbp3786k4MFohgfMmTNn5MiRZcqU2b9/Pwwgf/78jx49Qp6BqASULrIzGm7evElJUPWDgs1kacEnqhHvqfkyfVpwHaSHjlRltGXLlg3zKBKqI2qxCrdQvAMCAgYPHrx9+3YvL6906dJBFCDH1AD0oI0h8Bvzws/MHaCQRjTgYUnur4V47d4qLdJfcy6jZflEi72vWWfUXMoavj8OO6bFPzJwYqdimnPxZ8kxuwPWRZEmNuCILB+1nLDhuEhUwL3Wr18P1SAqCGlCAup86NAhHx8f6C/XEE0ewcwQJuoI0S+//BKayHIXLVqUNV2+fDlbj7ilCx1dXFxYbrgIJPLMmTPcEs/Q0z179mAJBILg4UyFHiINCsgR8fz580QsCtkvXNMXe1RM/vLLL5wnCSeGIGJRyNkSbcwLTsPuYNdgP3yUAIM9NGjQACVjxowpWbLk119/3axZs1SpUiFToEABZqcmi5HsTQxjXmQPTqrwGAIeSSIW82jBeMyjhUF37tyJndiQJUuWHDlynD17FqZStWpVIh/GDK/CmQQ5pJwpwGPYNfXq1WMUGxsbyE39+vVRu8sI5BFjC7CX8S3eOHXqFHQK77FGP/30EzNi1r6+vjgWft+6dWsmznwZiwSCVWw6jgoYj2H4c8uWLehEM+2nT5+GLDI6vjW1oA2rMA9Pkp2YL1sePWoWFy5cYHW4JSQQY13Y7PB71GIYLawL/mQI/IY8/gdEDgYQDyrAXg+o9b96beHiVffuBef1zOPpkSt3zuw5cri5pk979dqNwBu3PD1y29gYkirCpDiWgPwzatQoUmiNGjVIbiw668sjZoonmRHCTIE5EgkkQxrxJA5kocmi5H/CmAgnhFgytLHQFA6SWPny5Vmm3Llz0zJhwoRPP/20SJEirAuLiCoCG5eycKrc0J34ZFz8w/WkSZPIz0QjaZn2H374oXPnzqhlUHzIAZJH5FUk2VBsDSxk7ViLtWvX4mpqAXpQzkbAw8QPORbCTYSwNAQJNqtzKdGL20nIKfrPNQKB4BVAck8JREQkHDqUULBgAjzK2jqhevWE2bMN/1laJjCmi0vCxx8nXL2qCz8XFLChQ4eS2kjZqoWEQp2bNm1arVq1IATUsF9//RVaAH0sW7YsWZWsB9EkbUH4pk+fTl8qfePGjSlO5LsRI0YgSaKsU6cO6RgKW7lyZfTAa6k3Xbt2hVXnyZMHikyqYmhqMPj444+3bt1K+WzUqBHaatasSZWiCzSCUSjVjIhyzCNjktPhx0uXLsVOQFki3ZcqVYo0yujkSso8AzEo3JdHJNDPP/+c7JkzZ86mTZv++OOPCJM9ychUhQ8//JBaRa6nHjOXChUqdOzYkQzO0CjEtt69e5OyYQPDhg1DJ32ZLNYy9JIlS0jiNGIwjAQvoaFixYro/OSTT7766is0UErHjh0LqerQoQNTw3LYADMiicM2cBTTgSRRVCg2uB0Pc4vz8SfFe+rUqejs2bMnDgHMmiqlVkrwCoiPS7jUM2F/xoTzHyc8upgQG5oQ+zAhLioh/HSCT5WEPXYJB7Il3JpnaHwaeJulYU0hN0TpmjVriENOZZA8yjPxw3pBAYmuEiVKUIlhSwQD9RhKASFDDFoALRs3bhy0lXV0c3Nj0VW0w1/hVenTp4eFKOJC+LFNYHWI0RElhA0lnwBGFQEMMyByYIGwhPHjx7PX2FBoIEo5VsFvWrZsSVzBJwhC1BI88DMsYa/NmzePLQy5hyKwKxUhpp2x4D2enp6QDCZLfHKuwzDoF9mAgeB2EA52FtQZzYzo7e0NNYGsYDBUA524iI1GxDJH5ovx2AbRwV1DhgxhRPqSTJgdjZgB1yeHQF4R5imHQ6aDQxgRMDS7jM2Cl2A27BdMwjw++/fvz0ZbvXo1B2xacBFzYejq1atDkZl7r1691BEav8HwONWTB2BsAwcOZI4Yz+pwDYnnWJIvXz4OzHgVwg3Qv2zZMtIa7cw0c+bMZAy8ykxZZSRZAvIDFwykblluDw8PdH7zzTeQP9JLoUKFGAUBSB6ug/PRBTuRRz/exkt/fxfDiWfMWtSuQ59efYae8DkbGvoQMooDb968M3LUpBate2zdtjsiIlIJk4VYF0IU/+NPkioZtXDhwsTMrFmzYLcqSPAhkjiHeOY4RAtOJimdOHGCMwOUlzIxcuRIZkHA4CL8T97jQMIQrBrKCUXSPi1g9uzZFAsiAfey0MT/8ePHWSwVMOXKlYPvUiZYfUbHRV988QUOpzuHMcwg3xIwrCyVgq2HMagiTjCYmCQ/06KWrFOnTrQQ+ehUgcqiDB48mFVjexLhLCLLh/BHH33ElJVPBALBW8fr/JNQcvDokeE9Cl9fLTJSU/8MmDOn5upqeJUCPH6s7d6tXb2qPXm5IFlQFnO8Jp3BGin2W7ZsiYiIIPdBTMllpBsKp/ryYMGCBdQb0i5JefTo0WQlldeoFrBDygO5jMxFSoKM+vj4kHzJaBRsKjdlmAoH4SNNHzt2jKJCzYMiQEPJibABEuvOnTspbzB4+DQG6CYmAsORK1XZhlgvXLgQa6lGfFIJoMjUbFIqFJYaTAsJlApKxYWwkouxGX6QN29eMzMzaobKsHCXzZs3k+iZKU7Ytm3bnDlzYNJUTXJ3t27dGIvkztBUXIocNQOdUArsZO6UqObNm7dq1YrygPGUeWYUGBhIrUU51xiZJUsWZkSxbNasGd7GBjjEpUuXvv32W3I9rkM/DoG+kOvpi//J776+vlA0FNJFn78gmTAz11JV1iyctLvLtROltMOe2olyhu+M767RHu7V4qM060yaYxHN7KmvlPAzqwk3ImC4sLCwIPJZVvWIRSE21OENOstTVpaoIBjgTIsWLYJSsKCcizgiEuTsKUKOLYBC2BvX9H12KVF7+fJlhOfOnQvzgFUTOcQnITF8+HA4JVQD1gvP+Pnnn+E3xD9HTXgA0QKTIFo4UG3atAlyAztkFLgan2xDQpqJwE3RSRyuWLGCLUkj2xOyTmBjDLssODiYC3aNufGtVQgQvFx9MhYbmcniBHgSJI+Nz+zYyOwRRmQjA8bCNvbvjBkzcAg6IYuEOjpph0HSgj85S6CBkwaOgp9x8IMuo1B3xBOQggj7KlWqMHqbNm3Yhmxwpskj9K9atQrSj5NhV/BOtOFb9DM19j4mDRgwgHF5tHLlSkg5jI20xqkG+9m8PGKrcs3JhF3JU/Y4Q3AqRoYl4JyMMzkJM1yLFi3ISKQm+ByeZ4mtra1ZLwwj12EnWYJrVp/TC2djbIDqHT16lK0NRWO+zOLZFX8NoCM0NOzcOd+oqOg7QXd/mDy7d9/hX3097vc//jzuc+aK/zU8cOToybBwg9kKTBa/sdZkbGZ38OBBuDtmk5RI5kQakUkiJQkjyXpxpKGdEw7Oh1AqJZwoCACoJwmWkH7Rl99oYN1ZF44EuIK4xTlsFgzAXRxvWDUiAS4LA8YYLCEVYwzpjuxKQiZ4OLogQD4ktumO21kObglg0ixHUwJyyZIlxB59WcfnGkMjG7Nfv36Q8oYNG06ePJljjP5MIBC8baQUOY6I0E6e1LkvNeXMGciiIW8qUMRv3tSCgkhVeksyQUIh+0P1qLXkMpXNqZSQWioccHd3J436+fmRaKipJFyAGC1QNycnJ9ghwvBgGxsbEiu1nJrHNWWDKkt3qCHCRYsWpZKRs+DcEFNKC1k1V65c0FxyGU+poJQWCjld4BzKvMSA0WIJRIH8S/lhLAgHRY6sCo2YPn06WZXkyLhYhWZKGrd0hAGQvm1tbTEAdst8Ma948eJUCOoBSRwmCoEeOHAgdqITyWrVqqF/0qRJR44coVieO3eOVA6Ph7bCimhPnz49yjG7du3a3t7eFBhlJP5MlSoVozRu3JiZQoV5hJHI58uXD8MQgG1Qlhilbdu2OJOCTUeM55Oagc9xKbNAjLJn1Cp4RbiU01xbG34xRVy4FnNXiwky/Krj2GDDXwaxzqila6zZ5dHMnooxXE2cwJyIzJEjRxJRkGP4JVHKU9aCp8QGYcZJhuMNQc5+YaeorwlZOGdnZ9aaZaV4s0G46NWrF1SVSKOowwVRRTufaKM7IxIqTZo0KVWq1Jo1ayAWixcvJjAYDj1QQMgBMcNYnLsIYKgtVBWaixJaiFUimThnf0EmCGZ6MTSxTWQSrpAbqPO0adMYEZLKHufES8BjqnqdFOMJSz55xFwQQy0MDzpCXygUFJytgTZ0spuITJgfnBKuwzZEjI7YzKkAlmxlZYWR2MbmzZ07N2dUOBlch33NTHlEAmFc+ChTwxKSAMJG3/8FnAxglnB6jqCooiPpBS9B0XARFPn+/fuYBFXF4cxXzYKNCWPm5ADPY0WUEg60sD1G4RyOcmYBDyNTkZeYPt2ZNZ7BnkyZMkG/0MOMsBadMHhWh1MKA7F/8TPyLLT6DhUZYoNRDh06BIGDGqo5ArpA+FDl4eGh8s/fRkJUdHRo6EOGiI2Ne/ToMSuVLVsWWxubTZt34F7KwP17wbTr4sYEjrUsQaVKlRCuUKECCY0LEiyHAdaUNMstDiEd4cNixYqp1SFs1NkAsEA4h4DBYwjgMdWeBLgXMZIzxx4SIwcG7EQP5zQOGJyICBiYLgFDhKgNArjGsfXq1cMwDMBXZEscy+KyBHQh1Ak2ZNgpZMgSJUqwidh6v/zyizKeUfjkKbtJN8UItKGHqXHBKHqrQCB420gpckwdMZUSLuDHSXiwavy/77ZRD8jpkDZAGiIBUVkvX74MbSWVkFMoSOQ7ijQC1D/SHDWYVEuRRozkFRgYSGIiYyJJ9iff8Xn27FnO9OQyEhntioCSpCDQgIKBQn9/f4oHpJOBECCDc4EMGrJnz65eYqNqcoEG3dxEQDnCadKkqVGjBtSzZcuWFDDyLBSkd+/eFIBff/2VCkq6V+Mqrs/QFNo5RrRv356JoJyh0Ub2ZGgEuID4QtPJ5urr508++QRaQ3WBK8CGkQeKDcAYNm3aRDFAOUrQwEwTV0GmgFfhGTAMzEM/k1V8CKvohSraEcMhrAX1g0aqKX0ZmtKO/c/1gCC5sEqnZWyvZWivWWfQzO0NbxvfmGj4aTybbFq2r7SMbQy/p8Lsqa1KoSW8ifmePXtCjtu1awf74VDEqvGU5SByWJ2PP/64f//+nM3gYepbXhVOKuq4Rl6t7IgRI2BO1H4CladsH1aZi/PnzxNIEBSCAYVlypTp3r07xzaiCNLJ8Y/hCF2GVmLEDwNxrPrggw+wbdCgQcOGDYNPQ9fYmxztYH7z589ftWoVoUhAqhjjGuXwxS+//BJriXwYHk9RCOmBqWMkQQspzJAhA4SDiGXuMOkxY8ZwTt6+fTthz/ZkiyGGDZCn1q1bs9fUvybt3LlTbRxOdzRiEsdLhsB4vEE7G4pTAZsFskVL6tSp2TtkCT6ZI75CIe0G1ycCfJRHdPzss8+YKewWA0gIbHDmDlGD2508eZKJ4C68xCzwOSfJAQMGsM2ZadmyZZkRiwWdwjDlLpg9nme4xPsU4FVM5VyKVRyK2IyoUlsPSSVMR3WNNzCPcdVyq9QBq+Mk/NVXXzFKlSpV2MXMl0AiP7A05EnjOH8XJHUzw4chvTO6m1um4sULnzp97mFoWExMLGWB/zBKCQNkWFniCopJqjxs/FET1n358uXkLryhsjdTYCLQax8fH7U6ak2VEpxDmiJgmAsCBhb+PKCBLnQkh3fr1m3gwIG4onbt2qwvtYAlgAHv37//jz/+UJJsEMB2Y3RWmarBVlKvYZAkiRM8zJZhxYcPH040cpqC4vft27dDhw50ZI8QqIyLnzkfEgysmrJEgXlhOZLERhLeLBAI3iJSihxbW2uUHqrJc+kv7S4uGvzqmXLzF1SW55RP2SZnAcoJZRLCSjnkcE8qB6QtygD5lHqjXq2rXLkyhZlE+e233/bp0+e3336jJBQqVIhMR5UiEdMFxkx1Wbt27YIFC2ghk/KIor5t27aVK1cWK1aMUShddD9y5AjacuTIQXJkIKzCNpI1FfHYsWP0Ihuq+gQwmGs+uabwkCXJwpikSjvFmMQ9derU33//HTJBu5pj2rRp9+3b99NPP8ESkKejetWS2qYE0KmG5mnp0qWppvSl1pJMsYTPyZMnM80zZ86QgpHHWnd3d+ZCNqcQqm/H0YAeZT8XWM41I6Jq1KhRUCh8yEyzZctGxocok9bRRupHEmaDSTNmzMAh8+bNQz90R1mlDEOGC6MPBK8OiK9NFi3nCC3fMi1jR8OP31mm0tJ+pBVYZSDNVoZzSBIQ+bt27WKlYHuwnDp16sCTiCtILctBqNMIS2NlYWlDhgyBLrBGemcjHaEkQ0zhiCwrjwgnSjvLijz7pUCBAsQhn7ABlB88eBBh6jp7ittmzZqxTbJmzUqUEkLw8sGDB3Pe44jFaY3t07ZtWzgl0cK2nT17NvqJW+KcW7YnzIOBCGZCFz7EXlb/mIMSxfUhagQwMhwgq1evTngzCmYzx379+kGAYDNFihRZvHgxBjAcc2Fn8Ui9VsHWht80bdoUUzlLYx48FVqPJMSaIaBEq1evJrbVVgVwI7YA/sR7tHNIwB6shZmxLzh25smT59kIz5s3L5ZAqSFDgGSCnevWratZsyYca+LEiZwz2TiKt8H7cQXJR+9sBAaw4/AnZIvh4FicHHCX2qdJwII2bNgQos/icuxhUuXKlWOtnyucGIxC0qALBxgcggc4V+Ao9juLSKJjvps3b9al/x4wxtbONm261BaG32hMmDk0bVw3JOTh8RNnoownNwTcsmRycEj6253JJ5y0SVkEHllLvZ1CTmvSpAnpkSkQXdhMviKece+JEydYX3KR6s4FUUQa5Dj0/fffq4B5FpjEynJw4qhGwDDcpEmTQkJC0EbAsJo4B17OyrJqCJMGCcv79++r7sRJmzZtiL1FixaR/4lqVoHUzZEDMZaeVA/bJgAaNWrEmY3FZTj8zHAYhuXsUKUKqGADmM1mUf9iIBAI/g1Iqd9WQdEhY//+uxYVZbjleF+rloExr1xp+AqZ2+LFtebNDW8hvwiUf/KjykpkOooKxZUqRQKl2pEHyYzkU/LOhQsXSpQoQWFDjEM8OYiU5OnpSSWA9ZL3qYUk3KtXr5K5atWqBQnOnj07zA+dpDCyGwSXbMgt5R8KS2mnDF+/fp1c3L59+06dOpEoOfSTGWEA1DlD1jc337hxo/oXQK5Jc4zOcNR1eDMGULSwDePh2cwFaylpJEpKrL+/P1Sjfv365Fll9t27d6mjXl5e5GXEVJE2usHw66KYIPS0aNGi8AlIg7OzM1NjLtT7Fi1aoJPZXb58mfyLH6ivCGMYt3iP9N2jRw84BOcKuA5KcNq1a9fI0Tjz0KFDKO/SpQuSjD5o0CDcCymH2aCWiTAd7MmXLx+ayd1QqJIlS0Ij8Bg2U6h4ij1wL/zGolDDTJYLXgFmFpq5jWadXnMuq6Wtq6X7yPALK2zcDI08egbEDLHq7e0NeyMqHIz/RgEBIuyJEBYdTkZIEwlQTCKNOEcGsMqAkx5goVlZFhRiwfqygjyCbyniRUDCxtgp8F2il+MlMgiw9HxWrVoVQkDgcXqEtXCNJXALyDpqMQOdxBtxqH5rMpsXe4hDlLRq1Yo4RAybeYSFGFywYEEIKBeQIbYwk0Ih8urfu3mKYQzHjBBDuXpHiEe0YDk7Dv3t2rUjCNm8eEbZwB4hJ2AGBkD6mQ4UGe6CJNrYCwhjADEM2OAMikPQhmcYHT0wV/U7dAlsFdt8MjUkYbHoRJhrSD8zZURlDO0M2qFDBx7hScZCIQOxOqazulJF9lCmMkeO0yQcrkky7ERIGB0RwOdsRjzGHJkC8kyTZcIVUCtswzmsPruPjngGMWyjO2MxR2bBgtKLyWIGwmQebKCjmiZeYokxFf+jQU3z9WGmcXi/dv1mfFx8gQIenh659x04GhAQSNBiob2dbYP6NbJlzYJhShxTcQtG4ihClMmSfJgaEyGMsZYVxH78A4UlNVGzMJvE27x5c+IE8IgWXKQCBnlCtGzZsiy6aS54jxY+8ScxA/ASE4coExKm8KAFtawmzsEMPIZPeKSCEwuxlr48YoEYl0csN1FNOmXtaOQpU8AMznVdu3ZFJwvKIYQpYBhFgeFQi35keITNxAzjElQ4X1krEAjeLlLqj4DAgIODtVGjtGXLDBfQYsixlZWBHPOZNas2bJhWt67h++MXAfoI14R+caFaKCekTlrgmtyS9chTcE31T8CkXSQp+eRKHkHjkIRZKh6AGGQRAbIbSZkLbpUSpZmMyXDqG1YSKPxb3ZLCSFh0efDgAcLcMjrX6h3BESNGwDyUEtrpAsPmFoXYwzWjwGJ5ilWq6mAVtiHMLYYxLjSdgZiCyoyMRXelEygzkGfu2IYY81VfG6tvpGhUOhGjI6BeMkHU0qhalP20o4QR1eyYy8iRI5cuXbplyxblFibOuBgcEhKCMJJo4BHXzIVxUYuY+k4FDRjD6NiAclqQNJkt+C+AA9LEiROPHTs2bdo0+I3eKvhvg9R0717w9JmLrl+/6eToYGtrE/wgJDQ0TDHj0qWLNmtS19n5lX+bMjmQfPXrr79u375dnRn0BwKBQPBPIwX/Ql50tOHvfUyerC1fbvj5PAgtydDCwvBrK/r21Zo00aCC71x+w10QxAULFvzyyy/VqlVr3769m5ub/uxdA8Vm7Nixq1evhhynTZtWio3gVcF5admyZRcuXPjiiy8yZcqktwr+2yBJxht+rPDups07Tp+5EBwcEh3Nodoic6YMJUoUqVqlrIuzE0RZl042yFeLFy/etWuXel9FzuECgSDlkILkGMVxxj+Sd+qUtnSp4c9/WFpqpUtr9epp2bIZ3qx4R5Ob4seA/G5phP7gHURkZGRsbKz6AltvEgiSDXZBVFQUO0L9A4LeKhAYYyP80WN//+s3bxp+BZuNrU32bFmyZM7o6OhglvjH8V4FHMaio6NhxuReIccCgSDlkILkWCE+3vAVcliY4de3QcBsbDR7e8NbFgKBQCAQCAQCwb8NKU6OBQKBQCAQCASCdwVCjgWCtwy2YExk7IPbjy4fvxPkH5oQn+CSwT5XkQyuOVxs7C0tLOWNF8E7iRjjD1XbGf/KjLp4p19CEwgE/x0IORYI3jKiHsdcPx+8bfbJoKsPIx/HJMQl2DpaubjaF62V07tWLjsn6yT8WL3pG2H8K3Gqxdra2taI1353HIUPHz50dHS0sbGJj483MzPjM9r4d/Vin/xtAh4hEB4ebmFh4WT864mq/VXBWFAlgAYsdzD+OZLX04ZtppeeMU9vNQIvqV8C8+yj54L5KqvopVro6OzszGSTeDU0NJRPHv1fmxldrRSf3CKPNubLrLlQMi8BlrAo9sa/05Z4UVBLd7imLvdiIIkfMADoTUagU/1WH6A3PQPGoruSAXprskH3a9euHT16tEaNGgEBAX5+flwkx2aBQCB465AvpQSCtwn4h+/hW8tH7LtyIih9duf85bJ4VXTL5Z3B3Nxs0zSfQ2t9Ix7qXM2EkJCQYcOGFSpUyP0JGjZsuH37dsXAXgPYcOXKldKlS6ME7nXbCEaZNWtWsWLF9DHc3Rs3bnzhwoVGjRr17t1bUVK9/yvi8uXLAwYMyJcvn5eXV79+/QIDA038+1UBd/z+++8bNGhw9epVvekJHjx4MGTIkFatWt24cUNveimgxVu2bClbtqw+W+Ovi/bx8UliG7fdu3dv3bo1dPP/eoDTC46tXr26Upg3b9769eurP32vS7wYKL97924F45/ShOByfcv4F0CXL1/OQly6dCk5/kcmKCioffv2ygAFDw+Pvn37QvFfrgGHQGqDg4NNZ7BXAo5iZemL8ep3vQP9mUAgEPy7kVJ/BEQgEPxfxMXGP7j96I+5p2/5hsTHJXzYuVDqDA63/B7ERseHP4gMDYq4dz0sU57UrtldjH+OV0d4ePju3buvX7/eoUOH5s2bw5+4PnbsWJ06daytreE0EClkYCfcIg8VgyFBhnhkY2MD/X38+DHXZmZmyNy5c4eL+/fvz5s3r3LlygiMHj0aZpkhQ4bz589Dwjp37ty0adOaNWtWrVoVXrV06VInJ6d69erBj9FJR9gPGiyNf4wa9gad4oKnqp0W7OETS7AHQvbLL7+sWLECtfD7EydOuLq6Zs+enS6JTTI3N0cS/VjCXOBYtKAT1o7Yo0eP4O6MCN+ysrJSnM/R0ZGhaQ8LC+MRXezs7Dw9PfPkycMFBqCKT/QARsEnqEInvRgLXLx48ciRIxBf5lurVi1IbZEiRTAJhUwBC5FBM/QUA1q0aEF3hsMDaGN2WMKUEVaaabEw/l23rVu3li9fvl27dkWLFoUrnz17tlSpUqlSpWJ2dMck9eU0c+EaY2jHeMalhUd4ic8xY8Zcu3YtR44cDg4O6o9KGMhmfDwdeUov1hQD6Ii7GFRxd1YTgYwZM5YoUaJw4cKQXfULKFnoTJkyKV9hMx3xA7fowXKUMKNt27Z9++236dKlo7vtq/xlEBTiHxbx0KFDjG5vb3/y5Ek05MyZk09dSCAQCP7FSFlyHJ+QEBwTfjTEb3bAH8tv7t0cdDww4r6TpZ2tubWVueUr/0OdQPB+ITYqzt8n6PgW/7DgSHNzs0JVs4fceXRye0DwzfDw4Kj4uPi4mHg7JyuPUpnNoSZPNgzMY9++fZCPTz75BK4DL7x58+Yff/wBq+MpnGbIkCEQOK7hspCeo0eP9u7de9myZcePH4efwXsGDBhw7tw5mB/cqG3btjAt+O7ixYsrVaq0cuVK6O+FCxfQ7+zsfPny5S5dukDmFMuEmSFGe926dc+cOTNixIi5c+cePHgwb968qVOnhr1BrBkaEjxhwgToNWRo5syZY8eO3bBhA40ogcn9/vvvmASVr127dsOGDb28vCBkX375JdwUk6Cw8Ej4H/RxypQp33333fr167GZIXx9fTEG6obydevWMXEXF5cdO3agsEqVKrC3qVOnMtbOnTtz586NqXQ8fPgwhwceMalvvvlm1apVmOTm5oZCRoFq464ff/wRysuIV69exUU4pEyZMvny5WPENGnS+Pn50fGnn37atWsX9A5OiRIM5lhy4MCBfv364VimA4XFA3BoHDJ+/Pg1a9bkypUL3g91xp4PP/ywUaNGGHzr1i08X6xYMTRzSBg1ahTa4O5ZsmSByy5ZskT9nQvYbYECBWCWqMJatC1cuJBFgd3S8bfffmMd58+fjyrEcOmkSZMWLFgAA2a5kcQJdMmWLRtqUc64MGOMYaVq1KhBnGTOnHnPnj2DBw/GeObCTJnm119/jfGcu+jFSQBLkIfKM2sCKfnkGN9u3LiRyoJ/8OfatWs5AhEbxKp6l0OXEwgEgn8rUvC1ipj4uKCo0J/8t3Q+MW2G/+ZlgXuXBv454uLyHidnHQnxjYiLikt42b+yxRvfriPXk2r1pucBscePHyNGadGb3jiwMCIiAp6RGK9qkpovvEfvHxbGvOABf2deL3EOLTyNefJept6aCDxlXjzlQrUo4b9pkiAx4uLiQ+9GREcYIjwhPuH6ufupMzm0H1+xzmfertmdaYyJjntw+1FMZGwSn7MoDx8+3L59O1wWLnXo0CHInI2NDRwUwpo2bdqMGTPOnj0bSufj4wPLIT6httBNiNo9I6BxsCLar1y5giqlH+ICUUYPFDB79uzcXr9+HToFuypYsODEiRPV6AgTqFu2bEEhNBQ6NW3aNIgmZB1L4NnQTXgbDA/qCYuFJTP6pUuXAgMD6Q5bpVf//v0hxCdPnoSYElqQSKzCJCIWk4KDg48dO8YU4IL0PX/+PAcA7OQCPse4CAwbNuz06dNcMJcbN25gA3QTeQL+888/h5bxCJ08gmRDHzEMUjh06NBFixaFhoYyyooVK3iKPESTYwCxzSzq168PWYSy9+3bV51DcAgtDD1w4EA64nyAwWPGjOEIgSREHI7OnkX56tWr1R8HHjduHH1RjpOPHDkCW4Wgw7AxHjo7efJkrFImcZjBJGgoVJhH+fPnx2yoMK7w9/dnRGguHDd9+vRchISE8JRHXMM+MRvGjFoEYOfQYpwAL+fYgDaWG5eqVTMB44kcTEWGhea0Qy/OMPv372ehWSxWFlcwHAGgTil6z+SBU1CTJk2mT5/OJ7OeM2dOvXr14O7EpDBjgUDwTiAFyXF4bMQPl9dN8d94JyrUO1Xu+plK1M5Q1NXa5UiIX1efGbvunYEf66LPA0WFakHSpzboTc8DdO3333+nRpLx9aY3C8ZV/8xNoVWArwBqMyU/+TwSJkohhNyYlFCiqPpUKV3i1fES5yh+A/+4du3ac12H/ynPFy9eRIlqefDgAeUTxvN3TBIkhpmBjhr+B+LjEw795rt5us++lRdzFEzvXSunhaXx+2Jg/tfXxiZAepYsWQLB+uGHHyCyEE0rK6szZ85AQFlTqCQUau/evSwWXA15dVG0aFGWnhUHXAACzxQAECyoMKxIfdMJUXN1dYVtz5o1a+rUqQ0bNlRiAL7YtGnT8uXLp0uXjjiHF966dYtxa9WqBRfv2bOn+htmWbJkga0SQthWsmRJSCR9ixUrBq3s1KkTzPLbb7+FmBJamAdMJtEXzTAz+mJGiRIlUKjs7Nq1Kya1bdsWekps04t2dsqJEydg8MOHD4cUwpuhYuoRYmzGMmXK0Agj9PDwOHXqFBSTUcqVKwcxbdeuHWrZDgyNtYMHD+ZQAdXGQqZZ1Qg8jCp8rrgm5uErOCgCbH8cy6QYiA3CpPADJBvaCvVX7v3jjz/wIecE9HzxxRf0ZesxOtZiAOyfhWOa6MEG/FmoUCH14gTd4Zp16tRhOhwqWrVqpV7AoLFs2bIYQ4aEl2M8nscSDicYcPXqVQzgE5+Y9q+C0k9qhVJz8uFsQJxAslHImQoNeIDVd3NzY0aOjo4tW7aE/TNfvX8ygM3Eg5+fH4cTzjMcikgmXPOpSxhf9WFcZRvT4SkxAOPnmkbMQANrRPLHWtXINQKsqdKQclARqIbTmwQCwX8MKUWOH8dFHXpwacXNvWGxEVls02SzSxca88jDIfO3Bdp5OWUNigqdE7DtVuSDlzBHMum2bdsmTZpE0tSbngFZDLGJEydu3rxZVVb9wauDdLxz505qmyp+rwQS9+rVq2fOnAlNmWAExXXPnj1kWF3ixaBI7Nu3D2GKAfXyeyOoo9OnT6fGwyFgOa83r8TOYRQfH5/t27dTq6g0PMVmhlu6dCm1h1skMYOyDdsw9jb8MSoIOtXdVI0okKwIxJ1HqkXwN2FuYeaczs7azgr6C/2Ij02Ijoy9G/AwJjrOMbXhLU9La4tUGe35fJYdOzs7jx07tnfv3lyz1nApLlhWeBLU59y5c4QfgPR8/fXXzZo1Y9VmzJjBhqLqI09IEAxcJ944UFhbW1s+6WVp/K1bqVKlgnW1bt26efPmH3zwgRIjhNiVffr0IaJgbOrXKWAteqCwMGAoNawRGpc/f/6BAwfmzp0begppPnr0qLIqU6ZMPXr06N+/P9vtyJEj0CCTSQCT0AZTpEvevHkJXXgttI92dKKcEeFwyJj4FmFMd0bHLRA7b29v0/edDMdT5HkK26MdPUyB7rBb6DvGYL/aF05OTlBDOCjzhU9Dj9hBCxcuZCKoxScMjRh9ueBA0r59e1IHe59dD0HHHj7ZNb6+vsjgXoTxZ/fu3efNm/fLL79MnjyZEwXkOIlJjM7nqFGjoLwckseNG6deJsEtalFYES4wALVKJ5Qay9ndSOIlzg/MiwCAo8P+oaRI4kyEk4CxVJwQJIBrvFqpUiWmw9pt3LiRCxi2GpFPWLveM3lAP2dychdHgl69eo0ePZpbjiUYY4o0Tg4sLjGJMGavWbMGSWzmGp/PmTMHd/32228EDLwZls/i7t69e9WqVfjNpCSFgH58SDJU/9AhEAj+g0gpcvwoNnLd7cO3I0Oi42P9H99ZeXP/wQeXTj70/8A5Z3b79FHx0Yce+AY8vpvw4jcrKAykb2Cqf4DUSa4kZ5EuYY2UJcRoCQoKunHjRkBAwD3jv8ySQClL169fR+zWrVsqBSOmviy5ffs2uU99wUMLt9TmK1euDBkyhGLPLd0R4ClVCs0ka9Klkqc7UF/Lka8ZBQHqx/Dhw3/++edvvvmGsvfJJ5+Q3Nu1a6d6MQQdIRNMhDqEvBoXwxgXAQr/pk2bsJ/pIEBSpjCgoUaNGpQHhNV0mDW9GBp7VG2jCxNEgKrDLdqYI1bhJZQzIh35pJ3pjBgxgtqstOFJNFBTFcnAY+iHUa1du9bPz095lYEgNBARVYwBwtCjDRs2MIWUrk//EVham2fNn841m7OFhZmVjYVn6cxFa+cq09TzUUjUuT8D42Lj7Z1t8hTLZPhVbk9zY9gMPCZbtmwtWrSAZECGZs+eTZBDKFmyTz/9dNCgQXDiAQMGZMiQ4fDhw4RoqVKlINCEN6ECc+VoNH/+fI5zipjqeo3/Jp46dWrOSAcPHkSh3vo0CA/IH/yGSDhw4ADRhWTatGmhd4QHGwHNbBDUEkWEKBy0XLlycCzCj+hisxDbS5YsOXPmDGwPdgj5wySYEB2h75jEEGiALeXIkQP+TYgyFqFL3E6dOpXdQXe6eHh4KJPSpUvn5eX1559/cgDAIdWqVduyZYt6xHTc3d3ZYhw4sY0DMFQSa/Ehsa0+lWQSsI9wl3r9GlPJBrRgGI+YGtuQDcIFtBKfs9HY+wxUoECBfv364XzyCYcKpgYwj6XBD5kzZ8bDjI4kNFSZhKvV29iMgiTGYxUkW21VgJfYpxcvXmSCGMCg2Mz0P/roI6yCeqqv8JHBIaBv374YMHjwYLi7YvMm0BEDMCZjxoxdu3Y1xQmNjMihIl++fPgfqPeDGZEVTBwh/xeoatSoUb169b777jtYb+3atZnm3LlzkyQT0rJKR4CTOcFD8uGaJHbixAkOVE2aNCFo4cSsHQGAhwldlkBpSDkwWZyMBxhObxIIBP8xpBQ5joiLvvzodryWEJcQHxUfC1f2cMjcMVvVM2HXLoTfiI6PuxsVGhQd8vLXjpOAAkxlpZxTLKlA5FySJrmSXLZr166aNWsWKVLk888/Vy8sUnIqVqyIWPPmzWGBENPx48cjUKdOHVU4kSxRogRs7+OPP967dy9P4RB8Uiegv2PGjClZsiTd4RlUU7pT58qUKVOlSpXSpUuT+uHBlMwJEyZ89tln2EClIZtDRCh76dOnVy/qnTt3rnv37tQbgNmopd5Tt7gtWLBgmzZt4OLooTBQ75GE11JH6Z7HCKoUBZhGNR2GLlSoULNmzbCHOkFlrVy5MhZiz8yZM+HN48aN4ymj4CUq0+jRo6k0OAfqDGPYsWPH0qVLu3Tpwi2epNgwrouLCyUWWrx69WrUUq4Q+/XXXw0ngOvXmTX6KXXK/0hiG3xFyPE/BTNzwzfH5Vp4ps3qhEODb4XfuBjss+3qpqknLh+/Y+9iXaFV3lxFXHXpJ2BFiC7IkJOTEwHz4YcfEtUsHxSZXdChQwdWdtWqVSdPnoSOQJjosm3bNg5arGC3bt0gkbAiHsF7smTJAlN0dnaGrEC1UYhmIp9NxHagHWYJSVLjwmwgbQQ5oBfMDO5IKHbq1AkZuF3Hjh0J182bN7MXUIUwn1ArGBJbrGrVqnBiWlq2bMkeJIC3bt3KXmCLwRSJTGa0Z88eTCLyMQOT0M+BDXpUv359tjP2QxPZGux3YpWtWqxYMSQxkl5sZPYIGth37DLcoh65ubkxX1wEj2fjd+7cuXHjxhhMOwIoxCTEgJJn1orDMSO4bK1atdhHENOGDRviNMbFTi5YBcSwZPny5WhgCLjv0KFD2aRMjQ3FZicbsMWUcuRRqLg47RyhWSxWCifQF5OQRDk5jZViCdjCtHCeUasDTeTEy+yUtYq5Fi1alHnBzpHHOYj179+fa5RgAN5jICao1o4uTBAgyVow6KFDh4gTKH6mTJl4SsCsWLGCUXr06MH65s+fH1dD3EkFxvV/BZA6SBF0h2VyZkA/c1deVWBSDMGIpCMO+VZWVtziZHqR7vgkBiD9rP7ixYtxES5lFTgJwOZ79+69aNEidSRDFe2k4p9++olFB6QvJg44ZSHZq1cvNBCEdEEbMUML6RSFX375Zc+ePYlzVNH+/fffc6r59ttv0YYBKGcWGEPqRg/C2EnaVPYLBIL3Gyn1R0CuR9zr4jNt570z0fGx9hY2ZdLkhRmHxUYsuL7j1MOAR7FR1uYWC717N8pc2tLs+f9mR2n58ccfd+7cCbGDotGCqWQrKhzpm2Q3a9Ys+DFJjU8YAJzg2rVrFOYWLVrATaGbVKnixYvDjEmp06dPnz9//rJly6jElBkPDw9fX1+SIOmY9iFDhkD7vvjiC2pGgwYNYAZIUhSp8dOmTYM0jBo1Cv0kSrpze+bMGXIr5pFwqV7UdXJ9dHQ0ZQZVcAV4A8IjR468cOECpYuqsHLlSjIsXBySTZmnqsEwKADYQJmEIkDiuSYRMxdqCUUUDVQyOC7tffr0KVeuHO1wIMoMmRoLcQU0HT1UZaaMqceOHcNdMHWGgDojBkWAiDRt2pTR0QwFr169OnWaOWIktQR7sG327NlQXioKfZkgs0AVY1FFoDuAQSnJOA07YeF169alxKqVEvxNRIRHXz97b+vMk/dvhBt/9k6ztDJ3TGvnXSNHyYbuDqlsIVS6qBFUaPUVGrQDqkQVh6GGhobChCAZcAWKPZsF3gyHI5BYPnYTNIUlI86RQcPdu3d5hDbilkbWlzDjgtiAr9CFoHVwcEAPvRhFDc1YBAnCjMUo9EUMIEMXznuYxAaERrATBw4cSByyZ7ENPQQzIcSg9OL8hs10hM8xqDIyiUnohCwiSQsGwN4gc0TynDlz2EdMh8iH+XGAxComy9BMk1vkmTifDM0j2lHFblKSWM6gaiKoBcqZWMjotKOT7awsAUyTjpjKtXIFqrhldMwDdFd6sJAR8V6I8dfMKVqM/awI8uhUPFUB+9FDX8aFbWMkMvRFIY+UQsQwEiU8VYuCsHpvm2VCAEdhG0OoSdGuDMC3aha0K8vpiGZlidKMNgxg4kwKbzMoAqhSmumLAC18kjeYi9KTHDAWblQ8knVBA85U5pmA2UePHoW2fv755z4+PphN2iFXDxs2DLZKZoOgL1myRKnCToKKdERQIU8L53zIPWHANNEPISbGyPZo5lTAGQmFBGHhwoWpFAiTPzkX0ULGg+uPHz+edMppikMjmZDc2KpVK+oFg86cOZPkTM5EkmyJMTiTdHfp0qXz589TbsiQagoCgeA9Rkp9c2xrbu3pkAXia2VmkdrK8cs8De9Hh/16cz/82MqM0m/hapMqvbWL+asYQKLkM3PmzFxcvnyZ9KqKH40lSpQgf8H2oKqnTp2C8lJCWrZsCdOF71IykacM0NikSRPYKoWNskF38jK1hGIPXaYewMLz5s0Lo82TJ49677B8+fJwbngDA0FAGzZsWLNmTYajbNCXTzomrnkmUFMxIyAgAOq5du1aMiypmXFJwejfs2cPLVRTd3d3SIOnpyeZHT0YyXCnT5/etWsXwtAL6hYt5OWtW7cuX76cHM3ZgEpQsGBBahjJ3c/Pj9pJbWNQjEQDn7hIuQtQn5gO882ZM2fp0qWphTzCJ1QveBKDcrqYO3cuFJ8qOGjQIMgHyhm0SJEiFB6IMq6AwVNFcBTyFGxGUcoFfx92Dta5i2bs8F3lur2LlmrkUbJBng+7FGr9TbnK7bwcUydlxoAFZaUIDOKHW5gHtwQnAUwk8Mk1a81OYX1ZMvUChnq/lr60wFRocTOCdrogQxciCgE0s494hFrCRo2iwFic0KCehAGfKGQUWhCD4UEpiPnOnTtzfGIfEerYowKPUbhgaDgWEYhmWtQ/7qNKkackJmEJOrMbQV9Im7IBosag9MVmZOCOPOUa5Zik5NEG1CMuGIJJoV95CbdgA3NEgGsUqpkqeW5NzBjwSE0TYA8jMl/MRgZVNLKFacFLTE15j+3GQHREBpdygWZs0DUaoUzCVCSRUTsRMaxiajxCFd5DAHuwlqHxDE+xENBFeZLsgXlIKrVKUhmAmInRcmGyhLEAtziEsZgCvfASCQfPMwo6VdgwTfS8EjMGCKsYA0qPyTwTGDF37twchwIDA8lpXl5eTA2u7+/vD51lHVECsJPR8QZzwT9ly5YlRUN5cTgcV6U40h3aSNGwbZw2fPhwcj4gGk+ePEl6JInxFG3qt+mVKVOGeSFA6oYHo5ZSwvJRLwhach2JjuyNWozZsWMHjziVYeqxY8dI3cp+gUDwfiOlyLGzlV3DTCXTWTvZW9jWdC1SLm2+7jlrbS499EiF7+plLGZvYVMsVW43u3SGn8ZPNuB/ZLrGjRvDSuFq5CxVHcl6EFyoHkmQNEcipo5yq74/CwkJQUDld2oV2RZid+DAgfbt25MWe/XqhQYKBl3IsMgArmGfdIwx/mEq2tFJO4me7vQij5PZobwMRx2iRTcxERCmHeWlSpVSP+ID46RuzZs3b8yYMd7e3qNHj16wYAH1QE1B9aIMTJ06FR4MrT979iw8mEYGRYCqQEKvX78+xwAKWKdOnX766SdmQWnp2rUriRtJZg3nDnrynrRRpQFMXE1Bvzd+84SFXKCcQamvFAws4RPlHBvQQOFk7phaoUIFZqFIEkpoNOoQ/EMw08wtzO1T2RSslLXqx17VOhYqXi9PhpwuFlYvfB2WdgXTLUusWgDX6jbxU4VnW4ChzxMNiZ8amw1QvRRMLXwqMcA1EQUtXrRo0fr161evXv3VV18RS8SYSUz1Uni20dSioNoTi/EJhVq6dCmf7CzVqGQUksgnRpJH3ALTtUHiaSgBBW5VR6AeGUWS6lQtSRrVrYJ6mhg0JpZM0qIaTU/5TPwIGHvo7aZboFqSNAJuFUy3SgyYnqpbLhK3qNtXheqe+CIxUAvfhYyePn06PDwcUg5xz58///79+9XJX2UnoLorwLbJVyqoeKRSHOmocuXK1AXI7pQpU/r370/mJIVOnjwZnaVLl4brI8mInAfoywVKqB2mqfGUdrIfnwyhvlygnfxPaUADCZDcy5FP/RumQCB475FS5NjKzOKDVDk/zVEztZXD7vtnGhweV/fQqHqHRnNx6MGl7Hbpe+Wqk9k2tS79ApChAgMDu3XrVtuIfv36qS9rf//994EDB3IBs4QQk8s430OXSYuw5Dp16pQpU4YcN2LECDLm8uXLixhB8VZqSYhQXkjkz8YfoaM72ZlGcijCc+bMKV++PAKff/55w4YNjxw5Ai+EJpqSNYDjlihRgrQO48yUKdNzyXHmzJmrVatGej116hRc3N/fH+Fr16599tln48ePX7duHePSoqj5hg0bRo0aBbXFDBI3VLVPnz7u7u7ffvst5wH4d/HixQMCAtBz+PDhR48e0WvmzJmDBg1iClQCygMEF1J77969L7/8skePHlzodhihShHdhw4dymS5dTW+NMm1+g4YS7CWuRctWhTDbty4waSoVRDiNm3aDBgwoGfPnswI0kwXLjBSaRb8I6BGU6lt7K3sXWwcUtnYOlhZWr/arwh462CDsBfKlStXq1YtToOcHgkwRT7+KRDDcJTEX4gK3lGwggQM5JizvYuLC6FCxibhcMgnDRJIKt+qfEieV++fcAuUBhNUI0kpX758Xbt2JeWStMmKNWrUIO3Dj8laiSUTX5hAHSHBUhSoOASYs/G9c/qSGMmE5H/oezbjS/l6B4FA8F4jpcixuZm5o4Xtx9mqfJKzhp2F9clQ/0PBlw4/8D0Xdj2XfYbvvT4ukyafncXLvoAkXWY0vv9KrgwyIiQkhGTaqVMnWOwHH3zwxRdfkLzgeeRESqb6VqB58+YlS5b08vKCg2bIkIFkR7WGJZN/s2fPjqRKdpUrV27QoAFpt27duu3atUMJ2ZCKDheELHJBdxgn3aGGn376Ke2enp7kR7qQNOGm6v02+CiPVJ5FCaOQRsmtWII9mNqyZUv1VQR8nUwN6+WCIUDTpk0h3w4ODtWrV4cfM00ILkPQnVG46N27N3qoFujkMID9lAd80rZtW+Rh59hM3ufpuHHjChYsyIyqVKmCGdgGoc+aNSs+ZMoMykXNmjUpOarGIMO4dMSlVAVa8AnVhVOB+gdNzIPcMDvamQgmKVcHBwczX84GqnQJBALB64E8Axu+e/cueYZb8i3JijzPtfo3By7IOaSvq1evbtmyRb059izIgXv37lU/VbJp0ybyWIECBagR27ZtW7Ro0cKFC0NDQ8lyuvTzQAIkMa5du3bGjBkbNmzw9vYmaTM0hrVu3frnn3+eMmXKhAkTFi9efP/+fb2PQCB4r5FSP5BnQkx87JXHd34P8gmKCrU0tyjolL1MmryuNi7myfjuR9lmslBx0CSgEQGgLvgEtHOtPtUtn6ol8dMXQQknlk/SnUy6e/fuL7/8csiQIc2aNaNFQckAJQaMapLqebaFi8RQj5Qk1yYZ9fncFvXJLVAXBqEnYqYLdc1neHj4nDlzqDr9+/c3lSITTL3UrcLDhw+XLFlCHRozZgxMXW8VCASCV0d8fHyY8W/HcNRXXyjExMT4+vqqN7kRUD/pAU+9Z/y1gJznOatzMucRvSDTXENhOcmTzRCONP4III0c4GHD0G74NN1RywmfawZCOTr9/f3Tp08PgX5ghJWVVceOHdVvTbEz/mMgLci4urra2toGBASgGfOg6eixfvIvkAKB4D3GX5wphYD+mIS4iLjouATDb923NrOwsbB60W+oeCdAql2xYsXq1atLlSrVunVrlcffOURHR/v5+S1YsKBBgwYlSpRIzjfB165dGz9+fI0aNapWrUqh0lsFAoHgnQXc+v79+927d//666+LFCmitwoEgv82Upwcv3+AHD80/mmxtMYfhLd6N9++NRxajH9ULD4+3uXpH89/EcLCwigkNjY21q/+R7MEAoHgXwgS4OPHjzds2FC+fPksWbLorQKB4L8NIccCgUAg+I+CCgiijX9DW16ZEAgECkKOBQKBQCAQCAQCHUKOBYJ/BZLsw6d+FvJpqD2b5Mcln0UyxVIUygZTklHGvIZJifW8thKBQCAQCJIDIccCwdtHdHxCWKwWFpsQE69ZmGlprM0cLMysXvAeeIgRGTJksE3052OSIMKI+Ph4h+f9fbI3g5iYmKCgIMyIe/L3FC2Mfy/NxcXF/uk/JvxyhIeH3759m7mQrJivjfFvOKdJk0Z/LBAIBALBPwohxwLB2wTbLygq/nhI3KY7sbvvxz2OS0htZVY1nWXNDJYFnS2crcysnma/bNj169ePHTt2+fLlbm5uL/pJynv37o0YMSI2NnbYsGEZM2bUW18d0dHRDx8+DA4OzpYtG1xcb00eoMUDBgw4fvy4+tsx1tbWkNpChQp9/fXX6lfbvgQQ67CwMPVLcK9cudKuXTsaraysmC8eaNGiRZs2bVI/8zeZ/1lAx7H8zp07jJIlSxb5rlogEAj+I7AYPny4fplCiI+n0GkPH2qPH2uRkVpcnEY5T8bvRhAI3nvEJ2iw4an+0WMvRW+7F3svOiEkJuF2VMLBB3FHQ+IcLDUPRwsbi6Sk7OjRo2vWrGndujXsUJFj+CKACsPnADQOOrthw4ZHjx6VL18eSspT1ZeLOCMQ4xbJJC3qlmvVJTQ0dP78+Tt37ixSpIiDgwPt6ilQfdW1qVHp5MKkJ0eOHLly5UJDgQIF6tev7+3tnTNnTni2aRRFOrlOPK76pdpMATLNXGbMmFGxYsWqVatyy6S2b9+OkuzZs0Nb1axVL4XEqhJDPeUR10kmrmxI3MItBP3cuXOTJ0+mPX/+/LhaiQkEAoHg/UYKk1QKUnS0dumSNmuWNnq0Nm6ctmmTFhSkveBvHSWGKlTUp+gneLYKviroi0JV+bhW4BbN+hjGUWjkk9FVr+SALspaoDToD14dyiRThU4MNcpzH70ISWZnmn4SoDP5ZivzTKro9aruei7QA5RywLX+4KVA3uj1v+KE62R2Nw74+iv19xEWm7AkMHr+tZgHMQmlUllMLWi7ubTD6hL2w/PaXI9IGHUx6tzDuMi4/28hfPHw4cMNGjT44IMP6tSpc/DgQVpYlOvXr/fv3x9e+9lnn12+fDkiIsLHx6dDhw6INWzY8MCBA/fu3Vu1alWNGjW6du1aokSJxYsXQ7srVKiAQJcuXS5evDh69Ogff/xxwYIF/fr1u3TpEqz0ww8/RGH37t39/f3v3LkzduzYSpUqNW/evFixYnQcMmTIzZs3p02bhkJGr1KlSps2bXjq7OwMLYbQV69enTWaN29eqVKlihcvPmvWLHjw/fv3169fjwFw31atWl24cAFK+v333y9duhT7UQgrLVeuHKrat2/ftm1ba2vrgIAA5njy5ElusbZly5bHjx+PjIxEFTqLFi0KEW/RogUjnjlzBquwBz0hISH456effqLvqVOnunXrVrhwYfx25MiRsLAwXNSjR4+CBQuWLFly4cKFfn5+gwYNWrt27ahRozA4PDxcd7dAIBAI3mukJDmOidFu3dLGj9caNNC++06bN0+bM0fr00dr1Urbvt1Aml/K8CiZU6ZMoYJ6GUHFosRSw9SfQXoNQIOCgoIo7atXr6Y8Ux1RxSgrV66kqKtRQN26dc+fP0/V7Ny5M2QimeSJkvzzzz9TkmEAFFQ4BxRNf/aKePz48bJly6AIvr6+SUanfs+cOZOSDy/Rm14KbDh9+nTt2rX1uXl5UfX37t0bFRWlSxgBv5wwYQIMCeqQnPlCMpo1awbtgKAwxIMHD5o2bdqnTx/8+dpcE5OYOJ+3b9/+9NNP8eHdu3f1Zy8FBI4lgx7pM/TyImYmTpzIyuoSzwN2wh3x52uH0z+CkJiEDbcNXxinsTbr725jY2E29lLkNxejpvlHR8Yn3IpKmHg5Chld+sVgLlDDVKlSZc6cGUr33Xffqb9ziw+J81y5cm3evBmSh29HjBhx9erV/Pnz459vv/0W77F8LCgMkkY0HD16FCXp0qX7888/2RpOTk729vZQ22zZskGOR44caWVl5e7uDisdOnQocRgcHBwYGMhw7FCo8Llz56CYDOHo6Oji4uLg4EBfri0tLW1tbdXFpk2bJk2ahFoEpk6dunz5cmUzAaD+1DlBmzZtWvqCHDlyMCLrReO2bdu2bt26Y8cOOzs7JoXlLDRMOkOGDBBxKCzG7NmzB2pOC12YlPqz85iHK1hrwvXatWtsz9DQ0DFjxjALV1dXKD560LBr1659+/Yx90yZMvEIr6ZPn57RcQgKX/QGi0AgEAjeM6RYuof4hoUZ2PCsWQaKnDevVqyYVrKkliuX5uur9eun7dxpeNHixVCsi6rm5uZWpEgRSu+NGzeooBT7uLg42C2FEKi/TEEhVC2UQHrRl1tqLcJcAx7BdKmOlG1KI7fz5s1bvHixuqZ8Zs+enVGgtlAEqjj18tatW6ilC3WUEguZUJwSbeHh4RhGCxeMggFQiunTp1NTsZbivWbNGtqVAVhClcUqbrmgCyPSnQtlG9c8xQaMwUioKpwga9asyg9oQJ5HWMIjRVNoxzYU0pFHXGADTzEVPWoIPk3DUe8LFSrE7CCRaKAdv9ERYTUiNkBxMIZbGnEjqhiRUdCMfuVYLhgaGegUFGfdunU4AW0sDcQLYa4xGGGU0N04A40L+jIijRjDKPjEZADyKISLwNsgZNzCRSAlNCKDJObRhY60oJ9rbMNgPrmGJ7FkrB294Df4jZmyEGpQ5VLVi1sMQ48aff/+/dCpEydOKMcqU98kOEeExiT4hMbFxCfkdTSvmNYiPDahXkarxpktnS3NYuMNryOffhh/7fH/tw0K26FDhy+++KJy5cqsL17FOZA5GOT48eMhi4Q3JBJ+yXyRnD17dt++fXEIpJm5E2+fffbZwoULOWYMHDiQcw5xAkllTWkpXrx4mTJlunbtyi6g5ZtvviHUW7ZsiSoOq2ZmZlDqr7/+mg3VsGFDBqUd0kyUQnCTEEoVtIcOHWL5EMiYMSPdd+/ejSWpU6fmtlixYm3atKlevTqqGJRbTkqK6XIs7NixY9u2bQmSxo0blytX7sqVKz4+PhDunDlz4gF4LSSbaRJC8P7vv/+eqDC9lIwGoK4JaSgyNNrGxoa+DE0vmDTWcp07d+5atWoxX5zGgRwfcg7ED3hJdRcIBALB+40UI8fR0dqxYwZmHBSkWVkZOHH+/FqHDtoPP2h58mgBAdr06drNm7rwC0DhhNUNHToUFvvzzz83aNDg8OHDFH5I6tmzZyHKY8aM+f3337mF7lCPqYgjR46kcsOBYD/0+uWXX7igHlMpKcmqOkKGli1bNnr06Pnz5y9atAjmxCiUfKr7ggULIBOUbVVTkQ8ICKAqo3bGjBlwL5gECuk+ceJECjO04/jx4xAvxQ5btGgxYcKEQYMG5c2bF1a6fPlyFCIPP0Oeoo6pu3btGjt2LLTst99+U/SaLlwjwNAQCwaFbbi6utrb22Pbzp07EUaG4s2jNGnS8AhGyCMYOVPmKTrRgxOmTJmyZMmS9evXM7uNGzfCEuji4uLSs2dP+BDzZS7wHnyIGJOaNGnSuXPn1OnC6HKNwwOWwFOZGnSZdoyHRuDqcePGMWUljB+YC3QKUsstUO5iRMZldOZy8eJFhLHT19d38uTJCG/YsAGDmTWcFefgc+VGHIslc+fOZQnoxXIA6AtPWWjmRReWFVewdgjPmjWLWbO4kCoW64cffmCthwwZAi9kUsy0WbNmdFTOwUtYRS8Chqe4iGMPgzIjnIBP1LKq6b9J4LLg6ISHsZqlmeZma+ZoafYwRpt3LTqdldn4/LY57M2RiEvQopJhGlPo3r07Ierp6Qm3gy8qJgfBJVTUT8IRpQD+R3TxCAGoIb7l2srKirhiu+E0iOD27dtr1KjBEsAU6WsiuHSni3rRmaCysLBgceml9NPIWkAoiUb2Qp48eRDgqeprAq5GD1sSpk5gEOSMTkc2eLdu3eDfrCNUm9OpaVzANcuHYR999JEi1syR0dXGP3bsGI2cjtTRC1LO4YojLlDdiUzaEQYqgNU1MUYkEI1KW6NGjYglHMgO6tSpExuWvs9OQSAQCATvN1LsB/IePNB++kk7cMDwcgX/+flp/v6GH8urW1fbtcvwFnJoqFalipYjB8VH7/I01DdMcK+iRYtSPuG727ZtowS2bduWEv7FF1+cP3/ez88PwkTBBjBOOBx8DsBoPTw8oLBw1rJly1KPqbhU61y5csFWS5YseeXKFQoq7XTMmjUrmqnNEEd4FQNVrlx5xYoVVNM6derArvbt2wdlpFKitmLFigMGDOAp16tWrcIGeDCAtB05cgSOe+nSpWrVqhUoUIDSu3TpUsp/hQoVqK8YkDFjRigIDIBG6vGpU6co5xRyyPTevXuZC/QXqgp55WLTpk3e3t4cBmB4SGIwMy1UqBDs+Y8//ihevDiP4BC4AqrHuLAHBoXU8pSp0QXbKPMMvXbtWngkUwM8qlKlCvbDTZkUNm/evBlOwBxhpc2bN4ePrl69GtKpOAckifMDZPfmzZso3L9/P+6CDO3YsaNw4cLMAjE8vHLlSjgT7uIQAnNFGMOYBQZwNhg2bBhW0cJJhs+mTZtyATHFAIaAMZcpUwZKDR9i3emivkr08vL69ddfCQN3d3e8zULgSTjZ559/rtYCp3EkwCeKCGIJK8IUsGTr1q0ENs7EOUwfPoR+BoVEEhI4h4VgCurr1apVq3LeSEzF3gwgxw9jE9bcinkcZ5bVzrxyesspV6IDIxKy2Jp5p7I49TD+yuP4DDZmTbNYZbF7yjZoJeHBFAgk5sInk2I6HFeYKVuGqC5VqhTHNh5xMCC0iHCiGj/jW5gri4I8TmY3cfCgC77Fz6wvjoJTIsNK5ciRo1ixYlwANzc3GCRbjF4Mt2XLFtzeuHFjhoBi1qpVi8DgSMnuwzYkmzRpYvpjvNjAIYSAwQAYM3uEpSFaCHV2d+3ateGyRALhRGixsnQvXbo04UG0owS1rCxRSveCBQsyL4QJD85CXGfIkIGpoZxPwHSYGpsXLxEnuOLDDz8kNlBF48GDB5kCziFoiXlIdqVKlVDFpihfvjxTY6aKNxPDbECUo41EgSSxZ/oeWiAQCATvMVKMEERGapcvG343RUKCgf5mzapVrqw1aqQdOWJgybTfu6fdvfvy144BpBPu2Lp1axjV5cuXYZb29vZHjx6lcFLhoKFUU5hZUFAQRTdTpkxwo+7du3fq1Il6RoVTdAFQnimN6gtO6uWnn36aPXv2+vXrwy9h3rAB6i7aqJEwXTU0oL1fv37w2i5dulAXGYXaD6EsUqQIxR6WBqNiCNRSm7/66isqPYUf9gxbhXgpA2KNP6yGAdxybWdnh+UtW7bs3bs3vbCKR9WrV1+0aNFnn33GENu3b6cXCAkJOXDgANZOmTLlhx9+gMPxVOkMDg7etWsX5ADqDK1n4tzC/CCLEBqEcRqug24yNBOEhTA1gOV4rF69ehDWPn365MyZE1WAKUCj+WRGsC5ID67u27cv3BSiidlwCIBCuAKNeAPe0KpVKwgNPIkW+nKuYOIsEKZCNWDbHG+gyPTq2bMndtIeYXyNm/liAA7kDMM0oVk1a9akI2eeEiVKqDnCcevWrctaQ78WL14M92Jq8DxOBfny5YO1Q5sg1jAzfbWeQNEjTMIG2BILwRQYF3LTrFkzNS94D8vNTLGBU9ObZ8bA3ExzsTLzcrLg+kxYnN+j+AJO5lbmmrOl2e3IhMCIeGzycDTPaJvUNkKdz2+++YaAAaw1ZwDOSzA/DiGsNUtPUCHGMtHCuZEjBx7jk6hj7wwcOBBqyPLBNYkHQJCgE35M/HM6IowJFZYGJbidcxHnKwhix44d161bx8GDR8QPCulId8SIH/YLziRiYdKEh9FYA3Avj5BUMuw7CCuno0mTJnFiQZ7l9vHxGT9+PIcrrhs2bEh3lENqEWMsYoO5ECdsGWwg6hYuXJguXboOHTrAYn/88cd58+bRqDYyYTN16lTOxkQa8U9fuDuPOBwSjTBvrjkO9erVi9iYPHkyxzkcyBQ4EnBoHDlyJHMsV64c2xkzkF+/fj1uJIT0+QgEAoHgvUZKfhHy5F/qNUtLzcnJ8HIFsLc3XAOeqv9eCipiIyi1pi1YsIAi3aBBAyoxJY1iRqmj1lJxPT09qb6ffPLJr7/+um3bNpgBNA7+R2lU/4ZLdy64Nao0kGPqJXoglwAlVErqPWwAPaqgKklUUWIhW4o/UT7RBhiRFnSuWrVKSVK2IVsQC4ronDlzqNxQN6UKZkkXrukOvYCNQQigGrBkODosDc2UfB7BVKjEUEyu0QlLgO9C4uGCGTNmhOrBEi5cuKAewWgZjo6QSD5hMzBjRsmVK1ehQoVQTjuj05IqVaquXbvWqVOHWXML9dy7d++ePXsYDu8xOu3oxA+M3qZNG+Rhk8w9f/78cC8GhZ5C0JFxcnKCi/AIYTrWrl2bQTknIIM3IGQszblz506cOIEwBgQEBLCC9IKxQcRRuHnzZqw6duwY/NXLy0vxKlgOBkNZYKtcoFyNVbFiRZwJ+YZks/QsE2wJDsRxiNGRwcmQY0gM1ybgHGRwHaQHMbThKKKIWe/cuROD4ZHt27dnmqwac2dEpe3NI621WaPMljDjgMfxg85FdsluXd3V6kZE3JALkYERCemszQa426S3fuqfVpgO5BLSz1KqWzwMmAKhpW65BsjgChXMNDJZlpt9QaASkwgwd1o4duIcxW4hxzNmzIAF0q5aWJTOnTu3aNECL6GEFSRC0MlTogUBjpcsPetotE7jBKIWjgvVggyRwL5AFRrUKBMmTIDc85SB0MNcMJ5zCxfIYBifDErQ0osu7GjUqnClEaLPBRsZHsw0MQB71L5GGyZxpr1///5E44/Z0Q5jVoGHKoSRYTrowRXsTRrpyBSIQ7YSGwTDEKAjajmY4S4EuDVOSCAQCATvOVKME9jZaR4e+u8zpticOqWtXav9+KNWvLhWqpRma6u5uhr+M34H9iJQtChjFL/+/fsPHjwYRrV8+XLqPSSJMgZdW7Nmzdq1a+HNUFV4VcOGDSmKuXPnPnDgQFBQEBouX7588ODBFStWwDgpikotoMqmTZv2wYMHt41/eUtvfRpUTbpv3LgR5kd1hyJTKbmgTO7btw+1q1evhqMjSTXFmCpVqpw+fdrNzQ3zFLEAV69e3b9/P6z9zp07KKQ8www6dOgwaNAg1J46dYpGSu+mTZsOHz68fft2GiGRdEQtbKZAgQLIQCwYC0IwadIko2kcMezhhbA9OkIcoY9MnxbGhVXwqcSeBZOFVXOEgExnzZoVGqSIBY/gJVjCBBkI86BB6jeC4WpcOm/ePLwNhgwZggzyGAm/hB9DU2CctNCePn36smXLLlmyhHXBZugORxpGxEIY859//gmxZo7MFA4N7+cWA1gOVKHwxo0b+FnRPtSiDeLL+rJSuBeZDBkysHDEA8p/++03DifwHoQTA+dwumAVpk6disz69etHjRpFhHz00Ud9+/aF/RAeLBzzYvrYxoiKQb552JqbfZTRunN261wO5mfD4geci+zs83jIhah70QnZ7M0Gutt4Gn/PsS79BEyQw1ImI7hgIniGYx7OYdZEgrqFTfKIRuU0WCYLTVDRSC8k2VwQPloQ5hP/I0Nf1CLDanJNC2LIQ3aRQSeLwi2f0Ef1lO5csI4EFSvLcCVKlKBFN9dIzVGIpApsBkUzSgCGcYswmulIC5JMEKrKcNwiydA8opGQoDt61ASV8UwEMeyhhYHoqOQBqmikI/q5pkUJowFX8Mno3NLO6GhjRniPFoASehGZKqoZCOXG2QgEAoHgPUeKvXNMFbS31/bs0SIiNGdnrVIlzd3d8OngoK1YYXihomJFrUkTLW1aXf4ZwDjhmrClevXq5cqVCyYHkaX0UnchVbAlrvfs2XP+/HlqGy2KJUMW4ToQqfLly1Ptjh8/DoN8/PgxNIhGT0/PdevWVaxY0cPDA+XQSsgryv39/WvVqkUJpHgDyvzWrVspn3Xq1IHDoeT69eswBqpptWrV0AaRVa8zQq1gbwULFoTPYQmj79q1i/bmzZtjJxpghDBpTMKAcuXKYee0adMgdtBTynaDBg0owwsXLqQM08JY6G/SpAnMHl4O70Q+ICAAhsfBIF++fE2bNr13715gYGD9+vUhrFxAOnfu3Amfbt26NUya2TEdjhOwVUg5tsEJjh49WrJkSeRVdYcI+vn5MXdoN5yAydasWZMW+CL6mfj8+fPVG8D4kIHQgA3MC0/evHmTUaAmu3fv5hiAAGQCgosDIf2NGjXiEX7YsWOHmnWRIkUQwMmszpkzZxiLqbVv3/7+/fv4EMfCOTCpevXquB1fgcyZM7Po6GEW0BrC4OLFi8y9Y8eO3EJf8D9TY9Z0pwU/q68tsZ9G9aorpAebiRBs5oIIuXDhAvx+w4YNHJMqVKhQtWpVjGEWTLxYsWIsvSJebxjwXgdLs0LOFgWczCPiNP/H8eGxmoOFVi+jVc+c1o0zWzlampkn5cb/UhBXLC4rwmp6eXmxC/QHbwlsSWKJLcBJKTFTFwgEAoHg5TC8Zqpf/uMICdG+/97w640hyiVLGl6uiI7WbtzQrlwxcOKpUw1fITs66sLPADZ55coVym3+/PkhN5RebmG0kDNqHuwKsgVzggYVL14cegRd9vHxgZBBYWmBekIQjxw5EhUVRXeYEwSLC/g0CmG6sKJr165RNeFSEKa8efPCAqFoDI1PoF+Qp1KlSsHMYFdoQy0sEEY4cuRIuCC8GQI3d+5cSFuzZs3gwRDos2fP0gumBd9CszKAibi6usLsYeQ5cuRAG8QXVdRsCGVISAhcrXv37upVUWo53VGFPAYzOxgzpmKVt7d36tSpsZm5K4bq6+vLI3pxC43GBmYHGYWs4w2eMl/MYETMZpqmr75oQa2V8XcUhIaG0p0RcUKlSpW4hUfCjHmkHIV+Rrl06RL0EfuxEyczU3gqTkMJa4TnsQ2eirchx7BhxuJpnjx5MGPYsGExMTHQd6gqRB8Ki58Rw2AmqAzAb7SEhYUxBPRXdWcIJoI9Li4uyGBAbGwsBxLCAL9BrPEzGtDGkmEzjL906dKsI3PEQszAeGwAdIR5ow2dhAfeU+cHIgcmh8/f4veCcQladHxCZLwWa3zPiBC0MtdszDVbC2M4viNgCVhl1pHlICreymEjMbCEpIFVhBnQWwUCgUAg+H9ISXIcG2v4nRULF2qLFhl+a1tUlIElOztrhQtr/fsb3q+wsnrJaxWm2kaVhbhwAb+h+qq6qyqxegq/oR4jD1emhWtaaFctqFJPVUfYGxcUS7Shn6eqcKpRDAMbgRif6FH1XjUqnV999dXq1athqOiBy44dOxa+SF+0IazElEkYYzJJGcBYiDE0jXThNjAwEHI8ZMiQli1bmixPPHE0qFvTNJM8ooVHqOIpZvOIgVQ7xigz+ESeT+M8DG+MYIO6VY+USTY2NnQE3KKQdoAebumiJBmLW2UGA9HINZaoWdNoEuYpjVDnXr16bdmyBYVOTk5MdsaMGTBUxBIbQEc1NF0A7chzgXIauVVjIUYL+pWkmjhPAQoxgxa0ccs1LcpI5Rxa6MsFMkozLWp0JaD0CAQCgUAg+C8jJckxgJ+FhGgXL2q7d2v37xteQfb01MqV07JkMbx08Q7SERjVlStXNmzYcP36dUhV1apVy5YtC9VTfO5VgfNDQkKmTp1as2ZNePbrKfk3gwlGREQcP34cchwZGZkhQ4ZatWp5eHhAT3UJgUAgEAgEgn8TUpgcCwQCgUAgEAgE7w7et68qBQKBQCAQCASC14aQY4FAIBAIBAKBQIeQY4FAIBAIBAKBQIeQY4FAIBAIBAKBQIeQY4FAIBAIBAKBQIeQY4FAIBAIBAKBQIeQY4FAIBAIBAKBwAhN+x+51vDoeC972AAAAABJRU5ErkJggg==">
            <a:extLst>
              <a:ext uri="{FF2B5EF4-FFF2-40B4-BE49-F238E27FC236}">
                <a16:creationId xmlns:a16="http://schemas.microsoft.com/office/drawing/2014/main" id="{756CEF64-6AFE-47CF-AD03-0A930A81DD5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data:image/png;base64,iVBORw0KGgoAAAANSUhEUgAAA7QAAALgCAIAAAArzaysAAAAAXNSR0IArs4c6QAAAARnQU1BAACxjwv8YQUAAAAJcEhZcwAAEnQAABJ0Ad5mH3gAAP+lSURBVHhe7J0FeBTX18YXdwqB4G4JbsXdnWKluNu/xb0tUtytSClSKO4ePLhbsAAJBAkJUZIQkhACge+XPdP9tjFCsksJ3PfhWWbv3Lly9D2zm9kE79+/1ykoKCgoKCgoKCgo6HQJtf8VFBQUFBQUFBQUvnoocqygoKCgoKCgoKCgQZFjBQUFBQUFBQUFBQ2KHCsoKCgoKCgoKChoUORYQUFBQUFBQUFBQYN6WoWCgoKCgoKCwmeB0NDQ169fBwYG+vn5PXv2zMXFxc3NzcvLy9/fn/YECRIkT578m2++sbS0zJYtW44cObJkycLbVKlSJU2aNFGiRNooCnGDIscKCgoKCgoKCv8l3r59C/cNDg5++fLllStXjh07duPGDfjxm38AaRbCBj9OrAdsOEmSJBkzZixTpkzt2rWLFy+eJk0aqDPtnJVhFWIHRY4VFBQUFBQUFP5LuLi4wIltbGxOnz797NkzaG7u3Llz5syZN2/erFmzwoBpgfXC2eDQ/v7+Xl5edHv06NFTPQIDA/Ply1ejRo3GjRuXKlUqS5Ys2rgKsYIixwoKCgoKCgoK/wGCg4N9fX0PHjwILb5//35ISEj+/PkrVqxYokQJCG6GDBnSpk2bJEmSRIkSJUyYMEGCBFwCbXv37t3bt2/pDEv29vaGJV+/fv3ixYvOzs4pUqQoWrRo8+bNa9WqxbXJkiWTiRQ+CoocfyHAVfz8/HAV9ZUjBQWF/xxEJDJ6mjRpEidOLBldQeGrBe7w5s0biGyqVKlSpkwpjbQEBgY6Ojr++eefx44dowVa3Llz52rVqsl94hg6jnDlgIAAd3d3W1vbDRs2uLq6wqSbNm3avXv3fPnyMakiBh8LRY6/BOAYQUFBY8aM4Th16tTSqKCgoPCfgLQSHBwMLe7bt2/OnDlhydoJBYWvEiEhIXfv3v3999/hvjVq1ID14iPe3t4Q2eXLlz979gxC3L59+/r166dNm1buEMeQGRvAgCA0NNTPz2/Pnj1btmw5f/58kSJF8MGWLVt+8803HzvgVw5Fjr8EQI5fvnw5bty4Dh06ZM2aVWtVUFBQ+C9AWvHx8Tl06BBZOV++fIocK3zlCAwM3LFjx8iRI8ePH9+zZ09abt++DVc+c+ZMxowZSdx169bNnj17ypQp4/iHdMKPAwICnjx5sn///m3btgUFBcG5+/XrV6BAAfUxTsyhyPGXACHHU6ZM+d///pc3b16tVUFBQeG/AGnFw8Njy5YtZGXIcdKkSbUTCgpfJUjQmzdvHjp06KRJk7p37+7g4EC+vnbtWqFChX755ZeyZcumTZvWtLQViuzv73/s2LFZs2a5urriicOHD4ce4IwJE6ofuPgwlIwUFBQUFBQUFMyLsK9KJEhw7949WPLFixdr1KixZMmSqlWrmpwZg0SJEqVLl65p06ZMUaZMGRsbm5EjRzo5OUGatR4K0UKRYwUFBQUFBQUF8yJhwoSXL18ePnz4kydPunfvPmHChDx58pjvqw4MmyRJksKFC0+ZMqVZs2Y3btwYM2bM7du33759q74y8EEocqygoKCgoKCgYF7ASrdt2wZJLVKkSOXKlV++fPnw4cPAwEDtdATIF4hDQkKCI8Pr1685RYdomC50PHny5PDjwYMHly9f/sKFCytXrnz27Jm6f/xBKHKsoKCgoKCgoGBeQEkhtbDhmzdvwlbbtm3bo0eP69eva6cj4N27d97e3nfv3oVP20UAjY6Ojr6+vnTTLogMCRIkSJQokbW19bRp04oXL7537174MaxaO60QBdQf5H3uwO6pEJ8+fXbm3OUnj12w9OzZMleqUDZv3pypUqWUb9arP8hTUFD4fKD+IE9BwRhv3rx5+PDhnDlzXrx4IWxVXrNkydKrV6+CBQtq/fR4+/atn5/fpUuXdu/eDY0OCgqKiv4yQsqUKStUqNCiRYtSpUqlSpUqqodd4JLw8qtXr44bN+7x48ezZs2qV69e2rRptdMKERBvyDHrxD7k+X9a01cACs3AwKCz566cPH3B1/dFSMgb/beIEn+TNk3lSt9WrVLOwiIdMlHkWEFB4fOBIscKCgaQoOXbEYGBgRwbSBe5Gy6bOnVqw4/YSU9o9MaNG7dv384l8F0oLAw4IvOhMwOS+nllkE6dOrVs2TJHjhxRfYmZ/q9fv16zZg3MGK+cOXNm8eLFodfaaYV/I96QY2opHx+fdOnSfVVxNujVK5jxmrXbMme2LFOqKC6Ezb8Nfefh4eXg4FSqVNHOHVshEJSoyLGCgsJnAtIw5Hjr1q316tXLnz+/IscKXy3IzsHBwY8ePfrmm2+yZs0qH/ZGhTdv3jg7O//yyy9Hjx4tWLBg586dq1SpkidPHlJ/xAvxsqCgIEa2tbWFTD958qRjx45cmzlz5mgo79OnT6dOnbp58+aRI0cOHDgwRYoUX9UNx5gj0W+//aYdfsag3Dl58mTPnj0zZcpExRPVBwdfHhwcH27bZuPr9yJnjqzVq1fMnj1LzhzZOE6cJPHdew/c3Dxy586RPn26RIkSUmKePn26XLly6dOn1y5WUFBQ+OQgXL948cLPz8/Ozi579uySfdXvgCh8nYAZnzt3bsKECbDYGjVqRMNe5POWadOmnTlzBk48e/ZsXrNly5YyZUrcB74bEcmTJ8+YMWOxYsWqVq169+7da9euMd23336rv48WOeXllJWV1b59+1xcXBjfwsKCcbRzCkaIH+QYfe/fv3/t2rUUXpDjgIAAIm9EBAYGYl4YX/TFWXwBe7l0ye7KtZshIW9evgy4fv3O1Wu3nji7ZMuW5dq1Ww8fOoe+C82QIX3ePLmSJk2iyLGCgsLngIcPH/75559Hjhy5cuWKg4PD7du34cfqEy2FrxAkcejK/Pnzb9682ahRo1KlSkVDjl+9egWNnj59esmSJadOnVqkSBEcR74jERXkixl0s7S0LFGixPnz50+cOFGrVi0Yc1QT0Z40aVLI0sWLF9++fQs/hnkzlHZa4R/EDxL5Tv81HXD48OExY8b8HAGj9YDo0+H169faZfEc7Pfly8DXr0M4CAp65evn9zokpESJIg8fOZ87fyXo1au3b0M9PZ+rPztVUFD4fBAaGnrp0qX169efPHly48aNe/fuNXylUkHhqwLs09nZ2cbGpmDBgvXq1Yv+Hq2fn9+GDRtI93369KE/xDeGnJVu8F3I8ffffx8cHLx27Vp/f3/tXGRInjx506ZNM2fOvG3bNnd3dxxWO6FghHh2h9XV1ZXa6Oy/cfr0aaqlQ3pw9ksii/rSkJcwDyHBVKlcLknixEeOnIIWy9lkyZKqz0QUFBQ+H2TLlq1Nmzbyo1+JEyfu3Llz4cKFtXMKCl8TXr58uWvXrjdv3lSvXj1LlizRJ+vHjx/funWrbNmyhQoViuq+b1QQXytdunS+fPmuXr367Nkz7URkSJIkiZWVFZ2DgoIOHjwYGPWDlr9mxDNyXKFChYEDBw7+N3r16lWkSBFKtHTp0tWuXfuL+eMPzD1T5oypUoX9mWrSpEmyZctcqWIZu+u3/f1fvn8f9mCXJEkSZ8+elVPSX0FBQeE/R8qUKRs1akSSTpMmTYECBSDKqVOn1s4pKHxN8PDwOHXqFOViiRIlPvinb5BjaDSO880330Tf0xjyDIqAgIDQ0FBLS8usWbNCdt3c3LTTkSFhwoSpUqWqWLEirnrmzBkfHx/thIIR4hk5rlSp0o8//jjMCEOGDGnSpMmrV6+wPA7q1KmDvrXe8Ry4R6GCefPnz0O5mTJlitq1qrx8Gejh6R3y5s3792H2nTpVqmJFrf6rYuC9/uF6OKRJIN+ciWpATmmzmhOfbDu0a1OaEyxAm88UiGZHckqb1USISnSxgCwvmsVrUypEDaSnySsGIDRlzpy5Y8eOWbJkadmyZbp0YY+b1M7pEb06OKXNGmdENUusoV945KJQhqQQEXfu3Hn27JmVlVX+/Pk/yHdfvnyJdeEv0f/1Kn3Eqt++fRsSEsJVdnZ2W7ZscXR0TJw4McSadhiR1jsKsJhSpUrB2h0cHJydnbVWBSPEj0e5+fv7L1u2bNSoUb/88svw4cNRv3ZC/5fRixYtGjdunLW19d9//120aNGYl1yfP16/Dnnq4rZg4Up//5e8TZw40atXwRSXCRIkzGSZoXu3H0oUL0wjSvz0j3JDKS9evAgKCoq7CeHSyZMnt7CwwKW9vLy0Vj3QJuw/Y8aM8qcJWqsZQLihgEaMJvnOepo0aSjSRC/h4hQ75WyGDBm09+YB8TEwMNDb25uDuCsILaACijT2wrCMqZ3Qn2KnuKRpnycvuvhgiI8JUqemikzFQUBAQLgPEJMlS4YuMDzYm9akEAEEHOT2/PnzmNsS3uTu7r5q1apGjRoRk42/c4wVYUuYDcqV213aCf0NLWwJcmCqO81M4evrS4wyttjYgQWzCyEubm5u4QZk5VgRLvDFfG6pEHfgBTNnzvz9998HDRrUp0+fD/6t/Lp16yZPnly3bt1ff/01a9asWuu/gb8EBwdj0oTHGzdunNED/o1jNmnSpFevXjNmzIAlT58+vXHjxto1UYDsQLe1a9fOnz//hx9+UDEwHOIZOf75558HDx5sTI6pnA4fPjxkyBCCFybVqVMnwtMXo2a0Az92cHQ6febSw0fO/i9e6hLoUqVKmTNHturVKhQtUihlyrBPanDCT0mOSQyknJ07d27evBn5swDtRGxBvqlQocLo0aN37969cuVKtqOd0EuAnFSnTp127dqZb2sQYhcXlxUrVpw/f15rihvy58+POu7cubN48WJYhdb6D2rWrNm9e3fCn/lSKfFx/fr1xE2UFXcF4VDIH6KzfPlyRARb0k7oFQTdb9++fbNmzaAOcf8GPIN7eHgQsg8ePGiS6JQzZ84xY8aQUcgE4T5tRDLly5fv3bt37ty5jQlcHIEBUzfeu3fP2dnZ2JhjDSjjt99+y8H169fD/akNAs+UKVPJkiVhZnEXfqRgI6hD9B5DW9IHrtfsnSXh3cYBmRK3a9euNWrUWLhwoZ2dnTHL5Cp2QQzH0jiIYxiH0F+6dOnPP/90dXU1iQtkyZJl2LBhVFPkINiJdkK/bM4WL168W7dupUuXNpMWFOIXMH6MBNKyZcuWDRs2VK1aNUWKFNq5KHD8+PEBAwZYW1tDqYlIeBDVHRkWCBsmqnh5eT169MjJyenhw4eenp4YNp7C6+PHj4sVKzZw4ECYLiFi0aJFRDZt3CiAgxw4cIBMNHbsWC4kAMbdTb4kxDNy3LdvXwKr3AcyABMhZ+/fv5/ARMC1svrPvmlgPrzwf/n06TMvr+eY7zffpMmTO2fatKkNURg//JTkGI89ceLEhAkTihYtWrlyZcMyDK7FeqKxK7oJtPd6cgxTLFeuHG5P+udaA6UgHxMICC7URWg/jvkyKsBfly5dCpts06YNsUlr/WdHrCea7YBw2wGWlpZYI0q5ffs2r8aX07Jv374ePXpgyWZ67h7SI7zCy4X2GT6ki+F2QLgdIfYiRYqgowcPHjx9+hRCIyPwyjExnXbMjwoHoiyXxBo4O0UXi6ciKlGiBHuRlcirfu1h0PeNBCzVeOUgY8aM6IJxoGI+Pj5yLa/0ZNnbtm1D6YMGDaKb9I87SGZbt25lCySwcIuJHZD8tGnT0CP1P1lQa9WDXVhYWOAdLVq0MMc3ykJDQ3/77bfVq1f36tUre/bsUFtEx6ZkX2Ga0EM6h4P0CeezjACVx0Hu3r0LbTUutGADR48e9fb2njVrFqqPYxh/8uQJakXjrVu3/uabb1ikrMewckOQiYiw7emhvdfvAhZSpkwZOATRj1pLRqAPr8yyadMmfI0YokiGAiAwuru7U02dO3fu9OnTlOgfrJqoQnv27Inx/PHHH+RxzOzChQu+vr7y1HBsjDwFsL3UqVPDc/CRUqVKFS5cmJhJwIfswnT/+usvQhnkOF++fNq4UQDXZkbK1I4dO5LN416OfmGIZ+SY6E/2DWdkWCHmQmBNly4dEXzkyJFf3rN+Q//55lwCXdjzK0gwYZH7nxBMdP6U5Ji5yAEbN26kSMXncV2Ej2uhHVQDM6AFjWi9IwAN0pkUInrEAvFJQC5kg1xOi4QDSm0KIfRbq1attm3bjh8/Hn5g2LUJ4eLiQnQgK0NBoBpSkZO/WSqzE3SwQA603v8GPbE3sq9xZEFBsjuuYkdIg4qfDpkyZWLw0aNHoyYITZYsWaS/CYH0UAdBmdhqa2uLbQTokTlzZvnIhWiLBllYpL7PIhFyhgwZjO9zsEeRPKNxIeMzIOJCj4AIO2bMGEqXli1bxp2fMezs2bMpIWbMmAEpRG6sEwljMBxQmLF4Y0ZlDFaYJk0a0QXHskF0ATgQXbB4rIsRSCGIgpWj5cmTJ8Ns9GPEFUzK+LVr1y5QoAAqZjFiCYhOOrAwOYgKEfWCa6AR1h8UFIQ10sIggDE9PDx+//13uUFgct9nJZhunz59UMfhw4dZALOjAkRHemYBOCmWQLt2wb8hTi2605r0kLcS0Bhf/IsBUcS1a9fwwREjRtSvX5+30j92uHr1av/+/Vu1atWuXTuWCrfANmQWzIBlY0ha1whAZSgOF5DCEjkwgrgGB5gQkucVsWNaxCjMfujQoZcvXz558iT7paeMo/DVggjj4OBAHCYaHDp0iDiJ5WjnosCzZ88GDx6MC6xdu5b+3bp1EwPDiXiF3uTKlcva2hpODCHGPrFGAXUgoeb+/ft169Y9cOBAzZo1J06cSK7Rxo0CWDXRg0jFgPPmzaO/RCoFQTwjxyTLaJ6HQuxr0qQJtReGpTV9HSBSf0pyjDr+/vvvXbt2zZ07l0yJJ+OcPXr0QPhkhTt37pCn8TqtdwTghOioePHieLXWpN8COZJXogDZ6+zZs6R8julJcVylSpXWrVv/9ttvhIkPhphY4OnTp+PGjYN5jB07lpy6efPm7NmzY28Ikw2y2ePHj5NQtd7/BltmbT/88APbMaxNeBhKIWvS/uDBAyp7omT79u2LFSvGRqCq0DLsWfqbEEJoCMrk6dOnT7PyVatWIVK2U65cOTrs3LmTwobUHqnv41w5cuT49ddfjYk7PYXicxVehpp27NixZs0a+F/Xrl2hOOyFUN6mTZtwn+rEAuQDZOXk5ARhffjwIUtFwsOHD0durGHPnj379+9HKVrvfwP516hRo3v37tAagy5YHomKS8LSSJIk7u7ukG9nZ2e0VrZs2enTp6OsqVOnmspxEA7GX6FCBUwCRTMRSQv5V6tWDVLISm7evBnNs0WRf7Zs2UqWLBkuysl2RGV4ip2dHYPQjZHRLzL5888/8RR9X5OB6ZBb7969qX8wJPgx6mBGzKNIkSJ0wFP27t2LVUj/cGALlBx0Ng7IjIkQuASxYy0cb9iwAXMiIHTo0IFaiDg2cODARo0affBj6Ohx6dKlQYMGdezYsV69egQr1l++fPmRI0cyKQJcuHAhLETrGgHYCQvAnsOtAWmwcvaFKrFGSLybm1udOnWIfswl9wgVOf46gUdLCqMAI3NhJxgYcZhQT4qkUesXNajfZsyYAdVZuXIlKZWUhEdUr14dWoxRUR5DiDE8HJA8iI0ZQhyhYNKkSdBi3M3R0XHIkCG9evXiKjkbDXC377//ntWuWLEiJve2vyrEMx+GfpHYoE2EtoiAq3Xu3Dnu6VkhhiA9kJXJ06QH+TYCmQ/5kziLRg3O0ocgIoMACSskSJR46tQphoUf1K9f/9atW5AhEpJwAnODWajdN23aBKNt2rSphYWFNELL2CAVdqSoVatW/vz5ZQQDWDOSgd4xGlsjPn733XfEMsiE3ArV+pkHBiIVEBAALSB/Q9Sg+3KWAKotPQpUrFiRcCmdBQxF/F26dClU8uLFiyjo22+/bdmyJQqytbWF32j9TApSBVSMV5aEAGnBZqDsqEOzpMiQK1cuQ84QkKUuX768YMGC7du3+/n5oVzyDakFcg9zNYcuZEymoJyAH0PICFkIjRZktWTJktGjR0P3IwWn6MBO2YUBDMjlwsxwFtRKBiUFwiN9fX3JlIZJzQTWQ0kMi6WMbNCggSHvopdo1MEpXCNcGcBQuAB0YfHixXBuBFK6dGlqCRwfRHUTOi6gGtm6dSuGgd6lhVmo67RVRgZWTolovHJRAYR7/vz5Bi8mRvG6aNEiXMw4oCl8bcAM8E0bGxsCvnzzAcPGT/HZjPo/P9X6RQ1GgJtiluSLEydOEPqwQOrS9u3bQ3sqV65sZWVF9IMlU7DR03hMGDPhnQuvX7/OpAULFqQDA2qnowYRiQFxbWw7Jv2/KsQzckzxROQqVapUycgAP1NV+6cE7oQr5smTp3nz5mTBJPpbpyROFFQuapALUZOxb798+fLvv/+eM2fOunXrBg8efOPGDZJuixYtGJMQAz6Z3zIXibNs2bIQRPl0nqnTpk3LpqICe4l4V+DgwYNjx46Fk8GKVq1axQhEN0yUAGqO9B8pWLmILl++fHXr1jV8ygY7ZM3sTttABHDKWDuMwLIhbatXrz579iyczN7ePm/evHDWrFmzBpnicSWRQkqmMmXKNGzYUD7yQx0we82MogA2E+7+x5UrV0aMGLF3714MbOXKlaSWGjVqwJNQBPvSOpkBjA/5xpjbtWu3YsUKKdqTJ08OXWYZCDNScGrChAnhihMcBHrXqlWr7t27sx0GmTZt2oABAxwcHOCXMUm9cQQqJn2ikcKFC1PmGWyJ/K3JPQoUL17cWB2MA2/AlvALiuH+/fs/evSIarlZs2YkfpK0OWyJGIXw4fRUdHInGENiI9oSowAWbpxK2P7Vq1cpDrds2UJNAneBDderV0/+7AkvUOT4awZ2i7/b2dn9+uuvjRo1kk9TCV+YTUzu1mE89Lx27dqBAwfwsr/++svV1bVly5ZUdDHhM4QLyDEXvtB/oXHXrl137tyJYd7EI7jEuA5UEJjx2VjmAHE2adKk8pW1rwqv370PDtW9eqcjDSZJoEudOEHiBLqEZs+JHwC+B1AK2RpmjBvjY2S7hQsXRvMLPTAqGDAEVHuv0+Gct27d4oAcuWfPHkJMiRIl4HBkfRATDzchmI5Yg41JUmcBx44dk/vZ0sEYskLCImW91qQHQiAydujQ4fDhwzdv3kQyDBiO8XwasDxmJwIaZoeubdq0CV4YqWDZdbZs2Yy1A+hMtIW+QFX37dvn4uJC8SAiMp92GBmwbKxLdAFOnDgBO4GLyFtjiC7q168Pa8QatVadTv6sG1p54cKF8+fPDxo0SHRhvpULGB/DIO1R6cEmJcnhIMifJUVqToD4VrBgQePv2zCOm5sbzJ5GDw+P5cuXQ6+pYeQeuVn5vTFYBtOhCJK9wZZOnz6NLeG/8jYc6EatMmvWLO29HvgFWsBfChQoYGtrC4coVqwYKkY+ZtIIwzI4UyBbsVjeUodH82gaelKKdOvWTXuvpy+YPYro1KmTjY2No6Mj4xCj2CNi0Tp9QWC/vr6+iOiVKR6nGCnwBaxXlBLfZYgxIKjbt28jNCyc+pZQCWGlMSZbQw6XLl2aPHkyYZbohK2WKlUKcpwmTRqtR7RAhkWLFqXes7e3J7CQdCinx44dSwuntE6RgbVJXFKIiPghF+OyhnyjHX0dCH2vCwp9fz/g3eJHIQNvvuLf3Aevb7x4G/D2/dtPShojgbg9cUFuuHLAW3J2z549IShRoVevXuH++IlwQIJkhCNHjuCrMGOGkqwvY35KsCmp47E6Zif5QdlhVNGgevXqBvYmIDJaWFhs3749ICCgQYMGDCh1/KfPASJAYrTBceRnJrWlRwY4Qbi7HQTrhg0bQg5QUJ48eaytrRkNEbEvdmSmTcnIrF8mEulByvv3769Z0r9BO0Da4fIBC06fPv3BgwdZf/ny5RnnU+pCZjHMxdRQqyVLliyKApySu0fSH7D3Fy9ePH78mL3Dm52dncm+2rlPDuRmfJ8JW4pKHYJ27dqFy77UaVxF9UitYmlpmTNnTmzJ3BoRpTMRwpQWuK+2xChQs2ZN6SlgbRSNFDk7duygREER7EssU+vxZQEVs01MkW2aCajj1KlTWALTaU3xGZICsBOMzd/fn31RwyPGmJSv9CRA4eONGzemngQjR44kiRB4tR7RgohXpEiRUaNGkXxhyfXr16cCp3DF5rUeUYClYsNyY0trUvgH8eDOMfp78uSJPPT0xIkTMBVoh/nC6GeFd+91L9683+AS8sfjENfg92/1cThxAt06l5B+eZJ2zJk0e/KE/+H9YzyK0paSd//+/XXr1pVbWdSs9+7dc4v65yuzZMlCT/lGr4BBunfvDoNxcnKqXLkyRTNxGd/mLbkTz/9k6k6p/w0CtsMB6TNz5szQyvPnzx8/fjyq22OsrXXr1jly5DDmx+xi06ZN586do3a3srJyd3eHKAuzjGG8iztYGESE6S5fvgzl+v777wsVKkS7vb39tm3borohxC6yZ8+Oggx/RMU4qGD06NG1atXy9PSsV68excyVK1fYEQmgSpUqZgqsrCR16tRXr149duwY1oV5kE29vLyI+5GyQzES1iZ/K2ZAuXLlIJ2k+QIFCrB49IheyMpsCmidzAbIEymKBMnCWCGv48ePHzZsGHvRevwbFGNI3nBrFiBe1NG0adP169ej0I4dO8IpGZONEBK1TmaGrJyV3LlzB3Jfo0YNvJh2b29v1BHVStgFtmT8Z4KMg2fNnj17586dz58/b9OmDXTT0dER7RAxiAOiRNMCK8Jg8L6MGTOyGBaA9Kgx5KmRWqd/g80SB3Bq7b2ef5QtW3bcuHGHDh2itm/SpAmNtra2OBeDoJcvj15A7AiAVMXae1MDBklgRKqwQGODj4/ABkh81HsYm7W1dYcOHXDY+/fv37p1y8/P74N+iqh9fX2J1dT2Pj4+xFWxqBi6A92IllxCtIEc16lTh6SMb36wcmNhaIE1x3f5mwOfuz9TUZGGJ0+ejJHhqIRRUsvZs2cDAgK0Hl80fN+8X+8SMuP+a8/X7/OmTNgya+I22RI3ypw4bZIEix+FzHN67f+f3j+m4qRILV68OAnj5s2btODPL168IIM6RA3IGfHCOJfgmalSpfruu++GDBkC2SJGPH36lBwMy5E/WjdHyowIZiHld+3atWDBgi4uLsKG2SM8hoRKBIkUktHDpUbWTPUPHyXu04fczI4IW507d47h32fEHczCstu3bw+Vobw0uAwBMZrtALYMpLOA3cHYatasScEAM2N3yAdyQwIgEJspsFI+yRNqKYxdXV1pYRlwmrt372qW9G9QkvFKXjHc1xSwWrSAabH4DBkyIIejR4+iU5gZpFPrZAaQrpiOXcgDQ8ScSFd79uxZunTpH1GAU3QwzqbokcKA4mSMHp06daKRymT37t14DexTupkVSB5FoI5s2bLt3bsX1Us7doU6RPIRQTtnw7kGb3GBLl269O/fHx/B2Sk+CemVKlWqVq2aOWypRIkSzZo1wzAwJN4iT2aJZtmAs+Qa48WwbJYKkxs+fHi7du3YAi2IAoX27NkTsYTb5hcAjFAis5lAFKLkQKocaE3xGTgINvzLL78sWbKEJIJJECpp9PDw+CA5BtKHoEFQCgkJIcB+bJogNhL68uXLF5PpBFivl5cXMUpKd61VQY9P/YXOj8Lr16/R97Bhwy5evIiRDRgwgBwDyaD6nzlzJswJjWpdv1Cc8H7b/+Yrx8B3pdMmmmCdzDX4/XHvtz4h7x0C3z179S5j0gQLS6Sonylx8gSf9OejmWvdunWbNm1auHAhnkz1DyGGVpLC8W1IgJubW1Q3JgFkhTqH12jSCdkXPgQhy5Qp05s3b6pXr27W5xwz14QJE549ezZv3jzWxo6YBWbDdDgIO2LLUVXh9GSdxHftfQQwAsGOHbFftoNwIGpWVlbQHebSOpkOMh0p/MiRIydPniT9+Pv7w85J57JIVMN2wjFIA9gObgXjj4amcC0DUuGwcbLC7du3SQk//vgj5U00coghCNZz5syhgpo9ezbyefz4MUQ2Z86cTMTWsDRvb++oPi5k8QR6wxd8I4IR2D7qRkR4CqP9/PPPiAjfCfdVn1gDO8F+KlasCIUaN27cvn37du7ciWvMmDEDcVHtQ3+vXbvGArQL/g0WU758eRw5XH1iDESEod64caN79+7wfjxRCHfp0qW1HiaCGH/v3r1Rh62tLXpna6g+T5487IUOWDWISh1oAXvIGu0vQXItCvX09IRJpEuX7sqVK+jChM85pkClPmTlpBK0QJjCvOUjCB8fH61rBBDHsCKSDgdaUwSgwQcPHuAmjElJSXq6dOnS6dOn2cUXQJTRCxUC1otra02mBt73999/lytX7ttvv43G2uMLsDEYC/YgSQobo3SEvSBGrEKqKa1rBOBE06dPx4uxVQLIxo0b+/btSwzXTn8IXEJgwXEINT/99BMxc//+/X369MFzsUytUwRwFSusWrVq06ZNp06dind8AXZrQny+5JiFEf3xTBJ8sWLFJk2aRFlGvJMn0XI8bdo0/Aor1C744vDuvW6B0+vJjq9fvXs/xTp5i6yJR94JDgoNu51880Xoq3e6tIkTdM6R5JdCyTIlDSOsn4wcQy9OnDgBVS1ZsiSuhQpwM7KI6ALF8RZI54jAAwGdpX+kINAwAt14vX///po1a6CS7I4WrYdJAX2E7i9YsAB6kT9/flm8LJLtGCCdjSFb4DWahcmFhjEd9HfURo4cGfO/t/hYMCNUCYqJg8D5RIy8As5yLEuKZkf0jEY7XAhkTF7Pnz9PPoD8FS9ePBoaFEOgC9je4sWLGzZsyIBYAo0GjsJ0INKVC+gZzeLlQsbkgDTm5OTEXK1ataJcIXtJnziC5UG8KlSoQMqh4mIipmM90EQRF3STxBnVFuiJMOGF0cify+EukDN4HgxjyZIlZ86cWbZsGeLSepgOLJiQiwOSrSlRWBUtImTOip9GsxdgiAyRgmsB4zAg+zp8+DDVI9SfmB9HW3r69CkFG+b0ww8/4GgMLithImZk2WJakUK6gWhWLiNIBwrFtWvXZs+effPmzV/GTThFjmMB7IpX0T7m4evrK8/JOXjwYPSxEWp7/PhxHE2eiY6twpLxa+30h8Dl1H69evW6efMml/O2bNmys2fPJkFHMymB6OzZs9999x2LBCk+1Se08QVmIceYBa7l6upKYNKaPhKM4O3tTYK/cOECbG/UqFE1a9YkwAUEBFy+fHny5MkwDKLnwIEDqdoNifNjQVGVI0cOrIcgqDV9NkArb9+9//Vu8OJHIakTJVhQPHkli8R/PA5JlyRBkdQJVz8NsfUKpU+LLIknFU6eM/knJce4LtpZv379oUOHSA+YUGBgoLu7e+bMmePO9hgNpyVuwl2klkVBpUqV6tGjh3xl1hyAZ0BoSG/29vZivRTfiLRo0aJx/3SC7dy+fdvCwiJXrlxsCnOFghP75M601snUIFbu2LHj+vXrbA19sR1KGng/FC3uEdDDwwMHJNx/o3/aHeG4cePGdevWRftxdyUWTOhYvnz5pUuXMAYMjDAC5J6f1im2QBQYKgtOly4dukAUBQoU6N+/P680ap3iBtaMqIcOHYrSDX9SI2HWVLkHE2UoASHx6tWrVapUIUhm+tBvYsUON27cQB2Ojo5ID8gNV1RvEolBIEDWrFllNDI0tQp1Y9zvvyKZU6dOrVixAubKW1YO7caETPJxDVbKsIyJX7NyFEEV2r1790qVKsU6H31WUOQ4jsDlkaE8t3H69OmtW7eWD1siBYZEujlw4ADFIUUdoQOZ7Ny5E7FgWlonPRgW9wcERoyQ5EL/8+fP29jYUCETgUuUKEGiad68efXq1WE40TgRBkxFzdpmzpzZrVs34qF2QkEPs5BjFEbupAyCQmlNHwMUj1UR2p4/f25paTlv3rzKlSsbDIv2a9euDR8+3MnJicCENcSa3RJ/J0yYAMkmImtNnw2EHI+793rhw9ffJEnwe/EU1qkTtrgUlCqRbqJ1cv+3739zCPsicsssiSd+cnIMMBtIBgwM1oJjkzjlR18RptYjtkD7mM2CBQvI9/AtEg/agbug62iK4DhCIg7zQpEpuzFg+YWIn3/+OZqPpWIIcj/lHPz++++/JzenSpUKq86o/+ZxuMBnQuBBmISLiwsBlNKFOGtnZ8d2TPLZ2dmzZ2fNmjVnzpw8efIQUvFN+QzaVNtBHQifxePsrJ+4D1HG5SkntB6xBZpdtGgRC+7UqRN2hS6gZbILrYcpgEc8ePAAQnns2DHWD1fGtMhzrN8kE0Hy0G+2bNngYVQ7ZcuWHTJkCD5iJobxWv87yfL4OTSydevWJ0+eDB48OJpkH3OcPHkS/oqD5MyZk/UTk2GZOIh2Om4gOj169Ag2zxZwQ0yoRo0aXbt21U7HAcgB/fLar18/jB9FwEhy5MghRFnrFJ+hyLFJgG2Tlxs1ajRu3DjKe601CuBf2CrcCeciShO0iU4GyRAVAYyWYEKS4hWXvHnzJnQIfkzmIuyQMSdNmgQHIBp/UKRc1b9//3v37pFtzfdnl/EXZiHHxCNM4eDBg4QMuMXHTkEUI51zULp0aYJm1apVjekvJAYjuHDhwpgxYy5evEgLSe5jsybxC/MiYjI4ZVO4h9R+JkBsyx6/hh+/ePt+TKFkjTIn6XQ1KHEC3aTCyZ6H6KY4vvZ7875vniRD8yfPkOSTfucYhVK23rhxg0oXisyxq6vriRMn6tSpQ8KOo0VxOSmHlEmyhGrj4dDiJk2aFC5c2CTJOFKwBYLOqlWrMFrMDxtjX3Aak9Am0szjx49xBPkuLNuhrO/SpQst5rvJ9OzZMxIbPEbub3l4eLAd4R9xT96MSWBFOLIFOEG3bt3q1atnEmaAASCxc+fO2draUh6z+Fu3bsGViftwWa1TbMFox48fJ2KUL18eUUDFqMFq1qwp33nQOsUZsgUMiQSGabH4qVOnFixYsHfv3nH/aAUJMxoZdN68eXL7ll1I6WgmWoa6xdkJMsTMK1euQDphmXG/p8CCqasJ5g0aNIAQ42tQzMaNG1tbW8fdNfBi4tL+/ftJ/xRFRBU8Il++fBUrVoxjjALIARNlWDIIcQnhIxBsSYperVN8hiLHJsHZs2dhuniKfMlNa40CmCXhAmZC/WZnZzdo0CD5A245yylCClU9p6DRdEZoxBM4N4EdVn358mXiMDSAmEA0+6AdHjlyhLVRi0KB4n5X68uDickxo8FrN27cCKlFQz179iQYaec+BK6VW87r1q2jDCpZsuTo0aPl2xQR1UyYvnTpEkmCVzJ0x44dS5QogQnGPDCR3fFMshf20adPHwYxYXY0FW6+CP3p5qvLfqFF0iTqlTvJq9CwZx5nS55gvcvb6y9CMydLsLJUitLpEiX7tH+Qh2eS0mbPnk3lCkOiBc6B7tB43GOcBAjAgeR7dMT4P//8M8ZgpsRDst+2bduSJUuwOop1piaz8kqGjvuMjMP6ZShAwiZbE/iaNm2K1WmdTAoWv3bt2lmzZlWuXFluwtHCK7ObxMgZDQXJjjgmiXJAPVy0aNG4392HxBPlsS74B3Gf8ZEeqRrrMglhwlAZB0NFFJBvVE8EqF+/vgl1wYJxECoTJycn3jIFIoJCEQzZBfYg3WIB5Myr/EgslAJps5fMmTOTFHF8BpduJgSr3blz59y5c+HfsHDeohdEx7wmuQtOMAGiXLRDGVm2bNmhQ4dmz549juNDF5YtW7Z7927Sf7JkyUT1rNwkUpIYBTAk1knW8/T0bNu2bb9+/Uwilv8cihybBM+ePRs7duzRo0cnTJjQoUMHtikuHA1wMRsbm4kTJ2JUMKgffviBlCRX4fULFy589OgRNpYqVapMmTLh+xxQ8B86dIjjadOmVatWLSZT4HRw4uXLlxM6Bg4caKq/uPiSYGJyTFZ48uRJ7969SW8EuJ9++inmX4Mjcrm7u0MauBZ9L1q0qFKlStHcLMRQKKFIbLANmPG8efPIPTG/mUFeXLVqFYSycOHCixcvNkleNzlevn1/2Te05/VXL968T5NYly15QrTl9+b9s+D33yTWjSiQrF/epEkSJoDKfUpyjOR37NiB0CCsRYoUIUOQeCRJ4Ja8JbDyqvWOAKEmvEbjw5IypQ+aateuHUZFmDZT4sGECF7USzNmzMiRI4fwJxIq07E1WQwHWm8jyBZIt3SOaju4GH7BmBzQzdnZedSoUcjNfE+rQP7Dhg0jXB45ciRlypTMzuJxDWanAyuB39ANyCXGYBcQCK6KRtSiYgYRBeGGhPL+/fub5GkVcBoSACufNGlSrly5mIVGYYEsmL3IdqRzRGBaUlNp7/8NRhCF8oo0CDikLuIG6zfhM9Hg94S+K1euEFXkVjHzIlVWJTKPVPIGyOKj2gLgcgFjwjCYqGHDhhhw3L92Eg5MgaJ//PHHkydPbtq0ibCM3AAGL+aBJOlAN+kfEawQOaM77X0EMBoKZRzxtdOnT69evRrVk+PFXGMNe3v7Pn36lC9fvkuXLqwcQ8IwmIXFYMBMysq1rhGA8MXkWL/WFAEMgivRkz4c//rrrwSQEydOUGVFo7v4AoSjyHHcAcE9duxY165d4bgEGTw0GosyAMkcPnwYboO5Nm/enHwBecUdsCv59IZBkBh+R0k2fvz4U6dOEXiXLl2KJGPy2RTKxVZhaJcuXaKGL1OmTNw/BfryYEpyzFBoDkXu3LmzUKFCGzduJPdHk2KNwbXyJAqCY8mSJTGjKlWqEJ6isSSJqhcvXhw3bhyvFSpUmDx5cuXKlWMYmAhnsC7i5vXr1+vWrbtgwYLP8FEm797rgt+F8eM/HoVc9A31CAnjBOmTJCiUKuH/8iZtnDlJKuioXhSfkhwz15o1a7Zv347QcFoSp5OTU/Xq1UuVKoW6IRz4qnfUXzfnkqpVq2bLli2agHjz5s0DBw5QMdeoUYMCif6tWrX67bffouE9cQGRAisikMEwqPX//PPPdOnSEZvy589PJcBOKc2FpUUENtO6desWLVpI8NJajcCFpJn58+djcn379mX7Y8aMyZIlC69sUOtkOuBKzEjgQwtnzpy5devWX3/9hanjmFSbrHD37t0ERCHr2jVGgBCgmuHDhxv/AkI4+Pv74+OwJZyuQ4cO6Bpm0KNHD+QAC9E6xRZeXl4zZ868f/8+hQohe//+/XDNJk2asB78/c6dO9euXaNF6/1vsLvixYsTBKKyE0Zg/IMHD2LDjRs3xgLRO3KYOnWqfAYSd+CMTIGomzZtCsmjBRNiCvnjRQ7ITCiIbtI/HOiDIbF+7X1k4FpslUEYk40sWbIEH1y+fDlcXOthIrBaRE1d6uDgAO2jrsOofH1927RpI3EGXg6icg1siRTQoEGD6O9xEL1J0kQPUvvt27cJ47heo0aN4niL9/LlywMHDmzfvj1m+fDhQ1yYrFSvXj0Ww6Tnzp27d++e1jUCkD+LQZ7RFHt4wbp16xARqapYsWIDBgw4e/Ys+evLeCSWIscmAa5K7MUC8dO5c+cKq9HORQ2uwmLxAswJW6pVqxZaKFGiBNdK3MDqqCexYfnwnLTbsmVLAmYMyTf2TwCfPn16wYIF165dS9D+AizW5EgE4dAO4wzUD6FZuHAhGhoxYgS6jGF0I0/DUFEt4ayI/lcQsSGikkFhmAI2AbfgmJwnaY9Xgq+FhUW+fPmePHlCpCOh5sqVC/IRE/tjcC6HozDpjRs3smfPLk+k105/HmCjiRIkyJw8Qfn0iUt8k6hi+sT1LZO0yJqkS66k36ZLDDOWn8cTV8GRCDSEZv2lZgS5EH2RLykqLly4sHLlyqCgICsrKzwNkaKLbdu2wW4fRQG4FLlEyDFaEC3DWmCoRAT2gq9yfPTo0V27dmEGmAT0jteaNWsyvmjftCDPkTvJB1CrVatWEbWrVatGPS1VuKurqxARZAswOSycVwHHhQsXLlCggKxNgC/A4aChMAk6sFM/Pz8SP8KxtrYmqKVOnZpyIiZVfiyApxw6dAhRwwxWrFjBSho2bIhtsBLW5ubmxmKgCBQAgEagbcbCAvfBKUhXaEH2AlAKhA/vhoSxcpSCvhDa+fPn2QKXwJwgN+goJq4XPaB9kAzkBr/csWMHNoBg0QU0i2VA91mGo6Oj2JIxHj9+zCvLZvFyt1KsC7WSDDBIDmDbsD1MC/mgVlye1EJsqVOnjqkch0Wi/WXLlpUuXbp27drYABQKTk+Zx9qYSwpLW1tbhIncjIERsndPT8/y5csTixCmAZgQimBTtGON1G8MwnTUV8Q9eAxs0hy1Foreu3cv2qcKWrp06ebNm7GcihUrWlpaIlvWTPXCAkQF4YC1I3lkK8FcwJg0oizOMhQt2CfSwJZy5szJW1RM0RX3vy9Ev1RBmCWzz5kzh3iFnVM4IUAchBjFRNpCI4AyAF/gWgxJv2rtG5zIAVUS7lAljATuyBR2dnb169c/cuSIi4sLJSI2Jp3jNTBUAjWORiTUmkwNzFgyr/xpqdb6ZUGCp1g1SQ07wZd5q52OAlxFiMa0CIbkylu3bpE7PDw8UAdxDKGRf7G31atXOzk54YwEHFgQVSimrg0RLZC8pLlhw4aRtWN4B/Nrg8mEQrghpiBxWBpZX/46RzsXLchV7u7u48ePJ8QQcTggMsqdBvyTfEYHxsRRScYk5kyZMmFekjkwMnIzxgHF/+mnnwiyHCxZsiR37twx+ZiAEYiVjRs3JtOwclI7BEIojtbjMwD0N2WiBPlT8e+zq+3QDlpDWdRC4mOoLG/evJS85D/ekt4wDIof7QI9UFm4j7AZh9rm119/JfeULFly2rRp6EIebEwqwgCIL1pXMwMbI6dC+uWHbbEEdkHhTprkmExJH6wRSH9AO+wwnNkQzoYOHcp2YJ+YdJMmTdq1a0cwopZAMlonMwOhITrWgDv06dPHQMSRMC1sAXdj2fRBRyhOztKCX4T7Ai4d8JGNGzcSVffs2bNgwQKhRxQzsBxUr/UzKdAFzJUaG9fGqISgoAtsA4NhkfSBunEs/QEdYPZyygAfHx8WDI3D6ii8ixYt2rNnTyyTFkbTOpkBiJQ6ZNKkSdhA8+bNRcJIEgMj1SFJTAsd0S6nBNgY5hTO4FHW8+fP4aAkP4orHIoAyCD29vY4ywdzbdzBCrFeZqScQIaGL8sR6lkPe2FhCJ8DNmhYPLZEHOZV3gpQGZJfuHAhjoCXde3aFe+AHs2cOZOUTxWk9TMRWAyxhRSD0qkfxIVBp06dSFKYAVpAgIiUlcspQHu4GMVZctDixYsPHz4Mb/7ll1+owQh07BqezfjGSlRQMACTI85QQ54+fZqyHCP84D0RrBFyjL3hVkOGDMHkdu3ahfcZOBVWTR+iNFYNhxk4cCChhoBJSDdYeDTAJaHpNWvWhPBg/1qrwr9hmqiKqiimUT/VP2mMuPNNtL8tZAAXovL+/fufPHmSsLt06VLqVENiRv2EyylTphA9icJQlho1alAejRs3jqzJjNINAypfvrx8b5gFwKiuXr1qCNDRgJjIXC1btiQBs4ydO3diXjG5UEGArAAyhCehBTROCnny5AkV7bJly9ACp+7evbvICCRFzlJHGaciX1/fv/7669mzZ9gAEeTAgQOknMz6PzVAR5846zA1k0KwOOAtJjFnzpyGDRuSxdkLuyMe1f4HderUwSyXL1+OrRpbDvZMoU8GJY/CKTlFumVAGfNTQiYlYhr8cdOmTQRogiNyhqCMGTOG3Wn7qV2b7XTv3h0CJ50B8n/58uWGDRvy5MmDc8GGL1++jIgYk1fz7QihMTWRJEOGDKiDueDBVBd//PHHunXrSB6YBzkDi9JsS29dtra2UEljXUDFcO1KlSpB7+bNm8cpuf1vvpULsHB4OQedO3cePnw4DsIxQqNQmT9/PsXG3r17d+zYgacQu7QNLFoEj8fAwgVPT09Pai3au3TpQn9a0BEZkcSG10gfcwO5sSo8mvLDkKQvXrzI4tEILswGsShiuLYTPTA2XEM6A7ElAjg6glWjxytXrqBHCSDGWjMhGBb7YQrKeClIpMZbsmTJli1beMuSVq5caWxInCIQGdddLPjcuXOQG+pkCk4sigREGYN9yphA66qgYATMA1LUrFkzvAa7cnR01E5EjQcPHhCWCbP4DuUlBTYuRuylmBS0bdsW1kQoIAhQbWKKx48fp2p1dnbWhogWjNm4cWOYD5GQuKq1KvwbppEL6iFKEmiIQYMGDSpSpEhMJI7i4U8zZsy4du1a6dKlR44cCceVLMiA5JW1a9cOGzZMHl5RoEABKiQrKyuSIhPRGUZCO/GL/jCPkiVL/vzzz1WqVLl3797UqVMJbQb2HA24tmDBgtgZ5gK5h9MQBLVzCjEAKQGSgRiFahAISP8kDMgHr2QjyXxkEQHHtBMmjNM/x1z46tUrtAkYCoXSaG76EikkycFs5ICcTW2Gaf344485c+aEsvft23fsPyCEATglC9ZfrQFDZeNkUAhZhQoVaPmvbizJLnAowwLwI7YDcS9Tpgy7a9euHW+1/Ywd++uvv/br1w/1SWeAFtAXvgndP3LkCPE0n/7n+0VEMr75gGkZrAshs2AWkC5dujRp0vCKgYWzLimojC1HDAkChBAwMxkQmHvlBohTMCPHrGHVqlXTp0+n4nJ3d6fcgq9PMwKnKBSNrYVjehKamjZtSpQjC2JUiIIxP72DsAtjx0QdlC5IHrGjEcxG3hqAsgjp0hlwIWAQ5IBGOGa0cGOaA4aJwqbX2zMLZnnEIiBGZWxIbIQ+xivnWt4SnUgQLB7j4a2Yk9ZDQSEyiO3Vq1cPfgwzplzEnY3vDRkD05KnrNy4cSNHjhwBAQG///475IqSjLAMHTKAGjt//vxU/rNmzcImSUxnzpzZunUrwcF48Pv371OHz507l4BjACFIvE9ZbzQwgWiIF76+vhMnTkTl0Aj5iwftXNSACbm5uUEszp49S5yaMGFCzZo1uRBtEXc4C1Ulbdy5c6dQoUJUTpgLaYP6CVPAUCitqO9hyVgP/VEzoblixYryJ9uw7XHjxrm6usaEH6dOnZqpv//+e4wSVv38+XPFj2MIlEV6eP36NZ4mn87TCIPs3Llzz549oVOcQlm4sTG6dOmSO3duVCaDAAwA+cN1UFyJEiXq1KlDjMCoMC3OfkoHFvolX2ll8fASNohFkTjhIvLEdfoQiYxBKmWRxjuqUaMG7JOKq0OHDlT5WBQW+/DhQ3bKgFonM0OCMimcGtLe3t7wdQ6hL5kyZWKP586dQ8i0aDvJnJn2rFmzslnpDBiHt7/99luDBg24cMqUKbgk2rl16xaVKu5jJgWJdWFXWBcCRBe0YFS9e/fu1KkT60RBrVu31qzqH9SqVcuY0wAuqVatGuSS4+7duzNOoB7mJmQCohPGzPqFizO7tbV13rx5qfahX0iP4zxG4G3x4sWlswHYJHBwcCDGEugQi4zJaFoP80NkhcyJkLxKY7ly5ZB5r169smTJwpIaNWrEsShC0KZNG2ODZxBcYMiQIcgfb2rcuHHRokWJ0v7+/tihmTSC2SAoSAOTGkIKTAVDojLEnbElDENb8T/AZowXw9rQS6VKlU6fPs2O8AVe8QLsk7P0NMfKFb4Y4CAjRozAwXfqgSniL3KKg+DgYKIcDOTZs2echfzAheA/pUuXvnLlyujRoy9cuEBMoJAjVpNuCAJkW7qNHz+esADpoq7GKyHHFM8eHh5YJgGfFuIe9HrhwoWMNnPmTKiUgGGjIugKAhPkaYLO33//DYuljunbty9q+2CYQM1kVogsgaZMmTIQWeO/4kRnzs7OUGFSb6tWrTgLbaKQouJh/Pr161etWpWzmzdvph6Ce1WoUEHiL2GXYE2dhMXAuYl9UPZwMS4iOEviofPt27ehPkuXLv3pp58wZe20QtQgYVhZWR0+fHjAgAEIkFRHCzKkxoB40QHZomsg/QUECLydNGPImpDIb/W/lkl0QPLEBQri+fPno3S6oZ1Pk3iYJVu2bKS9NWvWsAXoYOHChYlZ69atI+JIFhQYr4djigG2zy4M7cQvODHUjTRM7IMHYIowAKgDPPvTbIepcZzq1avfv39/8ODBkFqqDtptbGzYEdsx1othSWgQirxgwYJ8Rk8opzFXrlw4LCQDrRF2V69ejdcXLFiQwlLrZGrgzkWKFNm+ffvTp0+HDx8ONYFFrV+/fu3atXLbgz7hrItGIgbWZRyFqNbYjpOTE3kFgZB+iBtHjx4ljMD1pY85wAKQFRQWX6DcwlPgYbRAf6HFRDnMG3liY8ZboEP27NnRnfZer8ccOXIQBg8dOoR9UnZiXY8fP7537x6DM6bWz5xgDSRmqqa9e/f++OOPY8eOJfDSvnHjRswAe5AFh1MHa6OO+uOPP3BhrUn/lx64BtUj/AAbQ6cMgsdBWxGR8cZNBQSOLiZPnkySwhGQHvaDOxw5coR2QJ9wK8eXqeERtaFKRC8YEoOQg7Ai+DS7Hjly5JkzZxALb82xcoUvBtgPhgcz+fXXX+GmeBOVZPr06YkAVJuECHt7+4sXL16+fPnBgwfYZLdu3cincJtVq1atWLECp8Mg+/XrR3DgkocPHxLT9uzZwwg///wzJSiGWrduXegyF+JH5cuX51rqcOg1tSipB7p87Nixq1ev4mg4prBz45sgCuEQ10e5Iejz588PGjQIOvu///2vR48exEFSqXY6MpAVnjx5QhEDf4VPk8kIlMb3n2BI8GC4UZMmTTAj+lBXkYx/+eWXUaNGDRw4kCnIDZzatGmTfMZtSHJsB61TZsGeIbtYBpcQoKNPIVgbXAG2TXWFBbM2uTEgcfPzB+uXcI8KyARaq9mAp5HM4LL4J0T23LlzaB+SVLJkSVTv5uZGtYrDa70jAAnD2HByJKw16YFhoD7MALHfvXv34MGDUJxatWrh/1BkiCZslcxqDqW4uLgQtry9vWfMmMGOoB1MRIhhAfAP6BSbiqrOZj3yy7FRmT0XIjHG5JgxMW9sEjVhz+aowZAhax46dKitre2pU6fwUCIp5g3RJIXTwdXVFQc03LcIB7aDfxFV4aZaUwQwPoMQ0KHR0DUHBwciPp4IMTWmQbGDp6cnDgiXRRcYAwGdLRAK5FFuFNVUX8ZfYzVADKNYsWKwXvzd2E6QCddKhEH+pBBSRe3atdkjRoWC8B1TOQ7O6O7uXrFixXbt2qFo+BOqL1q0KAEN4bx+/RpLkxSlXfBvsHIqfEopY+9g8YQ17JOzKBFtMgiBl56Ine3s2rWLqp5wp11gIiA35qLwYwvYEhrHtRFXixYtsHk6hD3I7UOPcoMEEN61Jj0YFikB9si1BBA4ASZXtmxZJoKAklC4ihJCuyBWuHTpEuN07NiR1UI4SAoFChSAcEB82RQboWhkJVrvfwM5U65HfOCSLBvTwpYYhFKNV4hImTJlfvrpJzLaafUotxhDbqthw4g6+gT9ZQDHIU1v3bp11qxZRB48l5iGWSJn8gvSoA8t1GAnTpygkicMklJxEN4uX7786dOnBDecUeRG1OUs9VvlypUxYwxvxIgRDIswCZ4eHh4YIRScFAODwj6vX78Ow8ETcTryHeECkhNNkFeIEznmWpRNLJO4T7IhFGrnogYmcvPmTXmOz5IlS/ANDrRzemArHTp0gG8tXryYEEl/EsPatWshwTjqsGHDKNxJz1hD27Ztyc3r1q3DSrSL9aCmv3HjRp8+faBoWBs5IxwPixReXl4kACyPEm3ChAkUVcb59XMGimDLCxcuJBngWlqr2YA6tm3btmzZMlRfsGBBsgU6IrrhjSIxcjkt0jkiSJmijmjES2hmELrRBzZDeqMgpkSWFq2T6YCd/P7772SCXr16wWNoQaSAueI+XbihsExKC0yXMIclSx/TAuHLV1dhZnI3jgXIqbhvB8iOhAGgqQMHDkBuYJnUMHEkNAB1Y8nkg9mzZ+PdQrzEujgQY+NV3zc82J3BuiKFrJzowSsODt1ERIQI/D3c0wliDdYGOUYUqJiQxTFVOrVWlSpVoGVMTa1CcoqGHOfOnTtfvnxR1VqAWsve3p5ByIt0I1PCj/HHcGEw7hBZQfvgr/JcRXaHY7IdETK6iF4daI0Viu4ihSiUMenGdPBLkgLUn/o5jre1EBH8g+q6c+fOrJyNsGYgLiCTSs+IoA89WXY0/sIIjCkb5BhDgoIfP348Jp+dfv5Q5NhMIObs2LGDaMkxdkKdT8zMmjVrtWrV6tSpQ/bBfmbMmAGHJoaQYUnodHN0dKRgtrGxgTRjbEQAwgsmR0mP1xBhSI706d+/P9bOWaiwPB7R09MTKyXyiNvCyzFRFgA5rl+/fgzJMVNgD8zLMdYukFOAs+JNHLBUTomX8VYcJJxyxeXlmG4GMALtXCWnxLMAp6QlIhgK0MHgqlxOi0RXGsWL9X0/GnEixyyCagYlUaPL+mK+jooVK5I5MIiIHJRci45hzGRHREOaDAoKunbt2rFjx3DU4cOHQylYNrEPKoPu0Xfr1q21i/XgLNK5cuUKJnjy5MkY7lEv57AfDS5cuPDQoUPJYdFo5bMCa2blSBK5Wep/LtiswOLxQ7zx3r17BQoUQEosIJysopF5DKUqY+ItFC2YOPSFSkk7Z2pgLY8ePSIlw1yh/kxNsYGvUnnH2rUMQDV+fn4EJiIRO+JVjB9OZr6UgHfMmzeP4Mh2WACvbIewi0NpPeIACCvxF+GwKeSDP/7www8QEZOI69WrVxcuXMDTWTMiEkMyrXUZxiR6UN4TJZo1axbu7masweCou3bt2nny5Pnxxx9JS9IuUZ6zEmSAtIcDfQBi5FVrigAZgVfGJNfCMFDHH3/8gTNqPUyK9evXT506FX5pYWHBjEwdbm1R7QVEswtjyJg4+/3796tWrQonoC7C67XTsYKvr+/MmTPXrVtHAQ//+Khlg5isXEbgFSuC6nXo0AG+EsdlfyZQ5NhMwG1JLpjlwoULnZ2dixcvPmrUKMOH51gdgFaNGTNm27ZtkyZN6t27N1wIdVy8eHHQoEEohW7wZi7H3/FHxIh7Uht36dJl9OjR8GwMEuBNhAXKZqg22Q3aPWzYMHIomRSP/vPPP2NIjhkKBg8d8vDwYMyMGTNSuhPqtdP6KtHNzY0pyAs4Wvbs2SH0eAFrvnr1avr06XFA47zAaE5OTsgBH3d3d2fjHNCONCj4YRccIwTaGSpz5sxkGf11kYDOrq6uxFhWJX5HmiMkwk8Yn2vz588fzeXRI653jlHz5cuXKVzgr7t370YWHTt2LFasWPQLYhslS5akmxiE1voPtm/fPmLECOSFZaxZswZyjJQBMsViyDeiUQcHB7ggUobTdO3aVa41gLWRXGFvLEnEHRUYGVGuXr26SJEirVq1gkCgS0wWlaMhrdNnD/aLXUJT4n7r7oPA7HCDW7duoRqyAoLCpo8ePVqvXj35sDUuYHC4xdmzZ3HyEiVKEDQxEmIBx7iZ1snUYFKcisT8+PFjTJrdYcz4rXyTWOsUWyAiynQrK6uGDRviF2wHjwV4gfkMDH989uwZkRSvgW6inTt37sBfTXJb6/r16ytXriSmC4NBL+yO4+gpXQyBObF46m2SASvHebE0QjOh3Dgixw5oFlGggvL6X9mgniQQwcZIPxJbTQLWvGPHjhUrVmBXDEuEoYU0hjHzqnWKA6R+g60icOyWwcmaWBfK1XqYFCSba9euoRGkh0bkMZoIDTHGXd2YKCUcOZtMhnDg39QVhQoVinjT5GOBWEicqJvohJRwwz179uTNm5eVaz3iAFSAfSKHypUrS81AyuA4S5Ys5nPqTwmMVpFjMwFrpHI7cuTI/PnzMVGYcZ8+fcqWLUuukSiEl9nZ2Q0ZMoToTbnVvHnzc+fOyWMrEBpeT8itUqUKXk9a3Lhx4+LFiwm/dMC85fMW1IeJnjlzhigEQytcuDCd5cMrFAo5juHXKoRr7t2719PTk8XQwuxk+Vq1auXIkYPVEhPkq9L4F0EJ4ycuyV+CMfiGDRsYgfVnyJDBEPoI5vD+MmXKwAAxMEaTPwyztbVlmzIFrxIwiQaEaJYd0a2QEq4NXcTvKlasSG5l1wy+a9cukRIBSsJ77AJjnMixgGRGGELZY8eORRawTNJYNJSCTQJ2bhBWOFDrDBw4kHQ1bdo03kJTkC8HbLV79+7W1taIjGXDyDEp+YZiuDvHBgjpoXM020Tl2FD79u3JLgxFjMa8olqbAkCYCNbHx8fLywsPxCIpQtA+VYr8mU5cgDmh0+nTp9esWZOUiSGhDlIOxEjc3hxgUjwNi4KUsyPsGYcnKMgCtE6xBVHjwIEDFNOEP0wXR8VdqePNamb+/v7UjVQvcH0s/MqVK+iLKMzsEnriAorJ48ePN9H/dgNbsLS0JIQR4whPEUPYx0KsCxtA/pAPgi/BDr1gYPKd6biAAWfPnk1s6dWrF0EckGZwefQS95UbwPqJzvb29iwbW5LswixIySS1K6NR+RCyCIlkIGgZDIPCOO6ajRTYD+GdWpFYijGvW7fu0aNHo0ePZsa4C+3w4cOk9rlz5+bJkwctsCO0bJK9oAV8mWWzZqyILfTr169u3bq8aj3iAPxr4cKFvMJgiE7iBRkzZow0i8dHKHJsbmA8D/TPMyZ7EogGDBhQp04drIhjzAmjlW8nE7EJVn/88QfiomiEhtKCs+CD+fPn79Chw6RJk7hq4sSJEFbMDyclymH2RAmYMW/JO6Tm3LlzEyvIdJAcRp43bx6E8oPhiEmxAUIZ7IjpaHn8+PGxY8dYCfEfcnzjxg0mYnCYNzkaj5O7pSyGNOfg4ICD16tXT26YEttZAHSLxr59+zI71JZryfV4zcGDB8lW8m0CJvLz84MuEzy7detGH+OAwCB49P3790kNVBdt27ZlLq5idraGVFu2bEkYgSgzwvfff08JoV35MTABOQZClUaNGgU5XrVqVbNmzT5YkUSDmzdvdu3a9enTpwTNVq1aGWINBwhI3iId0nO7du1Iz8yI+qVPLIAloWyMDPUTo4l0JryH9EUCdePYOB5pEn7MWxgAXmQS/ir+Q2jAlwgTaBz60qJFix49ehg/P8G0wKkwJ2p0ZhQGxjKASdiGDIXdiukStjggQlXSP4hD+pgclJTjxo1DHUiPUIuOZHZ5jSOMd4SyCJelS5eePHkyISzuSY4BCYhz5syxsbGB0DAR2iEUQpjiXksgBwyVcSBhKJc0U7lyZfITzN6E6Zk1s2DSBrkBkuHh4bFp0yYiFbUW82qd4gD8jpQgn6GRDhF7mTJl4hJyowckacmSJeQzUhfakVcKjLirA1CUMiChA/kTeJFSnz59COy4RhxtFRVQHOJoVIkco3rMiajCyrUecYDEKA5QKCsHJPWBAweSiUwSNP5zKHJsbhAlYK4Eh7/++gtKB9mFX0J4oMg5c+ZEIDCTESNGyB994uOdO3du3rw5VI9gBbWF9kANKZLxFCo0esI1qWNhhEeOHIF0En+sra07derUsWNHCZ7iUFzi7OxMxI7JvYxz584dOnSIeYsUKSJMmjUT1q5cufLdd9/hVqwcn6XmJJYyGpvCcjAbAhQdmGLPnj14N8dEKnwQZyc3sSO2wwY3b95sTI65vIH+R7B5K4mADtScBATjaMPlly5dgihSFTARTgfRJ9m5ublt2bKF45IlS/KWpRIqYXQE3g/uNCJMT45Xr17dtGlThAIJYN2sT/oQMlglzIMgjvg46+LiwoVyFuTIkUPKJoaiYKIupzSZPXs27RHDDSOT0rAbIilVERci6OfPn6N1w44QB2oD2BlG4+npafzMAQJxZv3f2tNiTI6zZs1qkqD/BQPTPH369LRp0ygHy5cvL9pBlQg8FiYYEcYaZFhy28aNG2Gu3bt3N1PiIUJNnz7dzs4Oo8IksCWmxruwBBaDhcD+jW2VZXCWFk7xGpYbow7ujEAf4ggHmDdVH6Kj0h08eLDhKSsmBLPgX2xk586d5B5ilqyf0CaLxCXpwJIMcmY77JQdsUg68xb/jUbUXMsgjIkTcSFR+M8//yQ6R/+RUQwht0yWL19OwCW408I6gd64TGBdLN4w1JMnT3bs2EHo/+mnnzJkyCAd4g7EuG3bNrIXtJ6JkDYWhaAQjkkKbz8/PwRCykFHKIKRsSXCl0lonzGYBXFNnTp17dq1PXv2zJ49O9uhUc6KDOOIMNUa/XHnSf1PS06ZMoXYEo1PxQQ4GjaJOTVr1gwvoMV4rjiCceRABALPo/6BtaxcuRI/Molk/lugC0WOzQ0sh3gL4YFuQmePHz9O6IDMkFXhi/BRSMvSpUvhLf3790dKxJPGjRtjZrAsbAzegr0RJOV7yZBFRiCLwSlhw7BMLD9//vwECkKEwSaJGDg1Av+glbI8wiM8Dd8ndjGINLJI3IopiJ+QV8g3kcGgQXbEJTBddlGgQAHo9bVr1/73v/+xQuaFux84cIBKsnjx4v7+/hHJsXxay1uOWSoFAFyxb9++xgtmCgpdTJQcZGNjU7Ro0QoVKuB3hA4oqHypg3wHUSEIs33YnbEEYgizkGPCNHaPOlG5pCJeCUn58uWDyOIMhK3JkycTBzkFWAMdMAWiMK/s/P79+61bt8YU2rRpM2jQIAv97xUxAt1QDLlh2bJl+BUbJmozILnc0dERN75+/TrdGFNWxamxY8cWLFjwzp07EydOvH37tuR+ZuQ1T548ixYtgiKfOnVKkeOYA8egIEPXv//+O5aNrqk90BEZCKlyjDHwqvXWg4oIYMoUjoiXzgZnixSo2MvLC7XigVwFlaR2/O2332Li0rEABjlu3DgYDBbIqvBS7I0wBGHCA2/dumVvb8+B1lv/SIHKlSuzEgpodipfnzLejpg0lwgZIsbhwwinXr16bGf06NFYHfwVY5P+JgRT4yNDhgyhgCEwoR1bW1tURskqTyu7d+/exYsXWZvB91kYAbd69epEWyIRuyZahWNabAfgPuyda3E0/JcAx94fP37Mjrp164a3omXtgtgCvVMSI3NekQ+BnnWSMDAYFsBG2BFBU+utX3z69OnRhbSzbNZPY6R2wggIhynYAmNSTv/888/oGjZGNNA6xQ2slqAvn5DKzV2ERqNwJg6YmmUYhC9AqqwZ2+AYQ+KttEcKUQTjMCa+RiFBy4oVK1Ci1sNEYJGIi9RI5CTvIl4ck1f0IrfAESBiZzHSH7BHTqECEhXX4sKZMmVindrpCGDLjMCwXIWKL126ROlIJUyhhV60TrHC1atXqXlatWolqZGlYhtEHpbEpMyImrSuerBIOrBlbIw9EnkIaNEogt256n9lneyLlsl3ly9fPnPmDBeiSukTf4F1KXL8yYBBYnWE5Y0bN5JTMD8EQrgmrfCKWRYqVAgbw4Y7deqUI0eOefPmYZzYMLSHtAXRImCSxYgDmHGVKlWw+RIlStAnLtU4fv3XX3/hL507d45o0ngKYQHyCvHF3w3xljXAXMl3rBzlOjk5bdu2jdQAUeYSkhFc/7vvvsMTWX805FhGO3z48IULF4YNG4YLS5xBMmxK1oNAtmzZAmkUcowMsVjkQO5GXI8ePdqzZw9y6NKlC5cYxowhzPL9ATSNgknMOBgkgF2xZxIS4ZLwAa9Hl/DRZ8+eEc3ZJHsmBRIWEZz8KUbOnDnJ7jNnzqQwYqsEuNKlSxN0cCf0sXPnTuSIBAcOHFi4cGH6M4JQAQyFGREEGiJynT9//saNG8yC6RDc6UbGYj2cha+wHi5BGdq6FWIGtIkk8RkkSSG4cOFCXLRXr17ff/89jSiIFrSm9dYDxyBRQaeOHDmCHjnGmqMJiCiOHElaxfFwMBTKpEA7bR4wPiZBvCbDUdqyQlgX/rZ//34skzJU66f/xTIJQ3SmA6UzBZixSzMUtopYKKkzZsyIsbEj+TIWLN/cGwGshFnI35R/lDEU8WXLlhVyzO6obfAUwzLwQWgugXjr1q1Q5yxZsnAcjhyjcUgw4YwyndhN4kQm9McHiW5aJ1OAVTEXsuWYsIgt0fLrr7+yfrazY8cOwjEyl84AKyLy5s+fH45IrGzQoMGAAQNgWpESFCISYYHKHPvEYsnKwrlNqBGGoqpH4/BjYgtxj+CDp8ifjCA6rIL0wIH0R1OYN/aDX8Dn2Hu2bNkIg5GuX4ApUpwghJIlS7J9wunu3bvZu8nJMUA4vLJCNEKiWrVqFZZD3YJ30I46tm/fbuwaLLtSpUqDBg0aO3YsQiaSz5kzR5h0pKBaXrt2LemTAfv164eImAvhxF0jSBLZ4qqUr7gAWQPSQA1MC745f/58gr/WVQ8SR+/evbmKMgPZkr+7du1KZ+10BDDI0KFD2TtlJ2GKldNoQkNS+HqA8cAvCRe1atUitMKOCH03b97kgKAnBT/xAWcnnmCcGB5WDQelNuYtRJDaHg/CwqtWrUowoefHcsGIYAQWRsyMyqoJa7xKiDAG/WnkLCNQSOfLl4/0R1ohOFy7do2ELvcvtN5Rg3GYnb1AKe3t7QlxNDKalZWVuJsxmIs4Izdr5s6dy1WwDpw6JhNFCrOQY7ZEiOEVKYwaNQqGQRwhREJ/pQOCY8Wok3xG9CE+yl9iGhIGja1bt2a3tMN67ezsqM5FT5T7jMae+/btC88wpHCupQPMe8SIEcyINOlAZ4PmUBVM+rfffqNkwZ4WLFhw7Ngx1ilnFT4K4i2og3wJ2+jWrVv16tXl7j5UiboNp5WeAvI97WRN3BgLhqVhu9o5ve7IuCTIBw8e0IcAQdbv378/2j969Ch1oUz3CYBpPXnypHnz5uRF7BObwRSpwtkdQUrr9M93cjCe0aNHs3jc1Xg7QD6poPyDGQ8fPhyzpPalCmeDWLvWycxAaMzFGph9ypQpOXLkkHZIG1GD7RikiqOl0f/cSc+ePUn2bBkfkVMCFA29gBixZUgq1Ec+sJs1a5aTkxMESOtnUkDEIV4YVdu2bSUaYl3QWZZtrAt0hM3g8i1atEB90HouYUfaaf0fvkAlbWxsYJxQZxTXvn37jRs3MrjcuTeTdTEscWbkyJGICIGzSFaFAJcuXYp5IFKtn34LBCv56IwOhCmom/EWCGJoBx+hkYjHtatXryYqolncxLinmcACUMfevXtZxuDBgw3f/qfoYps0ylvAYlAW9tOkSRMSORkxHDPGX7BJWLW3tzflNMYDJ0CzBw4coGwz1f17Y1CREkZq1qwpDyNihUSh2rVrU7hqPfQgxWAhnMX9ETVbo3DSzuklgNWR4w8ePEgow/5xbSpDymNKTZi0SiUKcQS2RwlatGhR8iPRDO5Lje3s7Azbo87kmBa5n4gTWVpaFi9enLdYI07EW2IgNozRkp5MEhMYhGGp7XFV6CzD0oi/sxLCabVq1STje3h4EJQMn/PgKbQQigkCnMXXCGj79+9nC4H6H+0ncdAunaMB4+CG7u7ukoyoGeSOGyMQYfRdwgMfJOC0adOGCMlqWdKuXbvkRkksBBJLTh1DoGmEK181DpexOBaGwVleje+6AU4Regidf/zxB0wLrZPmUQnJhuhWt25dkkfnzp250JiUMAKzMBdjAk6Fm5H8aliPceBTiB2wRZSCFuAcBr4LtbK2toajGAOZOzg44FecAjiMjCCAkMFU5s2bh8uNGzeOniiIlMnIaJzUayb6EhE4JHEHb2TB4vk0khGhhtCpTf+AdCg/4rhmzRreUuLL5QaQjCn92TiVA31wBHgYpT9OyxRaJzMDoclcaATOYeAo9+/fl+0YdsTBsmXLxo8fzyunoCnG1I1xUBCFCqGNQAw5kGIVts3I5tMOXATrgjJCa4gGxEQmkpQgRiWgA8tDzuQJ8gpyNvZ6ABMdM2aMra3t4sWL4WQ4fsWKFaE+sD12pHUyAxA+hdbZs2cpJ4YOHSq2xBYgUoRvin8BxwQ66CaRjQN5KyMIuIR1Hjp0iF3MnDnzxo0byPynn36iYLt27dq9e/fC7dccYA3BwcEEYQwJxyRTSjueEk4dAAlTjeBBnJIPKwxgHBY/ffr0lStXki9/+eUXkh+UlJBOfkXd5vCO58+fI6IaNWpQSxhSOJasLfcfsFRYu4uLC7pg5QQf6SkgLCBqXP7IkSOLFi3as2cPe8Ey6Yl2wCfza4UvGEQJkgWEB0crXbp0nTp1OnXqNHz4cByf4EygpkDdvXu3PKh42rRpVKqU+nI7iQAo9xBjQj1jArwGvyDwnj59Gj8lFxMBIL6EIHgqwZ91wnRJdjB4wilneSUU4yNEM2I1K4EVwGXZFHmHC3Eukrs2QQSQd3AlxgFUAvb29vByXIzkRVT8UQ+cLqoN4oMnTpyQDz+ZhcWwWikntB4fA9MIMSpINJkyZcrs2bMp34kv2gn9Ntzc3GbMmDF58uRZs2ZduXLF+PaDANFXrVp16dKlmALxiEEWLlwIL/nrr7/q1asn9YQxkCxVzty5cxlz6tSp4f7gDyb36NEjOA3r4ZUEr51QiC1ID/iPOACvHKMC8mL//v3J8cZorkezZs1atWpFXg+nboz4+PHjcMcffvgBlckDsHByGVzr9AnBvGxNjjFaSjUyN96Oi4aDNNIhXGqUFoDVERekkWHl4JOBXYiOtPf/gO0YFm8MWgCSj3gbDMYje+TUp1QKizdUucRNqDxVsWZVesAvmzZtimm1aNGCtwQKuhnUB4gJkFSiaoECBeA0olAGlDHNB8SFOyBMEoyBlpFpoPK0swwBx7ScOnVq27Zt/v7+WD6JwXht7IX1jxgxwtHRkW7ELjZITqqg/5pduC/3mxWyKuPsizo6dOggihCgDtg/BBp1tG3blmXj3dIZsJcXL16gBSrkdu3aPX78mLyATGRMM2mEYRkcK2IijlkDcoZYaCv+BywYKyJMccCmqGmRszaE/ruCpHZybb9+/XLmzMkxasKQzLdsBQUMjMALEYLtQfJglgQxwAFGSP1G0iSwYNjaBaYGU1SsWBFyjKfb2NgcOHBg7dq1tra25cuXh4iTLGBoBLq///4byk65u2vXLugZAU2+O8HCcBDCFDGQOIy/c2G4W2MCcSICHVT74MGDTMSAW7ZsgeMWKVIEObBThADIU7yVq8KBuTjLCPv27WMl1BLZs2enDI6dh5o3yVFtsE9CIVLjWJKrgAhFISJlEK9IzfisAeyKuElNX61atQYNGlSvXh3LQNaR7pYRKP1RoYxJUDbOkRz7+PiwHs7SR27RK8QRImEIkxygrDJlyixevJhMHxU4i4fQUz9AGHAzMj01IpUPfvXtt9+iYuFnxhr8BMCucDBcFHNlJVgUb/FzbC9S1K9fn9fChQvTTRtCD/Jrr169nJycsFtKBTIrpSAmR7fYOWoswETEJrbg5eX18OFD3E3aqeNl8VGhVq1aBkIPGCdlypTTp0/nQnQ0fPhw1Ae9cHZ2xqGEaGpdzQAGN0QGAl/Hjh3lK6qRYuvWrYMGDaKb8ZJYdrZs2RYsWECtXrduXUgSA9Lh05gWsxhPxDG13/YI2LFjx86dO+WADsaXgKCgIF9f38qVK5MUUYF8q0T6mFX44cCMTGdwdgCJ3LBhgyb9CNi8eTNUntQunQGXU5jVrFmTTIkeLS0t0Q6jRSzGTAjGlynEkFgDAeeXX37RVhkZ2FS3bt0wJBkBEK9I0ix+4cKFDx48KFiwoJyVwaWPgsIXBqJl6dKle/bsCTe9c+cObktqaN++PZwY1k5+ga0Sk0lzUC8KXdIcBKBr1644iDaE/o5AiRIl4MpQ5KxGDzzAp8gskHuSCI1QbQKdvb39zZs3mQj+1qRJk6ZNm4aL58ZgefiyoTzgFfLAVfJFlFKlSn3//fcR76LGEInkN77jCKIDTALCzpagBXBZ6AXkPWPGjHXq1EEixHSCOzsn75YtW5alHzp0iFD13XffEXHgu9TowcHBRH9IEpJiQM5CKWh8o/9RbwlAvHJMC6c4EKoBaL927dqpU6eYkfxXtGhRdMMaGIoFWFtbkxepRZCjPI86f/78cAXQsGHDQoUKubq6kpZYBswADYUjOgrhQG6+ceMGIkVcLi4ud+/eRbCkQKkIkSotnp6e8KdI8fbtW+pROhvkzAHC55Xcg6dRAuEY8qhwbKlKlSrkUfl4HeuPyk/iAlZ1/Phx7AqyC/k4f/48+a9kyZJEBCxt9erVsHb5i89IgYfjh8ZrI3DgpbVr10ZEBAUMftq0aQ4ODsQUejIUDs82MTbpb1ogYUSH/ffp0wcF4Rp2dnYweDgiZ3HMP/74gzVAwrQNGIG9Ozo64qfGa2Nf8Bga2Q4eSjCi+Jw7dy5bJnjRE+mxL3RkXPPEDoQCFka4IOBiSERbTCtTpkyMTEzAVVENpFxsKRwCAgKwK+KvRAYZEOPMnTs3wQd1tG3bljUjEOSDulEHgZjoQZQw5nBxAaOxjBUrVhCFihcvDtMiMSB84jirQjXZs2fHNthdjcjAIlkVNmPwDsBe7t+/f/HiRYRDh4oVKzIOOmUjHLNxnBFFsHHtAtOBidA1TtGpUye0TNFIOiTfYPOcJQOhDpQl8g8H5ECfPPpf99APFrYR9oVYkBIWNXDgQFIDaZWR2Q6pgY3j+NiY/FGRXBU7sOZjx46RqkkKV65cwUqxIrTMApid0o6ikVAWKfB6zIZtYi0yGisnGrBmUhJqIukyFGzgxIkTTARdYP0cdO7cGe8w2F78Bb7GdggFGKrWZGogZ/II7kBcMshZ4bMClowb4kH4I1GrnP7RIsQZ3F9iLK8co0SiHGcBhApPMU4EdMMp6EAlTGY0RDbaCYwEZ3gajbACmaJ8+fJEAKIBPI1EGY1tcBUBJEeOHPSR9bDanDlzQugZhMHx4liHEdPcPsGRSFeGR7mRRE+ePNmvXz9k0aNHD6LSixcv1q9fT00wbty43r17EwqHDBkCu+UtwiJvbdy4kbqEWDlgwABKEyIyAxJ6nj9/HukKkQLbhuYS75AsQy1fvhz+QSDu0qULHIvMN3nyZALZpEmToOC7du1iRtTQq1cvQh4zslSSzbx580gqly5d6qAe5RZjkPbWrFmzc+dOxMXxnDlzyNyDBw/+4YcfMESEKT/mrvWOALQwYsQICiFUrzVFAINjG6QfhoVE0rl169YUcrgcqtc6mQ7keKaDecyaNQtzIqeyEbg4QYE0id2yQQ603v8GPkmyxxQxm0jXhjF7eHiQROmAa1BGDh8+HIZhvke5YfbDhg2jVoTsUqtg5+Q5+B9xhBXiaOQkthOpZ7FIPAuZ86o1RQDjUwZfvXqVOAj5QDj4vqke5UZZJT/cgOfC+fBQ1jx16lSCJqLD8IgVWJ3W+9+gJ8U5iyHmGEKwMdg1ZO6XX355+PAhlQMsB1slfE2ZMiXct2NjDUaDQcJZcYe+ffs2btyYYN2sWTOmI4uwBSoT9hWVOWHh1Bj9+/fHDrUm/RfGMFGoMLER6sw2CV/U88hhwoQJ8Hv8ZenSpaQE7QITAQthwURsFkxI37RpE2GWxSxatAiXpMP8+fOpG42/fmAMnIj0xn6xdq0pAojzdPj7779Jhzg7b9EFiaBRnH+cUjg3CRJGe/ToUVwAc8ULMFHkdvDgQapHrWsEsHK0gKijsWeoP5UPCyZMQY5xcCo38siXQY7RMqWpepSbwlcLs5BjAhCRAnJMEoWnkqXgBwRZ8i78hiRB2v7pp58I91KaQ22JVvSENJAVeEsC45jXqFIIwJ3IOhBi+T4fUZts6uvryzjkFVkStQjJD/pL8iDyMhoBlws5C2lgalIveevChQuKHMcciG7t2rWbN2/+Xf+cY3T3+vVrVCm6RunkIV613hFAgqcziohGzsRNLy8v9EgNSpiuUqXK999/Dw9Ad+ZIPBCy6dOnk/7Hjh1LRYedsBHmomyVElm+ZaH1/jdYDz2jWRguhkmzC46hPpR8zNWkSRMYQAbT/fCEATIdzBtnXLJkCQqikRamJtMzI5UheR2tRer77AKgo2i0g/vg0UAI6KFDh7Zs2YJr1zbFzyOjd0oUEjOvOKM8vgd+g8GwYJbtp3/UrnSOCDg9e4xq8Ywg9omK6Ua4IPdjZhAy6mqtU9yAqKmFIMcQpvHjxyMcgg/sEOtlC8xLhITmRroFlochQReoNIy3QDv9xYSQMGR09uzZFDmdOnUqWbIk1QLFv5nIMeLq1asXcxHSWQCOyQbZDuUHdoIkaYlKHXTA6ujMq9YUATImisDX2Nrly5fRBaUd0TiOtoSoMVTWwC7EAbFqxIu6WTBngdY1AsQF6ByNFzAIMYEp6EOUQFBMhIrFKeI7EJcixwpfM8xCjhs0aEB6IDGQ5wzjEzKgRHDfSpUqPXr0aOHChfb29nJKQAwdNGhQ2bJlqfiHDBly7NixHDlyZMyYkTil9fg3mPHhw4fVq1eHopHYbty4AbWldtdO61FA/3jdwoUL37p1Cx7MqoiScophqfhZJAz7zJkzihzHHKSE48ePU3Wgygr6r8EgTGyAAAcVQ+Y3b950c3OLo2lhMIxABnJyclq2bNnQoUN79+5tJtXAFy9evDhnzhySPVYhJscr1Byb5AA6GxU5BjHZqYxJT3keLduBypBK5axpwSwQfbYD54AQi9BoJIX/73//Y/apU6dSD0jnSPHBHcl2AApiR7Vq1cK1sxv9TlKsAf2F7ZE1m+t/s9QgNxZfqFAhOJmdnZ18Xh9rGMYkEK1fv554hZYJNXI2jsARiHuUc/Xq1YNYQDIoHWnEruB/OAvknvVL9WgQIxCZoyxoGXWm8alwYECsEaOlEuAA78B6V6xYgbi0HiYCS2LlEydO3LRpE7Uc+jW2pWLFirFIR0dHzEz6xw4MApgItkrYx9/hxyVKlIiGUiuYG4ocK3zlMAs5btasGVmfJCfFtNZJf8+D3CbhlfRgnOEk2sqHoTY2NiRaMsSECRPIMZEW4swIGx49evTLly9nz57dpk0bWhgwUP97rVon/UOs5A6HnCWdaCf0EVmSEJnG1tZWkeOYgwKDBL906dKVK1dyII1oEFF36tRp2LBh/fr1I8mZxLQAw7Zt27ZPnz7G3/E3ObCQ69evQ+uxW2nB8Ji6cuXKJOnDhw9HQ44/ChCaUqVKkfuNDdXkgGdQOp4/fx6zNygCd6hatSqvVINRfWHpY4GUMmfOXL58eblFHXfAtiliZ86cuWPHDhZvkFKmTJl+++23fPny9ezZM1wNHDuwfcJUjRo1xo0blz9/flNRMYYlzvTt2/fOnTtUj0QYA6Fk8Y0aNXJ3dz969CjMQPrHDiIWxkSPp06dkl2Y41s6AKdYtGjR3r17CZXSwrwQ5WnTprG7ESNG3L9/3yTGzCBZsmT56aefCCMUEpFG/ujBwoD2Ro9YDBIVCBG8skggE8mxnI0IWUk0HT5nKHKs8JXDXOSYBExjuMEllACOozm7ZcsWAm6OHDkmTZpUSP9Udq2HEbhWvifq6Og4fvz4Hj160CLQeujBtRIctXORnYX0KHL8UUCMqA8SSXSDymit+ufOpEqVysLCwsvLiyolnLRjDdRBDiZZUsxoTWYAq4VQkhIMny0AdgRYAEYiqTHuYDQygVn3AlgtG6E6NV42UzOvnGKnWmvcgBMxLMzSVOkNRUj1Rd1rrAumwAwosLEuA0uLI1g5kSp9+vRo2YQsCqdwcXFZtWrVcf1feWqtOh1FEUHywYMHc+bMMVSVcQRir1ChAoSSwGUmo8KK0AUwtiXUkSFDBhREu6nqRmwJRaRLlw5nRzVaa4zBYnBhahLiOdpECy1btqQgYcxIk8hHAZM7dOgQmyVNYDAY4e7duxkfIURlOdRI9MfAiIomtK5PA0WOFb5ymIUcN23alNDp6+trfOeY8CR3aklvOB5Rw/jOMSCIyNfOIMfDhg1jzOLFixOGtNMRwAg3btxg/IkTJ/bs2ZO55M6xdloPohIz4niEtnB3smU9jE8MPXbsmCLHCgoKJgFBhqhCOCLmGBNKwhGAwMEmTcXvYX4pUqQgypnqznf8BWT0/PnzVB2VKlUi5j99+vT27ds1atTIkSMHWhCB007YJwGhINQEZxXailI4QIa8SunIq5B1qSdJZ1u3bqVb9erVSUxubm68JWtYWFgwDoPTEzA+18rlHh4eR48ebd68eaZMmeId+WMLihwrEKmgdlgylg8vohTMYvTzWBGB9+EaVKQwMa4K94kcniLltLu7O7GRt7A+3DNNmjSxMACcDsdkMXEvfSOFWchxo0aN2PmCBQsQgSE3IM3MmTN36tSJyEL7mjVriFxySoCMunXrVqhQoW3btg0ePNjb25s9iw5YJOMQzog+tIgsaAFoa+rUqT169Hj48OFff/31+PFj/WAaChQo0LVr11y5cj148IAZXVxc0I2cYpyM+t//5PXkyZOKHEcFET4H4dTBW4GI1CA0Ocsr4C0dRGVAOhhDOgN5K53DzcJbOeaVWQzjGFrkbaSgA5Ce0iLjR7oYE8KwNplXpqPRYH4C2oGsh56c5SCcJDmIfo+AngL9eGHQTkQBesrIAu0a/VUyjhzoT2qLN+5gaBSE6wkitijEa6BQYPCjMFMwigbhrFogRitXSYtA73+aA4YNaiL3ZASy8q5du1q0aEEMZwTyhZeXF4MT4aG2Z8+eJZsWKVKEBERyuXXrltwrgUmTF+7cuZM6deoKFSqkT5/+/v37pHYnJyfOFi5cmP4MZWdnd+/ePTIxm23bti2Jf8uWLWQNrrp27ZqzszOn5AGIly5dYj2PHj1iUroxZs2aNaN59svnCUWOv3KIY2LMOA6+gLOgo+zZs9epUwd9Ye1aPyNwCW6FzfTr1w/7P3To0P/+97906dIZ3BnfgSgeOXLk5s2bnp6e9McvypQpU1v/W+4f6/X4KQUwxSqhJhYR44Mwy3OOc+fOTQU/e/Zse3v7J0+eICaEy04IQHnz5i1VqhTRZObMmVevXpXfDecscYdXihIkxbGtrW2ePHnGjRuHlNu1a9eyZUti0PXr14lK48eP79y5M41EomfPngUFBRF6GHPPnj1LlixB6MzImHBlxuGA6EYdA/1lPXg7i6EDczk4ONABLs5ZgqN6znFUoGS0sbG5ePEi1YuUjMTNCxcunDhxgrqQcmXnzp1kDlIIBor1k4FQ9MaNGzdv3owbIFuKohT6H3zXRvwHpBzMBrWuX78e+WM/1FSWlpbJ9I9KwBsXLlzIdLhNQEDA1q1bsS70JeOwBjSOmTFvNNyRbqSow4cPr127ll3QXz5MiNS3TQXc4fjx4wcPHixZsiTSYAHUx0iG9c+YMYN2ogZAODgIKyEfIzoEhQETj6jlxNWpsKkwGQE5y8gRISGMXE7JjpTYL43RBwv6I9vnz5/TX4CKGYfYx1WMwLwoQj7bAXSWupRh6UY7b2UKwGgoUUYQWkMLb7mKVxlTm1gh3gJVYp979+5ds2YNBowlW1hYkNjQNb4/a9Ysg1ULsG25mU0QIBTs379f2on5WA4+Ll6MbZPeCCDr1q3jLMNmypQJZ4nFXXDMj3Tr7u5etGhRRqAFw+MAQMKOHTtGIihRosSVK1fE/i9fvkyOx0PJQayqefPmWPWpU6esra1v375NfGvTpg25gKDEgPTHowk18GySV+nSpWkhykG12T5pqFWrVgxLlsFVT58+jddwOZ1ZEjkFQUUToz5PsB1KCPWc468WuDx8idRJxuzVq1fTpk0rV65M8Icuoy/8VOv3b2Dw2AyeRT6CZVH5kOAkBWBRaJxEj8s3a9YMLlevXj1oHk5H4iDrfWyywEkfPHgAY5RkpLWaDmYhx2wYbkrIQ4K8RUBEHKRG0QDNlwejwlS4qlOnTmXLliX6EL/gEPSkzhZyTPXfrVs33sKnIc2EMPmICplaWVnRiM6oaXDgGvofzYe9EQGZ8bvvvmMc4iD0F30wI/1hIXApghRRjLPMyHQsCfXAt9SPgEQD2BIlB8D+EDtZjRbs3svLC7VCZEkPkDPUSgdqFUiz/MgFWiM9kCe4FtMPJ1i0jwoOHDhAliLRSmdyG7aBIhiWXMVQhE7MSTg0aQn90g0vgmsyLB6INiMNrIwPqI7QLEbC+JJ3CceMRv1mJo8SEFZImeXLl+cAZoB9MpebmxtrphijzKBggCIQLMjE7BdjxgXg7vQRWdGfBEy6pScGrI37b0i4YUziCy6DJDlGF/L1pKjyDaJDyEuXLoUToDteuQrfxDuoYRAOHAiuw2gInLPwCdyZU3RAgwRHWlizxDLWwFn2SMQUFTM+LVAiDnLmzBmVdrAihAMoVgEREzVxOcOKjeHyyJB5DUGTRmyGzozMHqUFuVHxEpHRNR5NI/3DKZf+DEUQYGFczshYGjvFzGRwDAkhYNUMwlkWgyVzFmhDxA0sgBnRtSwAwDVlChaAqbMF3rIp42WzO9ZDPDRcxdoA3RCLcU+zAjtkeTt27CBfYrrYLWrCchAyPsXiWbk4F1ZkMG+MFo6Lu7FHWsQB0SxCoBpkEGyAYywH4WA8MixWx+7o+bHuiR2iRIRMPJfSl8vFzFi8h4dHpUqVWA/eQeBCenSGGdOTNMHUBARmZ7WsHx9Mly4dxJfLOQvf5RKosPx1OLqQr+qhF65CDmwWyRDosB/SFmpi74wDk2BqZmE6LpR1xhcgT0WOv2bgKTAuElPLli2xan2ZmZIDfByvwfKJnxAngioxClPBI/AvsZlIyTGeCJc9c+ZM3bp1SYgkCwYkFODvzIWXMQIug3+RFIjA+BQdcBwpRAkyeBOZC7OhJ2EfykdUZxwGIYYQUemG9zE1y5byG/8lKRAzcWEm+qiqO/zNPFNBxEEQgU6xJnZCZiVySTuv7BmpcZbAwbZJw+xBzkoHwPYkOSEOOcUr25PYJ5uXdjnAwZAUXIpXQjYCQh+GC5mR9ZCtESV6ZUZp11+t8AEgdgq14sWLQ920pgjAQLFC+FydOnXghcgZLWCsW7ZsgWORQkRlAjrjA1BeypXChQujGpSFcVNToRpKGq3fP0BTDMjgBFOUqLVGDRIbdoV780pBxSV4FIZ0/PhxFkN1RPaiGzkAyCXYD0bCRCyby2nhVSwHcByxMwdsRDrIMd3kmAPeEiwA82LJbB/ptWvXjhAjnQkrGzZsIBDABmhhLsbH58nWeA0t0QOJIcOtW7ciE3IYS2IuGDaBgDKSKoI+DCh7YXABb4k7SAO6gFdyCveEGtLesGFD9k6axzHxI9EXb5EYjLlz585MRCDDfWRYRuOAt4AxZSJGQK2MCY0mODKICMQY9EQvlEbMy7IZhz5smRDJyom8BEQ2AvNo3bo1dZcENabGAEiotWvXhmwxNaQHhSIENs68jMC1nEW/xnEQQTHRvn37mFQvg7BfbELI1MYYKqKAD6EI1iybYs2Mj0iJ4xEXHwuga7FttsBbpmDXTMH4FStWRHTUk7zFR4ynEyGQTjjgEmnkwgEDBuALhhZzAyGjfTxUftCEeZG2/JgiTFSA3DDmdevWtWnTBiOXtXEh26lZs2bp0qUlktMiN55RNPras2cPZobVif1T+aAj9Au5/NgN0hmNY4foWpQo3kdE4i1ZRhbAK31o4UDyCNqXSoMDWjiLhKXMEzAOHiqVPGtGgxACbBLzw68ZgQOSOgeVK1cW3mzsvMylHSkoxB9g2xC2Jk2akEfwAlowbPyU+IyjYdVwX7yVV8IXeYTSsWnTpnJtpKAbIYI6mXCBx0kjBzBp3ArXw3OJKoQ7KC8+SBhhQGpUnGv79u20EJ9xQ9ohGCyG6pQWQhNj0ofoCtnAW6lsa+lBGD927BjEkhRGAUbajUlWNcAEcT8akJAmTJgwcuTIiRMnEvLYvHZCH1AoO8aMGTNixAheibMSaOICpA+vGj9+PDP+/PPPaAJJaef0+YmyY9KkSZwdN24cFEQ7oRADYNAkbxIb5qg1RQAalBst1IUkCVowaAwXfgMFMSYruBZJCFMuW7YszJgyhkZMuWDBgiTXEiVKYPrS0wCSGSkWHyCzMtEHUw7qxsDwikaNGkGYGBAPxwOrVq2Ke+MnvKXEPHToEAYzbNgw+RaQJNfVq1evWbNm7dq1w4cPX7BgAbUsjUx9+PDhX3/9dejQoXTGlugMVqxYAQvEnlkSFGfp0qViyTg80oDM4epz5szBGmVhxmA9wGClyIFYgNfAbo2dJSoQvFgSl7Rv3x6mW6FChfr160NhoSCcogOrQgK8pap+/vw5HEvkhl6IIJQ66AVQigDqcrajH1hHAEI1chaO2KFDB5yLEeRsNBDG8ODBA2tra44Zkwu1cxGQMmVKSgWEM2/evJkzZ3br1g2NbNy4EVEjE5bKCMQNIZTA398friPa5xSmiPoQLBF8ypQpjDNkyBBozebNm4mhxr4vYC+TJ0+mGxg1ahRWceTIEVbIUJxF+IMGDUKzc+fOZTQMHrWiiIjjxBoYMJGQ8WUKPAVjZqmygKgAg58xYwaXICXACnEZSVefBtg/kkfIeA0kEsBca9SoQQtWpHWKGRAyYmfL6BQPIiZgXXLPGDAaRJnahhzGLNo1MQOXE3PItVipOCDmQTrglVM0MinmjTsI8TVchVMQKFABB6yKQQxnAe0+Pj7kVwpsvKxLly5du3alBUOlGwYs0sBZihUrJneCDCsPk5S+epS3CgrxBQRYEhB+hD0buwP2LB8wYtVXrlzBc0mIsCl8llAWZPSo3IggIeJHXELK05r0A5LZmYUBKUHhu5CH6dOnT506lWhJ9qS+ZTFcC0cnHcPr4AlEJKpT6DhZhpjPCCyGhf3yyy9ci6tevnzZ0dGR8YV2//jjj3379rWwsJBJYwjzRlgEQewjuJN6qTnCSZkghUw5y2v2fx4vHxcwfubMmWvWrMmY1BbhwhzHRDFWwlkiu9y9U4ghyGqwTJIHvEfYiXbCCGQXTBleRWfRJlom/+XLly+ifklU+FLOnDnpYOiMHWPu4e6fCeiDT0L+4HkwpA9SFjqQw7ABFG24eckUrI00hjeyCzs7uwsXLuTJkwc/pH3r1q14HV7KNvFSogM0nUVCoTjG2ahr6UwjhgQtY3zpbOB/jEl/SYfMxezshWXDX5mRJcktt6N6UNQyMsmbFYoEeKWWIDqcOnWKwRFypHIWcArqxoyUyBKwkB6zIO2WLVsiWNYMcbSxsYG+Axg/sQaxswyu5ZVlozIAY4A94K2GAoaYwshylg0StrjEcJYLYUusHIrAAWPSX05xFSUBpYhwBYIUTFdORQT7Zc1QIoBIixYtitsyFFpgeaiMXbBHQiqd2Q7SQ02iStZDNxhP48aNUV+GDBkYBOk1aNAAXsva9DP8C8RQNCLTIXNsCe1QJIu+WAzSQ5KcJRCjMraJZKJRwccCAcoC2CygmEFQyCf6KdAsV9Ffv/AwGBTxCYBwEDLiJYCzWqyaRhyKJcHRWZt0iwZ4hJgK47i5uRFAJBqgVg7IWIzGsIBGJG/4xo52fYwBVf32228pceHEGB6VKhqkAsQOcQqcnbITc7WyssKKpFpmat5iwNRgd+/eJfhgA4gXs5Sz2AwKon+2bNnYLFPgJkiDcehGCitXrhwGf/v2bUbAlrBbLgGsB00xGpEEp5AVKijEF2D/+KPERmPgU9gzIQsqlSVLFtyKRAY3lcQXTSjDo/ELLjcek/68pREfJLPjVrxlzKtXrxLwSYKAbnhr+fLliRXkXyZlLtZGIwPig1z16NEjuuGGXCj5wsnJSSYiyIjz4s68jTnCUxDTgrgzdOjQsWPHQvmJpMaLQ1JkJpj++PHjqQZIb2xVOxdbMAIpbdSoUYw5ZswYMqVxhEXZuXPnZj0UOiNHjixZsqR2QiEGIBOQHUkeGC5JLlIfIDFAJsgfGK7WpFc0b3nFUjF3oVw4gwCTNdaRdNbeRAD6hXLhDDBLBomeUnAWf8PkwjEJzIBZOMtSyaMw3Xbt2nXp0qVDhw7ke5xcuCNO2Lp1644dO+KT7u7uLJUEj0/mz5+/bt26LVq0oOqTFBgVmBoLxCDJ982bN8faGfnZs2d79+7dsGHD+vXr161bB+GGDtJNXIOFsTtGhoxeunTJwDijAmkbaZOqDXtkBFaFmiB5rPn48eNEjUqVKlHYsAzkBgNgWHTBpvbs2bNRD9ZDWEEUcAIZhxCzefNm2lkkgGETYtiCnCWKbd++Xa4Ftra2kv6RG0uCmuD4hDCcmp6urq7Ra0qAXtgFFxLIIMQsEplARHiVEZiC0TBCsRC2cOvWLTgugYVli055pUOTJk0YRIaNFHRjLvpQyMm9Ya5lQCSmLwfC6gHqCiSJbFmYdlmcwRTsS8CkbCQmg4vXYMwsjAOujYk8TQjmRRQoArlpTUZ+rb2PAiyV+lP+LA9zov68c+cOFJYBETLWK5YviOGYUQGdUhdRcnCAlIj25G+MFiVCYTEM7KRs2bK0c1yxYkXWgPwxgxo1arAM3LBq1ao04rMQdE7BiWvXro2R4EEwXVpYG1EID8VQKcNopKKjD+1UL1yO3/HKpLRwOQvAo9G7tkQFhfgAsXN8wVv/S/sScHglalEEHj58GOc9efLkiRMnnjx5goWTLqNJ3AIGxC/IO+QIg0cwIPSXDELKk9sf5BrCxZYtW0iU1NKkaRbDSogVvOKnTCdzGa+KbpSm27Zt49odO3Y4OzszLLPQkwuZOhZh3Lzk+Ny5c23btiX9t2rV6tSpU+GkDLUnZ9eqVYtkhkSI+3I2duBaRkBb3333HWPWr18fHsAshhkJl+j1+++/Zz2QGxQs7fqrFT4MUg6JB0vFChGm1moETJA8hFFi5VqT3vrJ6xg9vHDt2rWUJWDZsmUYA8kDxmmcOTjG6+ArXKI1GUHyDZSL0e7du0fO1k5EBpyBRIVJMKDWpAcrp9B8rgfaJxGSMnEh8hzMmzGZmre4MZezZXYk3It8Sfo8dOjQrFmzpkyZ8vDhw4+lKTg2TI6ybebMmT179mS0MmXKsB0DJQVMTeYmp+IdcEFjSUYEs7MwoL03AqeQMJGLoapUqcJETZs2hf5CgkW2jCw38wCRhb0gEINaKQPQIy33798nnMEkKCFI/3LW+FpgfO8TTsnKEaaMhkJpiblrI3CuZWpZCRZF2EUO7IWJMCGYDY2Mxsi0oyPqK3TNkriKCEsj62H9hr1EBa4izjKsCBk7WbBgwYgRI6ifeaWuoC5K/fGf70cD5MzyEAgVC9GJ4oQ1ULREH7iPHDlCwc+qhgwZgvGQk6K3fNOC7VM0svJwSkQjGAbtxv4bKdCF3kx8sRkLC4u+ffuiRGwez6KRYbV+/xgtjeHCwkeBqgw7x+ChraxcGlE0b2nnLDvirXygxDGvODun4LuoGwdEI6IUFpk3b17KQjpjdWIJQqPZAnUyHbBY2HOpUqUYH9PlcvrLvFzCMRGG9KxfhYJCvAFxlYR49uxZkgheiT/iqpBOAiPuSRKhvXHjxiSyunXr4g4fjJNQ2+LFi+PdV69eJRRADACx+vLly2QZXA9/wYlGjx49e/bsOXPmTJ48efDgwdbW1tGMLIlA8nW3bt2mTZvGhTNmzIBjwCpp1/rFCmYhx2ySwEFqIS4QOHLmzEmGY5NQq4IFCxJcaOEsoucsgYZXelLTE2Jitx/Ex2jl9I+hQE+MyRQcf/vtt/ny5WM9NFauXBlqwkpkRo5ZA69EN20UhWhBtiC3oalr167J1/C1E/8Ad0LODx48kI/7acFwSY3USBSCtJB+0AJANdAasqO9vT3uIUPhKtDWo0eP7ty5MypyzBpQH3ZCFeTh4REN5cKQSIRMSkUE74Eq0ZlX1rZ9+3Ya6UCLVLEcMDs+zxS08ypzATmmA9SwefPmuFylSpUwG4Rw/fp1BuRCZoFgsYtIORnXChgNU4TfI0Yss2HDhg4ODkQKY0kyFw5CEEE+BCZOcaF2LgLI8fAkAo3QO0BnLmFMtMCu2QvLRi9kcV4xflZIB1aCGDt16gRTAT/++CP1pPwVnUwHn+7Tp0+vXr0If3L7lksMvsk4RCK5FiAWAh8XshhXV1d0d/DgwY0bN27atIlQSBUhRbxcGz0QJstjNJE8LdQk6MhT/4QglkHlwCnaOcum2LhBfWfOnFm7du3q1av/+uuvAwcOiAVGA67ictxfBkQ1MCSMk71XrVq1UKFCyJB5GVn6xx2kFmTCItesWYORsx1CFvYgO40KhDJMjlUBQmi2T/un/awNhofZUFZhUaJHFE2hgopJkNItKnB5zZo1e/fujZ3069evQ4cO0E1kjoqJFdBrIgkGw7AAlfF227ZttIsdxgJIVcZHoQZBoWIaAWd5SzsQsfPKMafoL1bHK90MBzKOdJb+tADjPkzHCNItbGj9vHJMO33kWgWF+ALsljxLmYc/UsYTUQGpk6hLFJKcYmdnR61+Sg+cl1AZjdviBVSPhNa7d+8S/cgRDMjBpUuX4APkRKgal5PZSXznz59nTA6iCeNyc+306dOsBMJJRuYquZAFE7oNPhs7mMVpESu7nTVr1qJFixbqwQGYN28e8Z1QQuL57bffDGcBx/SvWLGihJWPBXIvU6bMzJkzw405ZcoUFEwgK126tKzH0IEDigzaWa02ikK0wNTQHUUI/BhSG9FqyRDQX9qPHDlCkiOhQmuuXLlCrUk1Qm2H9n/44Yd27drVrl0b0kalRBbEQ54+fUrehRnDb3AVBsH3tEEjgBKzWrVq6FQ+bY/KGzEkyDE07sKFCwwLS2MKFxcX3IZJWQ/sE1C2Qt0CAgIoXtlUxowZ8bSITsUsdLh58ybbhwvCa/FM+YIUu2b9eCl0AQIXLkAwFC2cFXYujZgrs2B7wvLlk305BbiEIAJtYthIiwQB3RApgiIcsH44JVQP4RMU2CPXIiKGldpDuDsSY7WS1DmbMmVKYh9AFwiEnowji2R3NGbNmrV69erUkAQpdmfg/QzCWcIZ5Q0HdGY0RIGQmQIy1KpVqxYtWrRs2ZJXpr53757xBqMCIyBSNzc3hjXEAY5ZJ+Z069YtWBraR3qsn1e2//z5c5bN4BIBUE2jRo3g/cghYpViDOZCtsiK9bN4BkQjDRo0aN++PTVDx44dGYo+rBy5adfEGciTYoOREUubNm1giriSzK71iAxUSngNqwJc9enreZwIVz18+DDpBycC2PnevXsRO9KLfvEAlYmpAIyNxYv5kQspdchkUr5ie9SKhrvp2sUKCgr/BfBQ4i0hEd8/d+7crl27bG1tSUyELzw3jf4Pxvz8/Hbv3n1R/xsIuDZeTNwmO+DCUjFyoA2nT1iMWbly5Ro1anh4eHAhzv748eP69et/++23XM50pBuiCrGFs2QcCCHtDEJwNmQEBgEcQCNph11wCXydy48dO8Y6oezkLKIWMxJtpHMsYJbnHMuiCYiwE/KBAZb6P1Rkq+wTKYc7S0AUacJRGIqwCwWhD+OT6q5evUojrAjhMgiNcJpDhw5BLBAoeRFlcEm4MQnHMiYC4izZVDuhB+vhLJJ99OgRJVEB9ZzjyADJoNTDyJAPQuYATWF/WC3cDl3cvn0bAlS2bFmRM2fRIJxv3759qOzJkyfW1tZ169YVK9cG1bsKWRNux1B0trGxkaeuoErYFcMyLz6ZO3durBwDIB+jGjgcUzAOinv48CEj4AasShvUCIxPN7SMA+O9pHasBR6JrbIYCAdTcCHkGCrPWYgvFosBsE5IACPLBzpwNSZiFuwEno0/Mw4MHsYG18ch2TvDMgIEjgGZFEfF57FMDqgQGJlZcubMCdnC0piajbBCvIC52BecknEgYciNSTFL5mV50D4CBJGIRtlUOIhtIze6oRd2igNSi0uBDvVnOsZHyAyFEChUcB9WAqekJ5rCbfEjQhVnuZyzbOHOnTusgXjHMYtktd76XxRDEYiFbcJjqH6F5bAptObs7Mw6YcYMRezjGE8Ud0MOrAG1ojj6y8rRAjrFcvBQhmUXiBdZndQ/3KNOnTpsn8XTjWBCzEUybIHlsRiEzxbkyQCEBcZBcfRnv2ycoSgMuBDeaSixsCVGoyejsWxaOIaKQctYGDaGEFhMyZIlGUGisHA11sxe5JK4gN3hCJhKpUqVpFBEwqxf5qIdmfOWuaRFgEmwBnbBZlmJ1vrJwfYREQLE/vHTgwcPIisETpoUI5Fu2A+mjgxRhChaFIdtYwaGbgI6oClEwbCnT5/ev38/boiNEaVJllzCWYO1KHx64Nd4PZ5LztWaTA18EAdE15/4wxCFGAIHJChBjsnIZMZ69eqVKFGCYCtpjghGNMNbOUs7GYeEAmACJEfDAT214fQDci2poVy5clzImFgXwZxgQjdA+CWAMBGn6EOcJPhwlijNdBgJI8BDyKG0p0qVirwM/SNocExsh68zLC3kFK6if7FixVh/7IJnXMkxLkQEJ5GQukjSBM0mTZoQMWkn4pOTjEELnXEJEM1Z8gSBEjGRZWEPtDA+FIrxqSQgZJJZSbpwL3d3dzgK++faSMcMm+z160jPAk4RwaEyO3bsIAMhVlEAelKh2QBEkSlTJoN1YnZwGvl7JjE7zhLjRG5YKqaJC9GBZE9RiILIl5IdUQS2IaGQzlg/nbkEm8mfPz/OJh80SwcGRCmc5ZgWOjOsqAbDkKtYAy10iBRMyvh4I77KgZWVFcQLaxFaySB4JmtjFtwbv2KPsk4Wz6ZkEDyc7E6YYDrIGeMULlyYiMDu2D7LYFV0xjjxWw5gEiIHDujPLAzLFBwwFAtmdoalD5cLG2OFnKKdS9g+G6SRq5iUMTmQlYQD3ThFmICeQhPxPqg8qyJGoA4GZ0Z4MMQXjoKds0cWifqg41BMaC6+xlUUP+wa6sm1DAtfYVhGYA1MIXukG6dYHh4HpZb7l5zFGeWuOddev34dOTMLfI6rGJPX4OBgxkdowlz1C9fIMWvmQhYPBSQNkyl5xQAYATbJ8uiGsng9e/YsamLxDGggx2yEbuwOag4hpv+DBw9YA5GhdOnSLJXOMh2ezqYYnHxPH6ZjSZRAbJOYjuSREpUDImIozt67d4/F0JnYjULFGuMCIcfEMSg707EwxkQaIkBCE8tmamaU2QGXYAn379//z8kx62S1aBBxARZDysGPsGRUzBboI6+YBN3Qi7wFdMBrsEOD6g2gDz3pj83g2jIshSu+Jqal9VP4L6DIsQLAbXFh/JHcxCtRSKIWp1CZoV0ggUL6yEFEL6bFcKFcy1tDcJCrpJ0D3tKfszKmoQ9LMnSWeaWPDGsYk2vpybFc+LEIC83a4ceDa8l85JjLly8HBQXt27ePBNOxY0f5rFDr9PEgT9jY2EA4Wuh/JZ8WvOjChQu7d++mnoCUsH8acd1du3Z5eHhQZ1SoUCHWGyFxki///vtv8j0zwmaoXUjD5KSIqlWIC9ARRAo2gx61pvgAaAoEDvpFnao1fTZApBgw3A6wTogX9AUbJjRwlgxHO2SRPpBLTmHVXOLv709BSAfpRviAuUJQOKB6YbOQcgiNIawwMv1xakg8xJphGYqzOAjHjAathMnhjMzCOMaOg8ZZA9UUYxoG5CqY4qpVq2Dt0kIUg2xRD+OGLIYBqZAZB7bk4+ODeyJ8qiwu/PPPP3FPSC1XUZM/fPjw9OnTcEqiBJGBYqxs2bIwdWP/ZVOnTp0iqjAsb2mH7tOTcYgwrAoOunz5cpZqCCNwNUINQ7Fr4+3EDtDfc+fOUQk0adIEOYjYBczIqjZs2EDw1Jr0wEdq1apF/S+3CSToKZgcyB+jklRqaAHYPI3G7V8VsFgKSHL6L7/8ojWZGrgbfk0xjCfGhTAoKJgDcSLHxBTC/Q8//HDr1i2OcSdAECfPxSWgMAi5nAMcRkoEBqdFkh8tBCwaCV7kPA7IbdQKHMQOEgcZnHGYkVdra+v169eTHWV2BVMBUT969GjJkiWzZ8/WmuIDMLObN29SnvXv319r+pyAVHEQwIGkc6Cd07tJxFPsiNoSOguD5C3eKqc4EHeQY6AfIwzikngHo3EgHfRnwqaQA07RTh95Kwhb2T/kw3hAJsLpZFggZ/E4LpdZBLTQkwXLKfoQH3iVbEoHZmcQDuhGu1wOmFFGBpySqEI33obNpN8yYwJaOAUYip76K7RbJiZhxkAWwFDhFiaQDdJBe6+H3P9gVfrdhG1cO6FgUgQHB1N9USyRXEQ1mAGVm6urK5Ue1SDCl55fFbBGRY4VvmbE9c4x9r1t27Zr+p9i/mJQrFixtm3byif4WpOCKQA1efDgAeR4/vz5WlN8ABwOC7906dKgQYO0pniOIP1PN1MEFi1aVGuK52BHlOjyzWatKZ4AFgIPg4HljMGPoscXkBrOnj1bokSJtP88TO2zha+vr42NTfXq1eV7RLQEBgaeOXOGV7yjQIECihxrTaaGIscKnzPiRI4FIfonWGlvvgik+OeH+BVMC0WOPxOQllatWlVRD60pnsPb23vatGmTJk1KGd+eKUvwtLW1TZAgQdOmTbWm+A88vXv37pMnT/5PGD9JzfBpBoJ9+/ZtQv1XEiF8nILscpYVyo3858+f79mzp0aNGkKOEydO7OXltXPnzrp167L4pPrfE+EqOnOKq4AMyyvjcABkNEBP5mIcoJ8/vkKRY4WvHCZ4WgWxACr5JYEgSJjTtqdgOpA5fHx8Ll++3LBhQ60pPoAU6Obm5urq+sVQSej+9evXc+ihNcVzvHz58tChQ/Xr14/LN6z+E4SEhMBCOChcuLC0fAHA0zds2AC/TP/PD8d8SkDs7O3t7ezsLC0tCTh//fVX8uTJs2bNun//fhw5derUu3btOnfuHIFI/hzW0dGRbqdOnaIGzpQpk4ODg/xZJz1hxjt27Dh//jyN2bJlg8+tWbPm6dOn9ITPbdq0iWr/4sWLjBYcHHzy5EkOPD096Wn8V4nxEdB99Qd5Cl8zTPC1AUIA/DiGIGzdvn2bsEWUuXnzJjGI3KCdixlwWn9/f2IWePz48YULF4KCgrRzRiA6E9GYi4NXerBUMigB0UP/4xFav8igmLGCQvwCHg20N/EN8XrxUeE/3BQxHCoMSSVTPHv2LHPmzHDiwMBA+YPR48ePZ8mShToK2nfw4EEaCfhp06Zt165dlSpVILjy9IzatWtDnY8ePfrtt99yqmDBgpwKCAggheXKlUv+dJvkVaZMmTZt2sDwGOe7775r2bLl8+fPoZXaUhQUFOInPvV3aikW79+/f/fuXcIWVSnlOAW3di5mgAofOXLE3d09VP8MgXtRPKUfDs3gzs7OdKM8hShDpqHITAov//JSkYKCgoICSJQokTwdxcXFxcfHp2jRoi9fviQXyCkOrl69um/fvmPHjpEL4LKJEyeGAXOJtbU1LeSm5MmTczk8mORSoEABCwsLXn31P7SeRP97q6lSpaJPev2z8yHW0Oi8efPCvDNlypQ0adIv7HuGCgpfIeLfH5wRd6DXvBKDypUr17VrVwKTds4IxLvOnTs3bNgwQYIETk5OREAOLC0tO3ToULBgQfUhjoKCgsIXCUK98GMyBQQXakuyOHfuHAQ3jR5kjQEDBgwZMmTMmDGlSpUyfFRo/H1iwVv9w/Lf6x8Iw1v5XNHw6aLxx4zqI0cFhS8JJiDHxA6q8/379//99987duygWH/9+jXRBP567969rVu3rlq1inYHB4dIb/ECuZ28ffv21atX0/Pp06cSj2hntC1btjDykSNHmIWa/sqVK66urvJrZ48ePTp79ix95CeICWRcRTf5YbbTp0/LLyMwNa/08fb2vnDhgtx19vX1ZQRGXrNmDT1f6n+ElhEYfN++fax5/fr1t27dYhfqNrOCgoJCPAI8NV++fH5+fiSdVKlSpUuXztnZOU+ePPLrRRcvXiQXEOptbW2J/KQb8oKnp+eNGzcs9ZBB0qZN+80339Do5eVlb2+fOXPm1KlTyynAFIoNKyh8qTABOYY+Hjx4kChz+fLlU6dObd68mRbqbILRpk2b4J3Q2ZMnT8I1CVWwT+2yf0ALoWfdunVcKyPs3bs3MDAQSkr8EuZKO3wXLsvIkGDCGWQaZvzs2bM7d+7AmJ2cnAhhkGnmffjwIaScA6jtgwcP3NzcGIfAB0V+8eIFp3jLOIwGEWdkwIzMy+VESTj04cOHiZ50gK8znSLHCgoKCvELFhYWwoZTpEgBIQbp06dPkyZNzZo15QdoNm7cmD179uR60H/16tV3795t2rQpTJqWRPpfd2/cuDFJhM7kmjp16nB5smTJOAUt5pVuifXP3ecgyT8/HpZU/zNdsgYFBYV4irg+rQLiCE89fvx48+bN27dvX6JECXhtlixZiEcwS0r2nj17tmjRomDBgnBld3d3ghH1OoQ4d+7cHHA55fjZs2c56NSpU5s2bcqUKQPT9fX1pe4/cuQIpLZ3797NmjXjwuDgYIJd3rx5Hz9+TOcKFSp4eHhArK2trbncxcVFfhYYakt9/+2330KXCXN169aFlHMVlzAv1JkZ4cHXrl0rXrx4jx496tWrx4Jhw7QT4/bs2VOpUqUOHToQCiXeEVXVHQKTADX5qKdVfAbA/r+wp1VAd4hCDRo0iHdPq6AgJ4QSZ76wp1Vs3bq1fv36/8nTKgREbysrKxINSSFjxoylS5cmKyFn3hL5q1atWrly5UyZMsF3eVuoUCFa6EMKIH2ULFkSZgzx5S3HnOKVC+lctmxZOjAO2Y0LU6ZMSTdmIUNBl5m0SJEiMHI6aOuIn3innlah8HUjrg5MEAwKCoKDEtkJFrly5YLIWlpaQmShrTQK4yQHw3rhsuQw7cp/wOUQVnizjY0NtfvOnTufPn1KBf/q1St/f//8+fMzJiMXK1aMCMUBQQcQj4CMQDoktMnHZLBqSnyINWfDPvTS1/e88pawxQH9WTPdoDv29vbr169fs2bNmTNnYOEsmD4FChS4efPmZj1YG+unv0ykoKCgoBAvQJog+Ev851judISlBH1S0CcQ7ecY5VgQll30F0pPjqWdlnCngDQaHzAvx0DWoKCgEE9hAnIcGhoqcUdAXCBG0MhZSm1aOOCVaptiVNqNwQhSpEKIYau8cuzn5/fmzRvaZQTGNIysXaa/UA6IXJBvqs979+7dunXLwsICSm3cE4QjuIwMfYeUM+OdO3eojwMDA6HCTNGwYcNy5crBsBnt+PHjO3bsCAkJUfxYQUFBQUFBQeFrQFzJMZw1ZcqUz58/9/X1ffv2Lfzyxo0b7u7uKfR48OCBv78/TNTHx+fatWvffPON8R80CCDW6dKlq1Onzrhx4+bMmTN9+vR+/fq1bds2bdq0jPDkyZOAgABGZgpGhsJyCVRV/mJPRoAHw4+trKwePXpEn6JFi3KtnDIAUm7g5fRPnjx53rx5e/bsOWPGjNmzZ48fP75Tp07FixenD7S4dOnSU6ZMYT2wZBcXF5g6W5BrFRQUFBQUFBQUvmDElRxDNLNmzZo9e/atW7cuXbp0+fLltra2ISEhUN7q1as/fvz4r7/+Wrx48YYNG54+fVq+fPlUqVJpV/4DiCw9HRwcNm7cuGzZslWrVh06dIgRoN1lypSBGa9cufKPP/5Yt26do6MjJJWRuYQ+Z86c0YbQLyNPnjyc8vLygvVyoJ3Qn7KwsHByctq1a5c8U5mRc+bMaWlpyVIZnDWzPDs7O9g2ne3t7bds2UIj63n48GHu3Lnh9FwioykoKCgoKCgoKHzBMAHnS58+fYsWLWC98hwJjrNlywabLFasWP369eXp65DOli1bFi5cOEWKFClTpqRz8uTJ5QAUKlSocePGb968gUz7+vpWqVLF2tqaEaC57du3f/XqFSMnTZq0Vq1aXAJKly4NzXV3d0+WLBmXy5/gQGG5CorMeuQLGHKjWkh2unTpXFxcOKY/I3CqRo0arIdGlseqWEDGjBkNszx58oTx6cACWCqjyWYVFBQUFBQUFBS+YCQwybdpGcTwxQN4pIBGA7SmfyimtIQ7EOh7adCa/lkh1DZcIy1yyrhdutEoS+ItB7RLNznFKy3GX5aQU0A6G/obRlOIO5DtgwcPlixZMn/+fK0pPkCebXLp0qVBgwZpTfEcL168WLVqVUU9tKZ4DkrZcePGzZ07N+IXtz5zBAYG2tjYJE6cuFWrVlpT/Aee/v3338+aNStfvnxak0K8wps3b+7evbtv375ffvlFazI1iEJ///13uXLlvv32W+MPexUUPgeY5tsC0MdE/8DAJoVZ0mL4U19aBIZj44NwPY1HEERs5Fhg3C5vAW+BHEh/DvTdtf7SKJBThs6sRBYjjQoKCgoKXwAg7mPGjPH29tbeKygoKESA+iqtwqcDlUaSJEmoOrT38QQsO2nSpPFu2dFD6kYFha8NkOMrV65EfKiogoKCggEqQSp8UqRKlapcuXLam3gCeKSFhYW1tbX2Pv4Dup9c/+Ne2nsFBQUFBQWFfxD21VvtUEHBzMDY/Pz8NmzY8OLFC60pPoBlBwcHC6HUmuI53rx54+npGemjFT8fpE+fPubLCwgIOHr0aOPGjeXPc+MRQkJCHB0dsa6iRYtqTfEfuMzGjRsbNWr0CX4hDzOO+OzOaBAaGjpixIjRo0dnypRJazIF0CADWllZfRmfyajvHCt85VDkWOGTIigo6PHjx66urtp7BYUo4OPj8/LlS+3NhwDjefv2LSk23lGTd+/eQUTk7xy0pi8CkH744icgPb6+vv7+/tqbGICUd//+/Rw5cqRMmVJrMgUYs27duj169FDkOIZQ5Fjhc4YixwoKCgoKCnHCqFGjunfvXrBgQeocrSk+Q5Fjha8cn0WNC0F/+/btvXv3cEWBjY3N6dOnfXx8pIOvr+/Fixf3/gM6PHjwICgoSM4qKCgoKCgoKCgomASfxZ3j0NBQLy+vX3/99ejRo1JBsqqUKVPOmTOnbt26CRMmPHLkCHU5XDlx4sScCgkJqVSp0oIFC7JmzSojKCgoKCgo/FdQd44/FurOcVR49+7d27dvg4ODoUYca61RA44ENUqePDm292V8q+dzwGdBjvFDJyenAQMGnDp1CldBx/fv33dzc1u2bFmnTp3Q+p9//jl+/HgOrKysMJqrV6/my5dv/fr1xYsX14ZQUFBQUFD4j6DI8cdCkeNIIbf/HBwcLl265OrqyrF2ImqkSJEiV65cFSpUyJs3L5JMoH6cwRT4XIoMUWfq1KnHjh07bdq06tWrQ4WpgaSdAxhzxYoVp0yZQoesWbMqC1BQUFBQUFD4YvDq1avbt28PGTKka9euv//++/bt2+VbptGADlu2bJk9e3aHDh0mTJjg5OQUEz6t8EF8RuQYQHkzZsyYLVu2VKlS0ejp6Ymh3Lx508PDIzQ0NFmyZNDiLFmywJsVM1ZQUFBQUFD4MvD69euHDx9OnDjx9OnTefLk6dev34wZM+bOnTsnWtBh6tSp3bp1s7S03L1796xZs9zd3RU/jjtMRo7fmxTv3r3jdcWKFf31WLNmDRWVnJK5TDijfvkKCgoKCgoKCv8NXrx4sXTp0uPHj3fp0mXJkiU//vhjo0aN6sQATZs2HTx48LJlyxo3brxr165Vq1bF/CGYClHBBOQ4NDQ0ODjYx8fH09PTI1bw8vLy8/N78+aNDJgyZcoyZcpkz5797du3MiZTZM2atUiRIoaHvVMYAbk81vD29pbvvMuYCgoKCgoKCgqfHufPnz9x4kTr1q3btGmTMWNGrTVmSJAgQZYsWbp27Vq5cuV9+/bdunVLO6EQW8T1D/K4HP5qY2Nz5swZiKbW+pF49+5dYGDg1atX4akMVbhwYYivvb09r1oP/VfO8+TJY2Fhcf/+fUzH39+/ZMmScfz5pSRJkpQtW/a7777LlSuX+p6GgoKCgkLsoP4g72Oh/iDPGFApTAiBT5o0qV69eokTJ3Z3d/fx8Xn79i1nkY+lpWWmTJmSJk1Kz9evXxufpREyzdlXr15t3bp1+vTpgwcPHjBggGI1cUFcyTG8FnX27dvXz8+Pt7FTBmsAqDlDhgyQ4+LFi2MZ8s0KrYd+5IR6QJohx0+ePKFDXMKQTJoyZcqJEyf+73//+zIimoKCgoLCp4cixx8LRY4NgIqEhoZ27dr1+vXrmzdvzp07940bN/7888+HDx/KPcfkyZMXK1aMDrAjel68eBHRPX78GJbM2VSpUhUuXLh///5cePPmzbZt2/bo0WPChAmK1cQFcSXHuNDKlSspU1q3bo3mUqdOrZ34GECLKYNmzZrl7OwMOS5QoICDg8OSJUuMb0UzcosWLWrWrAkthhyz7N9++w1T0E5/PIKCgvbs2bNq1aoff/yRoTA+VWYpKCgoKMQCihx/LBQ5NgA+g8C7dOly+/btbdu2vXz5Ek71/PnzihUrWlpa0gGCdPXqVfqUKVMGXmRvb58sWbLy5cvLty8gTnDibNmyzZ07l7MwJYaaMmVK4i/rF+k/MeJKjkNCQlasWIEiBw0aNGLEiNh9zwFyTA00cOBAFAw5zpkz5/Tp06Gt1EMpU6aEswYEBCRMmLBJkybjxo3z9fWFHHMKv7KystKG+Hj4+/szwvjx4/v160eNlSJFCkWOFRQUFBRiAUWOPxaKHBsg5Lhz586w3u3bt2/evHnTpk28bdu27TfffEOHV69enT59eteuXd7e3hCVrFmztmvXrlSpUsmTJ+esl5cXNGzPnj0jR46sV6/e8OHDGzdu3K1bN1iTfniF2MAEskNVAoICJh4LUN9wLSPIgFhJUFDQ69evGzVqRMQZPXp0/fr1Q0NDKac4JX2ks3Z9rCAhzDCpgoKCgoKCgsJ/i2fPniVNmrRy5crZsmXLqEfOnDkhyosWLZozZ878+fN///132FGOHDnkbK5cuapUqQI78vX1pefs2bNbtmypmHEc8TmKjyoKzopqK1as2KZNm++//57iEluhkVNyVuuqoKCgoKCgoPBlIRzPSZQoUYYMGYoWLWplZfXNN9+E477SGXbEa9q0aZOoXxyMMz4vcvzq1as9e/Zs3br13r177969Q8Fp9OCAt05OTtu2bdu9e7efnx9vtWsUFKIF4SI0VOfvr/P01Lm76/z8MLOwxsjBiTdvwjrR28ND9+KFTv8XDx/G+3e60CDdGx9diIfujZcuNFD3PspHBBLCMOCgoFcv/F/6+fkHBgaFhGgfiSgoKCgoKIQD9Bd+nFQP40/ajUFa8fb2njRp0rFjxxRHiiM+F3JMGYTK3759+/vvv0+cOPHq1auo3/B1ck7xevv27SlTpsyePfsFlEWnU182V/ggiA+Q22fPdOvW6UaO1A0bpps/X3fjhi4wUKd/Bs6/Qe/gYN2jR7qlS3UjRoT94+DePV1QUBi/jgbv3+jeBehenNI5T9E9HKl7PFHne1j31jesXRc+QsGMsXMfH7+Tpy+sXbf977VbbfbbPnniEhz8WoUzBQUFBYXYgczi7Oy8adOms2fPkk3kRrJC7PBZkGNobvbs2Tt27NilS5cffvihbdu2HA8ZMqRixYry2UHt2rV79erVoUMHToFOnToNGzaMS+RyBYWoQBlla6tr3lw3bpxuxw7dnj26BQt07drpxo8PY8z/YrzEER8f3YYNumbNdDNn6nbu1O3apZs+XffDD7rFi8PuJUfOXN+H3SEOvKO710t3r6vOY53O/5zu5SXdw1E6+zY6/4tht5D/jcCgV9dv3Jk2c/HmLXsvXrK7fOUG5HjeguVbtu319X2h+LGCgoLC14YEemhv4gwhTiYc8CuEGckxaZ465k3MgC4bNmw4To/x48fz2r9//8yZM8sIFhYWP/30E+0GNG7cGEot18YEjKMKqa8K8v2I48d1Q4fq7O3D7hPnzatr0ECXJEkYLV61KozxenhonbV7xrt366ZM0T15oqtUSdeoURinrls3jEHPnRt2wfPnWmdjvH+rC36kezpL53dY99ZHlzSzLvd4Xb4ZuiSZdQFXdY9+1QXc0N8/1vd9//5taOit2/fWb9gZGBhUpnSxWjUq165ZpXr1ioUK5b9w4dqhIyf9XvhLZwUFBQWFrwGhoaEvXrx49epVSEiIv78/jCV2XIXLX758CdsJCgrigGG1EwofD3ORY5goyr537559DHDnzp27d+8+efLE09PTSw8O3NzcHjx4IB04cHFxkVMCOjs4OMjZmIDxuUrZytcDVO3qqluxIuxbErDkihXDeO+ECbrs2bUvFa9bpzt2TOscxp0dHcO+cuHiEkaUX7+m9NaVKqWbPFnXtGlY7+XLdVevap2N8e61znunzu+ELjRAlyiNzvIHXZKMuiSWukQpwlpenNZ57wj7LrIuLNLhFM+f+x49etr7uY+FRbomjeq0b/ddh/YtOndq3aB+9QQJE546fdHe3lEGVlBQUFD4GhAcHHzkyBFHR0cY7bp166A3sSDH5Jfbt2+vX78ecnz+/PmrV69yoJ1T+HiY4DnH8iMggwYNGjVqVIYMGWhkTHTcvXv3s2fPfibqSZw4cdGiRTdu3GhpaSmfNfj5+f3111+//fZb37591XOOvzwEBuqOHNGNGqW7fz/sLnLq1LrGjcP4cdu2Oju7sA4pUug6dND98Qe2oUvg/0K3dq1u0iSdl1fYuWTJdGnT6ooVC7u9vGFD2JcrkifXjR4d9rXlRIl0/28n73VvnuvufB/29YkEiXQZW+vS19E936vL+Yvu0Qid79GwLmkq6axX6VIUoENw8OvrN+zXbdjp6Rn2rMrkyZMlS5o0VaoUrVo2cvfw3rptX5IkiatVrdCrR3v931voZ1BQUIgPUM85/lio5xwb8OzZs969ezs4OJAXfHx8AgMD8+bNu3z5ciQjTzKOHkFBQYcOHYLJwLtSpUplYWERGhpapUqVRYsWpSWRKcQKZrlzDDlGWxQuaIhgUaZMGRwgHNB6gQIF/P39kyVLVrx4cd5qJ4zAhVmzZvX19U2fPn3p0qW11n+jZMmSadKkwZ5y5cpVtmxZrdUIjAwtxuZu3boFIY5jMaAQX/Dunc7bO+xP6UThb96E3R2GcRpIZ0hI2PcrtCdXcM7dPayT9M6WLew7FXBnR0fdmTNhd6Hp5+YW1iEc3r/VvXbRJUisS1VKZ9lW53cybISESXQJkukSJKX41L3x1IV4St9379/7+weEvA6hxMc1goJevXv/rkKFMt7PfW2PnaHxzZu3vr5+IW9C5E6zgoKCgsIXD0oRDw+PChUqjBs3DnYLmalZs2aePHli+NQBSosiRYrUrl07S5YsGTNmnDJlSuHChSHcZv2onDU7OTnduXMnhFSqBynM2dn53Llz8qPWMQf9qcTu3bv36tUrhg0ICHj79m1wcPDFixc9PT3/K85mxq9V8JojR46RI0fOmzdvQQTQ+PPPP6NUGDC6nD9/vnbCCLNnz+7SpQu8tlmzZhxrrf/GzJkzMaOECRMOGDAg0okYeeLEiVZWVoiYVSlyrGBA5HdnacV6XV3DyHXGjDpra+1ucZTPVOdUKl3GlrqUBXWZO+my/xT2zeP09XUJk/1zXgtw4WbD+PPly120SKHz56/6+oY9gAVg7RB4OVZQUFBQ+OIBgUmWLBn8JEOGDBw0aNBg6NCh2bNnjzk5zp8//5gxYypXrpw8eXL5AJ9xwpKJ2QCLhc7a2dkZqDDrhy7b2tp+LDmGB9+4cePmzZuBgYEPHz6EXtMCUT5+/Libm5vW6ZPDXORYkDRp0syZM+fOnTtvBNBoYWGBTaBLjIAiSTthBOqntGnTomBqqZw5c2qt/wb8O2XKlMxFT/prrUZgZMbHUGRJCl8JiCo5cujSpNHeRkTy5Lp8+XTYTlgASZpUlz9/2B/rAWHGZ86E/REe5LhiRV26dGED5coV1u1f4QYem1SXomBY4xtvXZBj2FeQEzAI7f8EteRclUmIMdaeMWP65Ck0U8yRPUvjhrUvXrLz8PSWYpIYlymzZdKkScwa1BQUFBQUPh/AcGrWrHnx4sW+ffs+ffoUupI+ffqPygJ0hhNDph0dHbt27Xr//n0YNglFOx1PAOGGHLu6unKgNf13MC85RmFoCw1FBO2ADjCGqPoA+f4WrxxH2o1G4z4RETZN4sTMol+RwtcCwkKJEroyZcK+bQwgn0FBYV+dCA4Oe0vYyZIl7FvI2leIqZ2qVNEVLkyUCvu2cdu2uvbtw75WQdl64kTYNXnz6ipXjuTmccLkOsvvdYnT69yW6Bx76+730zlP04W46XwOhH3jIlEqXbpaYX+fpw9zmGru3Dny5smVPHlYTV+6dDFCgIOjU0hIyHv97z6mT5+2dKmiX8Z3FhUUFBQUYgLIcZcuXf73v/9Vrlw5Xbp0wcHBcrvko/BW/2gvS0vL2rVrDxo0qEWLFvIDEf8JWImvr++FCxd27ty5a9cue3v7wMBA0lxoaKinp+fJkyd37NhB+9WrV4OCgmSznIUZ0/PBgwdXrlx59eoVLf7+/mfOnKEzLQEBATL4p4F5KaP+i5VBbO9FBNCILhEKfZCa1vpvGJ5FwivHkY4jX0+hD0NFNRHjyzgKXw8SJw775nDv3rrcucMYL7TWzi7sD+rgx8mTh90LHjxYV768sFb9neN8+XTDh4fdbYZWP36sc3IKo8VDh+oOHQrj16NGhVHniKV8wqQ6i0a6dDXDjt88D6PFYf+8dO9ehX2tIm0VXYbmukTQ87ALYb0ZLNLXq1stY0YLwtY1u1tbt+9zdfV49+49VVyqlCmaNqlbIF/usKEUFBQUFL4OJEuWzMrKqn///mPHji1btizsENKinYsZ4D9wJDc3t5o1a06YMKFHjx65cuUirWinzQMmhQSzVKYGHLx+/Vq+ucrxwYMHIbWHDx8+dOjQtm3b7t69Cw2TL0vs3r2bszY2Nps2baIdCidXubi4wI+fPXt269YthmJ8OPG+ffvozAgcS7dPA7M8rYItubu7V6xYEUGgaSqhiDdu6ePj44OYsmXLRp9Ivx+DKB8/fnz58uWiRYsWLlw4cWTfv2EByPH+/ftVq1ZlqIgTsUGWcenSJWR99uxZw18Tq6dVfA149Up3965u9mzduXNhtBikTauzstJ17apr0UKXPn3YnWMNOEJQkO7s2bAnVFy/HvaDIJSzFhZh95979Qp74HHKlEa9DXgf9sPRIc90bit13rt0wY9174J0idLqkmXTpa2oyzE87GsVCf/158ZY7NOnbnv2HXZyeuLj+4Lgkjp1yhzZs9asWbl8uVJQZPUph4JCvIN6WsXH4oV6WsW/AVd5/vz54sWLt27dOnr06E6dOmknYoDg4ODly5evWLFiwIABbdu2TZMmjbn5TFBQEOwWCzF8Ms/6mRQaNmTIEJjbrl27atWqVaJECRphev7+/g0bNsSuTpw4AZ3LmDEjJBjqjMtUq1YNbsYglSpVggHDHlu1asXbBQsWQCmbN2+eNGnSDRs2cIyLfTL/Mtej3LB7VGtvb89bNhlRT/SBH0NY2SqOESkhoA8lBVPItyMi7cMg8mkC9JqhopqIAwopypTMmTPLOIocfw3AuoODw2ixnZ3u4cOwx05kzKgrWVJXsGDY7eTw1Ra9qdddXXVXroQ9yYK3WbLoSpfW5ckTBTP+B+9CdO8CdYG3w/6Fvgz7InLKwrpUJXRJM+q/fPwvu8IgMVdfX/+Hj509Pb3fv3ufNm3q3LlzZM2SKVmysB/N1/opKCjEHyhy/LFQ5DgiXr16BTscPnw4RGXZsmUQqphIBo7k4uLSoUMH+k+fPt3KyuoTfKECcgy1vXnzZpEiReRvuiBaT5488fX1HThw4KVLlw4cOAAzZiUwKxoDAwOhuZaWlg4ODvfu3aOzh4eHj49P6dKlq1evfv78eYhZ1apV7ezs3NzcWrZsyVWLFi2qWbMmFgL927hxIwbTr1+/T2YqZiHHANdydHREBBQ00vLfAg3lzZu3aNGikGBpUeRYQUFBQcEkUOT4Y6HIcURAGeFUAwYMOH369MiRI1u3bi3PJNBORwYugXr+qUfPnj2xQ+Gj2mmzAXJ8/PhxeBSUN43+L9/fvn3LskH//v0vXry4ZcsWwz3N0NBQCwsLuaVNO4358uVja1QCHERKjnnLjho1agTDhqbu2LEDMt2nTx/G/DRUzVzkmGGRFGqL4/imAtIEeKBBrIocKygoKCiYBIocfyy+MHIM1YECQumA1hQrMM7Vq1eHDRsGRfn9998rVaoUzW1gOsPB9uzZM378+Ny5c8+ePbtIkSKfhslEQ44h9zdu3IAfQ+4zZcqEQLy8vIKDg+GH169ff/LkScOGDeHKzs7O27dvz5MnT7Vq1Qzk+Nq1a66urq1atYIE/7fkOE5ajAbCRJMlS5b88wAr+TTllIKCgoKCgsLXA9gb5A+SumrVqsePHwcEBNCinftIwFLy5s3bu3dvHx+fqVOnnjhxAhoa6RMFIKNMdODAATj0u3fvBg4cmC1btv+c5LAAaG6+fPkgXTY2NpBaGPD+/fvt7OyoGy0tLT09Pffu3bt161ZefX192YJhdxDfVKlSIcBz584F6p9uIe3/Ccx455jSkz2jM2n5b4HCUAx83VDVGd855hVFYmpAziooKCgoKMQQY8aM6dOnj5WVlbpzHEOQgv/++++SJUuWKlUKVqS1xk/AcyB506dP37x5c5kyZf73v/9VqlQJnpc0adKP2hqU6fXr166urkhm3bp1L1++hGX++uuvMhpDCYFhOhTk7+9/+PBhCDQ0OlOmTN26dWvbtm2WLFkgMwaeYz5QDJw6dYpdN2jQgLXRwuIvXLggT2tmqW5ubocOHbp9+zZsEBXXrl07Z86cEH2usrW1pdHa2jpNmjSYQePGjYU616pVi+0vWbKEAVu3bo351a1bt3DhwgzOMay6S5cun+xDBnORY1imvb29i4sLW/3PSxn2iEAxmhIlSmA30mhMjsePH8+Cr1+/jlHKWQUFBQUFhRhiy5YtkOOGDRsqchxDkIIhD2TeSB8zFb8Ax4Asbt269ejRo/BCOF/VqlW7d+9euXJlS0tLrVMM8OLFCwjlnDlzYJbFihVjTGgJFlW/fv169eoVKlSIkZmLbmhn//79p0+f5iroOI20cMmQIUNq1Khh+Nsq84EZ5XuzLM/A8eDHQPgrZzmmA8dydxIt85ZGuWdKowFhF+tbeMX26MmxDC62ITcuP2URZRZyzJgoD47v6OjIW/3ew/Nj+gCRggg30j4IEaHQQfpoJ4xAB4C4paiKdBDAAR64fv36SJ9WwSt9bt265e3trb9IQUFBQUEhpjhz5gycYMKECaQqrSk+4xOQY19f3yVLlpC7ixYtGs3XauMFICGvXr2CYNjY2EAwLCwsihcv3rNnz0aNGqVPn17r9CEEBARAdn/99Vcub9++fYUKFWxtbefNm5cjRw5YEBr55ptvkidPDldhLihWqlSpaHz27BlWV7p06fPnz2/atImzM2bMKFmypNzNVYg1zEKOMRR3d/dKlSq9fPmyYMGC1DrCR43BvGjXzs4uY8aM9EkWxXOOGQcXzZcvX65cuSItGjCOhw8fPn36tESJEgwV6USUXw4ODoymnnOsoKCgoGBy7N+///Lly2PGjFHkOIaAHC9evBgS2aBBAzif1ho/AeeB2k6aNGnFihWw4Xbt2nXs2DFPnjzsK+b2cP/+/d69e3t6ei5atKhcuXJwktWrVy9YsIBG3t68eRO+5OHhAcnJpv91CGtra/ny7rRp05o3bw5jhppDZqysrH7//ffcudXvScUNcMe4QL4gQtk3YsQIb29vaYSGurq6ohs0SiUEDUVt4QAzPnXqVOrUqdu0aQO7xbC0E0ZgwKVLl8KJiThYTFBQkHbiH9DCRD/++CP2t23btkgngqDDjOvXrw91xtupwGSReOacOXMg7sOHDw8MDMS4pV1BQUFBQeGjcODAgYkTJxryS3xHSEjIjRs3pkyZor03A3x8fGCTu3btIk1rTfEW8AeYxrJly6glbt++DaOguvgoUkFneUQxtAQGDD95+vTp6NGjKR42btzIW7hWcHCwsBoOeAtBmjdvXt68eWfNmuXi4uLv7w8d+vnnnwsWLLhq1SptXIXYwrxf9KHEgTeHPS0iMsBoE+j/sDH6PozDa7LIHnxBaUW7oY/WGgGMH/GOsoKCAe/f696+Dfs5vYAA3cuXujdvwlpijnfvda9C37sFv3MOevf01TvvkPfBoXH7REZBQUFBIf4ApvHdd98NGjQIbgozSfwxTxwLDQ2F2l68eBHiC0teuHBhv379evfuvWnTJgsLi9KlSzMgNMbAgjjgbcqUKatVq8ZEK1eupDOXrFixIm3atM+fP79582ZAQABDaRMofDzMSxlh32idYjpScCqGfdBxpH0ozmgXC4h+EGYJW5DC1wesIyRE5+sb9st3jx7pHj8O+/E7P7+wRoNRwIydnXV//BHGjFetCjsbQ0CLX7/Tebx+d9Tr7f9uvGp8IZB/4+4GX/YL9Ql5//a9TpmdgoKCwpcNeDAkNZMe0NaY0GJoSXBwMJzY29vbxcXl1KlTDx488PX1Xb58+YYNG44fP37kyJFnz569fv0asgtphu1oV+rB26CgIC8vL8ZxcnI6evQol/z9999cLn/Gd/nyZVdXVwZ/+fIlg9BNuzLOEM7GAiBXWlMEwMqkQ0wIOn30TC3yzgaKaMItxATmJcfsB726ubmh43Bwd3d/8eIFskBtnp6eUfUJDAxkHIyA44h9aPHw8MBu6EOdRB/thBHow/ghUCGFrxKElPv3dQsW6Bo31hUurCtWTNemjW7pUt2TJ4QnrQ/W4eioy5dP5+8f9gPSMX9WDPTXMSB0tH1wx6tB+z3eOgS8u/fy3YonIZ2vBs19EAxpDlXs+P/YOw+4JpK/Dy8JgSRA6L0IUgVF7Nh7L2fv3Wvq2ctZz17Oeup5Z/fsvfcCKjZQUUABkd57Dwnp7zfZ/Hk5saHgCczz8RM3s7OzdX7zzDLZJRAIBEIpIHzw4ODg4NOnTy9evHjAgAEjR458/fq1vr5+9+7dV65cuW7dOgMDAyMjIxjO+PHjz5w5k5OTo15YtTisZv/+/T///DODwUBOCwuLXbt2/fbbb506deJwOA8ePOjfv/+QIUNWrFhx4cKFsLAwWHhF3SKEpGKrsPEoU51UBgj6mzdv4uLiIIHqpPcDjUbO+Pj4tzoANLBEaGRkZCTKVCd9FSrrB3k4dvQP8uzt7d/5gzzkwdyQkBAsQj8vumxnC+cAV0BERAQKsbGxeecP8rABCQkJ6Hh5eHigqLIrwg7CnmNiYrBG+gd5dB7yg7yaAPpNISHUvHlUaKhyGlcQrnecf21tqmFDaulSqlEj5d3iTZuoZ88oXLy4BBITqT59qB9+oD76Y1+YcbZY/lOQ8GGODBL8nYVmXR4T1alIqjiXKoUZT6ilNaW2lrl25XZBCQTCf87169efPn26YMECephfVQeaQn6QVxlAPCDBuFpevnwJvSkqKtLR0YGWWFlZQZThuEeOHOHxeGlpaTjykNpRo0bBWyA5ECr6QdowGYjpn3/+iROEr97e3rt37+7QoQMkm8vloszvvvsO0tWlSxdoT3R0NBwJq0D5Xl5eONROTk6Yq96azwJOfOvWrefPn/fq1Qtrf6c4QeUh5diRbt26ffS5GbBeHx8fVJx27dqVvRKg11FRUUFBQT169ECB6tTKhwk7VE9+FvDXFy9e4EzjGLVq1Qrnhk6Hkj569AgHEeceVwOqwVvQP57DrkJ5YcnvzJOfn4/jgr4USsO0OvXfYBU4N8iDK+B9K+Lz+ZBvFxcXdM50dXXpc4nzgS2/e/du48aN27dvzyr1ZmlCtSE1lVq2jLpxQ2nGJibUmDFU796Unx+VlaUcXIF/nTsrx1RYWlLR0dTgwZSREWVgQA0YoDTj/z0R+70IZYobGdJtsRJYckdT5hxn9oMc6bV0aXCBLLlYkS9VpAgVjQ017bkMcmURCNUbtN8pKSmtW7euHr9vgYFlZWW9efMGe6ROqmjQBKM7YW5uDl17552vagYOKZzn2rVrv/76K9wDZlKrVq1+/fqNHz8eBmJkZHT//n0cB6gtPArGgv4Jjo+Njc3kyZNxIh4/fgxBhMbAmFesWBEZGYmlpk2bduXKFdjR999/7+bmBr1BCYcOHcIhnTFjBsS0ZcuWtGqjhMDAwAcPHjg6OkKUYaKfJzyQsczMzDt37kC6MOHh4YE1lhQFYaOHcEDqsJ1aWlpYHeQK+45Z2CN6aATyQ9iQgq/YEszFbgJ6q5BIZ0Y6XTIOCMrBilCgaj1fg8p6CQj2CucjPj4eGT5wDjDrA3M/HezFB3YEs3BYra2tcfQxQSfi0iR3jqs3uCK2b1feHs7JUZoutHjuXOVoimnTlOOPcbZdXan16ylPT+riRerKFap5cyotjcrPp777juraldLXV5fzPtKK5b+9Lj6cJLHjMLbWU/Z372bJimSK0AL50zxZoVShqUH9UY/9fS0tLQa5tAiE6gy5c1xecmvYnWNYI+x27ty52PGZM2dCWyHHuFqSk5PPnDlz9OhRHHD0rJo0aTJhwgR4LRRl+PDhsOQjR47ALw8ePLh+/Xp8hTtCY5YvX96zZ8+cnJzu3bs3aNBg27ZtZmZmSC8oKGjbti1EecOGDUih1RNnMzo6+u7du1u2bIHOohwHB4cSFyoXWHtISMiNGze8vb2h+PStaNpZaet7/fo1JmDkcHFDQ8MuXbqgS4B9geBCCLE9rq6uBgYGr169wsbDGLE9yI9ZKMHCwgI9TEzAGzMyMuD67u7uOjo66Kfha+3atZGi3IivQmXdOQaYxq6ijwIlhZi+BWbBR/fs2XPz5k10ib4Ef3//iIiIzp0744KwtbVVr6AM6OjgaigxYHLnuNojl1P79lGBgcphxxDlggLKxUU5suLmTeVQCoBWzM2N8vJS/gIPHdpmzZSLODkpR1xYWCjnfpgMkeJkiiRGIHfSYfS1ZKGvdz9bCg/+2UErqVgeK5DLFVRbE80mhp/bSScQCFUEcue4vNS0O8dwxAsXLjx58mT27Nl9+vQxNTXFpSIQCLZu3Xr48GGY37Bhw+BR0ERoCSQYQgWxgUTq6enBm319fePi4rAILbv0J/zn+fPn/fr169ixI30MoeD//PMPCoeVQiUho1gEs+CjOM74+vDhQ0dHRxjq5x1zyPejR49QvqenZ2pqan5+PjwbcgwVxJafPXsWG4wJgOvHxMQE+4WqgUUSEhJg1dgRLIK50DZMYxb8GCqIw5KdnY2LAZt3584dqDxmhYWFKRQKS0vLxMRE2BqKglV+tba0sqoxdgCHHicYu6189EgZMAtHFr0lnHIcpmfPnqGf8RkEBATgUB4/fhxHE2dIXfq/wTZgdW/pL6ZLfyVUS4qLldYL8CkWK7+W/jksErOzlRJsY6P8oV6DBpSZGdWpk9KYP+WvN2wmpYfeFspRKMcfJwjlj3Nll9IkJloajfQhxBT+aWpU8o9eCQQCgfDNI5VKIY7wxWbNmsF3aaF8/fr1vXv3IIirVq36+eefJ0+evHDhQpjJoUOHoKG9evWCHa5evXrp0qVQHfjo8uXLf/31V/jo7du3kXPXrl08Hq9du3bQLbFYnJaWBpUqLCyEXMEsMzMz0QPBqlEgFAg5mzZtqqOjA9HEqumtKi/JycnoBMJTsf3YDOwR/B6lYe+uX7+ObRg0aNBPP/0E+UY68mP7MSspKcnIyGjs2LEw/tDQ0JiYGAg9cmLD0AFAt4EeR0GD6fbt2//www8oH/0BzEUiSgZQfxQLsF+fvQufyJc23Ng3uv+B3km5XBOHDGBXXVxcZs2atXjx4t8+C1wojRo1QjkoDX0pdemfBt3Fp7tWdAqhmqGrq/z53ftgsShzc6Ucm5hQ9esrhdjF5ZPuGdNwmRqNDZgMSiNWIPfPlfE0NeDKHKYGVpglVqAy6GpqWLMZ5XjcJYFAIBCqI5C56OhoMzMz6CndJsD5kAL5Gzx4METI0NAQlgwvrF+/Pp/PxyxnZ2dvb++cnBxra2s2m12vXj17e3vkdHJyYrFY0M38/PwuXbo4OjpCfuCsa9euHT58eFZWFhQZJrphw4Z41XAFGngOyoeXw0fhS+rU8oC1+Pv7Z2RkREZGPnr0CJ+YhuliR7AX6enpXl5e2HgbG5s2bdqU3JzGerGp6BIg3cPDA7vQuXNnbDP2wt3d/S1zw34hD7CwsEBR0DPa7wHkGH2JO3fu+Pr6Ygdp+a48vmjMMXbpzZs3K1euPH78eJMmTZo3b47zp573MbAsDuXRo0d79OiBEnDOcBTU8z4ZbDx6V+vXr9+zZ8+AAQPQm/l0zcWBDgkJQacN1yJ6Yzip9LgZQrUBl/bhw9T8+cof3mEa1rtggfKRFHPnKsccg7p1qT//pJo2VVoy3QvF5YPLEIHrU3xWLFfECeR9AwSpIoUhS+MXBy1LtoZETkUWyQ8lSvIkip7mmivrsO11yIhjAqGaQ8Ycl5caNeaYltfWrVv369dv8eLF+vr6cBXYy+HDh2Ev8+fP79+/f8mVg69Xr15ds2YNhPLu3bsTJkyYMWNGYmLixYsXoYyQ7MzMzDFjxsAOT506hXOEY4jEmTNnwlw7dOgApxKJRFeuXLl58+aoUaOmT5/O4/FQuFQqTUtLmzNnzqtXr2A+BgYG5botiMWh6Tt37szOzqYfbACJghND1iH30KfNmzfDptq1a4fMyHnu3Dl0A7A9MNonT56MHDnSxMQEe+Hj49OyZUuYMZZFrcGWt2jR4vHjx9gY9AT8/PxwMcD4tbW1Q0NDUacwjf198eIFlBpbHhQUhINpa2uLI4buBL1tlcEXjTnGJuLcnD59GgcCHR2IclhY2MtPA2KKQ4azi6OMM5eUlEQ/dqRcREVFYaXowWBZqDYKxLFTr+BjYAMSEhLQKQHoS+Fsfd4QHMI3CwTX1FT5G7uICFyrSuu1s1M+tuLhQ0okolCtOnemRo+mOBzlQGT636ebMWBqaLCZGjZsRhhfnilSPM2T382W4Z9/rkyuoNz1GAtctZ10GeTXeARCtYeMOS4vaHlrzphjdDYiIyPhwd26dWvVqhX2F3IJO7x//z4UsE+fPg4ODiVXTmBgIEymadOmbm5uyBkQEAAfrV+/PmQX+ggNxcUGY4Zl2tvbw5I5HA7kZ9WqVVgEYg1Xrl27dpMmTSDWMKvmzZuX3HzEKh48eADRHDBgAMyyXB05CDfEFBc5NLdt27ZYF7CxsUFppqamOI+YgNFaWlpiZ5OTk7EX6ANgS3Ah4aunpyeXy0V/IC4uzs7OzsjICLaNHVEoFDBdbCcOCEqDlbFYLPrZFFgQq8M0RBFaj6Ph6urasGFD7JqHhwc9olq9cZXAl945hmKuW7fu5MmTjRo1Qi8HJ0k972Ogu4C9hVuj86FO+gJwyr/77jtcXp9ex3CmsfEPHz7EaUZPDhtP7hxXP+DEr19TixdTvr7KX93RIATp6FAjR1IzZyp/fvcloPJI5dTDHOmJZMmVdGlqsRwm7K7L7GKmOdaO5YLKS8SYQKgBkDvH5aVG3TkuKiq6cOHCzJkz169fD7mkh1Xk5ORAn3x9ff/8808YVMmVs3Pnzr///nvKlCmDBg1CF+KPP/44evQozDI/P5/+Wd6IESPgl3w+f+rUqaNHj4b/4ExBiydPnjx79my6EAjlX3/9dfr06RUrVqCHQx9hOBscGuVD02E+ny5sAIKO0szMzDp37kw/NQL2CL/HWiDfgwcP9vf3h45DcPX09CC10FxYLE7uW3eOsQstW7aE8r7zzjF6C9hUrAKeHRYWhjqFafrOMboQFhYW9KH7CnyRHGNZnJ79+/fjfPz00084T+goqOd9DHQa0GHq168fOg3t2rXT0dEp6TaVQNfPW7duoevTuHHjd8orju+jR4+Cg4MPHTrUpk0b9DnUMz4GthwX3Nq1a3/44YfffvuN/ruDeh6huoCru7iYSk+n/P2pEyeUrwLBSW7QQPkk42bNlEONvzwmo/4IZYo8iSJTpBCphk7palKmWgw9TUqb+bXqMYFA+E8hclxeapQcFxQUbN269dSpU1CO7t2704nQTbgHRAi2WvJ6MnD8+HFkG6sC2gNxnDRpEnSzbt26kJbU1FRICxS5QYMGW7ZsQSJM7M6dO0gcM2bM4sWLsQgMsrCwEIUHBARs3LgR5g3XpAuHFv/+++/Tp0+HrX66sIGkpCRYVv/+/WvXrl0iWlBb6Cz0t2/fvjiJ0NkHDx7AynBas7KyTE1N6WEVUNshQ4bAstLT0yHQsGGIn0gk8vHxga/jKywOFadZs2YoDcoOccdeREZGBgYGQo4zMjKCgoJ69uxpaGhYNeQYiN//nOO8vDz0EnBN4GvZteCYRkREoCNFvyyRfqyJet7/wCG+ePEinHvu3Lk///wzBFo9oxToS6HvtWvXLhSCI1v2zjF9KLGstbU1Nq8kAxbct2/fkiVLyHOOawJFRegOKf/hKuNylW/6QO0uc8URCATC50DkuLzUKDkWCATwVGjusGHDHBwc6MTMzMwZM2bQx8HOzq5Ega5duzZ//vzvvvtuypQp0EFo7qBBg+CXXbp02bBhA/LDuGCN8NTNmzfDbaBbUGd8hX2iwDp16iAFp2/evHmNGzdesWKFTak3PFy5cgXnFMYJrTIzM6MTPwW4LHROT08Pnl0iS1C7IjSuFAWXxZWPywZ7ikRMY434pHdKKpXCpwGMEduGxZEfE8iPzHRppScwFwsiM6YBpunPEsX/ClSWHWCfz5w5A+8coGJgGdCNwBkqLi7GEcQZxRVgVAb6ycQoDccU0+/Mg2WRB0cZPa2hQ4eqSy8FvQHjx4/fv38/bJvePEAfdPUXQnUHHStzc8rRkUJcwgSqGDFjAoFAIHwFOBxOu3bt4DwlZgzgLfn5+Vwut8RcaSCg+IQEwynhl5CfXr16wX+srKzgQrBhSC2+okDkhDJicQsLC8gu5BVyjLXMnj175syZSO/Tp4+trW3p8pETJSQkJPD5fHXSpwExNTU1RTem9G1ETOuqoOUYc2FlxsbGBgYGSMReYymANSIDMmMaichGbzamsfv4fGsCs5AB2eiv9ASWVa/1q1ApggDpRGfir7/+Sk5OdnR0bNCgAbovb4FEZ2dnnGn1Ml8GjmPt2rW9vLzUpZeiYcOGrq6ueXl5e/fuxScuR/UyBAKBQCAQCJUMJDg0NBTyCt9VJ6lMCekQ3NLyCmDDcEHIa0nmbt26wYzDwsKEQmFOTk5cXByEp0WLFvRcgBKQZ9OmTV26dElPT8ey8Gk4T+fOnWFH6kwq6B/PZWVlQb7VSYR3USnDKiCgaWlpOHPoPaxevbpOnTplJRhn/eXLl0OHDsUpxBlFbwbdDvW8/4ETfOzYsUmTJi1cuBDdIFxDpbssNNnZ2UuXLv377793796NjlTZFclksoyMDHSkcGk+ePAARk6vCKJMvz56yJAhY8aMeesCIhAIlQSqJKobwgLagLK1nkCoipBhFeWlRg2ruHr16u+//w5N6t69O8SXToTFQoEgNuPHj7e1tYWcIDEkJCQyMnLr1q1NmzZdsmQJnBiJOFZ//PEHJOfMmTPx8fEzZsxYtGhR2UHDxcXFhYWFyIyLkMfjYS6M6C1ryszMXLt2rY+Pz7p162DS6lRCGSpXjqG8W7Zs8fLyKns/HAs+e/YMfR1cKxUix6dPn0ZRZVcEC09KSpo4cSJWd//+/bJyjJrZqVMnenQLvQiBQKg8ioqKXrx4MXXq1MaNG1f7RpFQQyByXF5qlBzDRLGz8ONevXrpqh71AHAEIMH//PMPLAWatGbNGrgTdDkrKwtqC/3t168frb8ymezWrVtjxoz5/vvvMRcX27Vr19zc3D7jpl5BQcHRo0exLmwM1qVO/erQulXW6L4dKl2Oce7r16//LcvxuHHjcBWW7WARCITKAE3C/v370SI2bNiQyDGhekDkuLzUEDmGYsF2YEcnT568ePEi9rfEUnCQ8/PzQ0JCEhMTa9WqhXiIzHfv3oW/Ojk5eXh4lAxHRvqbN29mzZqFzPjasWPHtWvXmpmZfYa0FBcXP3z4cPDgwYsXL548eTLK/2zz+QzBpReB6xcWFuI4cL7lByFgW78EkUj0119/aWlpzZkzBx0aOhF7npKSYm9vDy0+e/ZsaGgozutbhIWFYRbOPU4S5BUKSy9bGhy+Xbt24eQtWbIE1xCcWz2jFFjpL7/8gni0e/fud64INdzPz69NmzYmJiavX78uWRFq5saNGyHcs2fPLioqemfhBAKhwsnMzFy9ejUCtFAoVCcRCFWca9euLV++/J0NWVUEPhccHLxq1Sr190ogJydnxYoV58+fr95xAJdERkbGiBEjHB0d4UVlrxDYqkAgwCfECXMxDWBW6tn/Izs7G0JsamoKjT548CAEWj2jnGAV8CILC4t58+ahEKxUPaP8QJxevXrF5/M/RZ+wXkgXJI3eu8OHDz979uxb9q5KGWiLrgB0GeKblpa2devW+fPno9v0Fkj8448/0HNSL/Nl4BDv2bMHfVx16aXAilauXBkTE0P/5vHb7aYQCAQCgUCoRkBO0A3Iz8+3s7PTUz1cQi1f/wOyBDOhH+aAuZgGLBZLPft/QGA6depkYGBgb2/ftGlTbW1t9YxyglXo6+tbW1unp6fDbpGi3tCPgZwwaewOoL9mZmZeunQJ1o4UZdEKBT239DQN8qO7BTO+ffs2jBxf69atC0FXlqsqCnnowjFNp9CollaC6fdlriQqS451dXWnT59uYmISHR2NDuiLdxEREVGB+4YVqcv9N0FBQeHh4dieCRMmGBkZETkmEAgEAoHwFYDkQAdBrVq1RCJR8ecCHXR0dFy0aBHMytLSUiqVqmeUE6FQKJFIrKysoLbYHvVWfgwsUlhYCJ/OyMjAvkBMIbsCgYD+/V9eXh6K5fP5mEYGFAuQDdNYCzoGWByrzsrKwjSMHHPNzc15PB5KRlFIwSwUjnIwC0cM+VE4XSBm4ROro7cEiUhJS0tDUchMJ1YGXzrmGPuwZ8+et8YcA5xI7E9YWFhCQsI7V4EjglmrV6/u06fP+8Yc45AdO3Zs4sSJCxcunDVrFgS3rNqi17Js2bLt27fPnDnTw8PjfeO9cCbQUzE1NS15nAWObMlLQJYvX46+GvFmAuErgNC2e/futm3bkjHHhGoDGXNcXmAINWHMMSw2Li4OhzEiIgK2U/ZnUeWCtqkvdBWY1fnz59u3bw93grN9yq/6oqKifH19U1JSYG42NjbNmze3trY+ceJEYGAgtKpNmzY6OjqvX7/G5uXk5IwcORJB/uHDh5BjpCBnly5dMI3LCd7l4OAwaNCgq1ev1q9fH01AamrqkydPsCz0V19f39PTs1WrVjhodGbsKVbK5XK7devm4uICY7579+6rV6+wGXp6etgM+uV/n/HDxI/y+XKMBbF96A0cOnRo6tSp8OMZM2YYGRmpZ38M7DzUuWPHjt27d//999/NzMzKxhQciLNnz/7888+Q419++aWsHGMbUMFg2H///feFCxfQ3JZ9lNv7wHE/fPgw5Bjyjd4Yjj42gPgxgVDZEDkmVD+IHJeXGiLHsBQcTBzJLVu2BAUFwXzUM/47YJPQytmzZ7du3fqtRyy/E5je/v37Iane3t74mpCQIBQK+/fvD2OGZHfo0AG+m5SU5OPj4+HhUadOHUtLy1OnTmEtzs7OUMQXL17Q77uABEdGRvbo0QPpsC94bZMmTeiH02EuZDc6Ojo0NHTYsGG2trYwupcvX7Zo0QJW6e/vb25u3rdvXyx+7949XDPIjDViwTFjxlhZWX3KXpSXz5djHB1s2cWLF7GtN27caNq0KXz/03tFWC96DDhAOGrw43f+aFEmk+HooIeBknGM3rn/6G2gQ/P8+fOBAwfiiH+63WJBnDNsPM4QOiXo0mFx9H7UswkEQuVA5JhQ/SByXF5qiBwD2I5AIKDHM6iT/lOgSSwW69N/hQU53rFjB8QUCgths7CwMDAwgCxBTw8dOjR69Gj4Ky5+KCymYcbY37y8PPhheno6riJM4Cz36tXr9evX6B6MGDFCV1d3z549KK1+/froM7Rv3x6WzGAw+Hz+tWvX0H9ACtwME1gKGxkQEBAREfHdd9/FxcXhmoQNY1n6NYGmpqaVdFvz8+UYJxvHZe/evdnZ2Tjr2AEc7k+PC1gv9hyFYCn6rnjZ3cMpwcVEF66lete2ekYpINDQXJFIhDONoj79GNGFo1uDknGme/bsOW/ePJwz9WwCgVA5EDkmVD+IHJeXmiPH1QB4LWw1JSUFugXX8vT0RACH+x0+fHjcuHGQ48ePH79582bQoEEmJib5+fm3bt2Kjo6mhSo1NbVWrVpQLOh1cHDwsGHDkL5z504Irqur665du/r374/LAPJWpHoEPgS6U6dOT548QTZMwNBCQkKQ3qNHDzgeNiMqKqqwsBAVrW7duvQAD6TT21mBfL4cw0fRIcAhg7yqk6osOLLoD7m4uJS8uoZAIFQSRI4J1Q8ix+WFyHEVAk6cl5eXlJQEIU5ISICtTpgwAZZ85MgR+s4xPWQCcoxpzL1z506TJk1sbW1hmDdv3mQwGN27d0cGOC4tx2gCIMc4+9u2bevSpQt95xjK6+Pjk5OT07Fjx0ePHunp6WECcvzy5cvAwMDevXubmZnx+fy0tDRoenp6OnS8Tp06KBk51RtacXy+HMtVT9OQSqWYUCdVWdBlgR8jqL3z5jSBQKhAiBwTqh9EjssLkeMqARQRZnzgwAFMN27cWFNTMzExEe47atQoOO6hQ4cQyWvXrg1PLZHj58+fX7t2rWnTpjY2NmFhYQ8ePHBxcenbty/9q77+/fsjHQU2atQIBR49ehTaDQmG4CLzw4cPIbtQ3tu3b78lx3Do6OjoiIgIWDWPx4ND+/v729vbV5Icf74LwiMhlBwOR6fqQw/JIGZMIBAIBAKBQKOhem0FTFckEp0/f/7UqVNQVXytVauWvr4+tPjevXtBQUEwKG1tbXwiv4ODA5wVTnzixInY2Fg7OzvoNfwKiyDD3bt3+Xw+pAvF4mvr1q0NDQ3PnTsHzw4NDfXy8qpfvz7EEnNRILqa9L1LTKMHBcnGStERPXnyJMqxtLSkn1ah3tYK5fPvHBMIBMJnQO4cE6of5M5xeSF3jqsQuB4Qt1NTUzHN4/Gsra2hpPQTezMyMmC6urq6xcXFZmZmOJWwyuzs7JSUFGRAZpiuQCCwsLDAIjExMSjBxMQkJycHTmxsbIzMKDktLQ2rgPgim46ODmQaJcCnjYyMUKEKCgrg08iMopCenp6OdWGlWF3J44MrHHKvlEAgEAgEAoHwbjQ1NWGidVXY29vDgGGuSISburq62traYgLGrKWlhcwaGhoQXzc3Nw8PDzs7O3NzcywCl0X+2rVrOzo60u/5g/giJ8rBssiMbhKdjb5XDUumX0yBDJBmKysrrJQu2cXFBZvh5OSEcujNqwwqS47RG0A/QKSiMm5OS6VSunB6xPMHVoEM6LUgp/o7gUAgEAgEAuHTgJUymUw4K4Dj4mtJIvwVYAJAZOn8mKYz07OwCGYhP75iGimYKJuZzoYU5MQE0jFRMk3PopfVVg3hwLSqgEqhEuWYz+f7+PjQt9bVqRWHWCy+d+/e69evoeCYhv6+73eBWPutW7eeP39eDX44SCAQCAQCgUCoVCpRjouLizMyMgoLCyvjznEJWAss+eHDh++7NwwnhqBnZ2ervxMIBAKBQCAQCO+hsuQYwIkhplKptEBFUVERfe8W6RKJhM/n5+bm5ufnw25pe5bJZJhGIsBcfEU6FodeC4VCgUCQk5ODdLFYjMwaGhre3t61atVCenJyMhahXz+DpZCfLgSl0Tet8YlVV6qjEwgEAoFAIBCqAZUox4D23atXr+7Zs+fevXsikQgpUNj4+Pjz58/v3buXfngHvBbmis/Hjx8fOHAA6ZcuXcrOzqYXx3R4eLifnx8KOXPmTFpaGtIBUiIjIx88ePD69esnT57cuXMHmSHKKBk5UcjTp0+hzsSJCQQCgUAgEAifSOXKcVFR0Y0bN1JTUyGpt2/fhsjy+XyY8c6dO2NiYjQ1NZHh3LlzL168gDEHBARcv34dSyEdeY4dO5aVlYV0+O61a9eePXvGZrNhw/v370cKfSM5Pz+fHqmNRVgsFtLh1ikpKZjW0NC4cOEClkKBxI8JBAKBQCAQCJ9C5coxrNTW1nbo0KGDBw+2srLKzMwsLCwMDAzE9IABA0aPHj1y5EhXV1c/Pz+RSIS5UqnUycmpdevW3bp1a9Cggba2NkpAorm5OQoZNWpU//79dXV1w8LC6OdUYG6TJk2cnZ0bNmzYqlUrHR0dLNW2bdv69eubmZkVqwY902M5CAQCgUAgEAiEj1K5cgyRhadCbekH3YnFYsgxhNXT07NWrVpGRkbW1tZubm58FbVr19bQ0IAoX7hw4ebNm3p6erQcIxGFYHFDQ0N4sLu7e2pqKopCOtDS0uJwOGw2GxP6+vpI9/HxuX379vPnzyHQ5J4xgUAgEAgEAuHTqVw5ZqheMQ2FxYSm6tl4NFKpVJ1DNS4Zn8gAY545c2bLli1NTU2R4fDhw69evaLv+5a++4tZKEH9pRQoJyIiIjAwsF69eoMGDZo6daqZmdk7cxIIBAKBQCAQCO+kcuW4rJvq6OhYW1u/ePECIpuRkREbGxsSEqKvr8/hcJAYHBzs5ubWuXPnVq1aQaYLCgqwCMz4+fPncXFxmZmZyBAaGlqrVi3t/71NG1YNXc7LyxMKhVlZWXBx+r0pMTExWJyMqSAQCAQCgUAgfDqVJcfQYvqncgDTgJ6GBDdp0iQ/P//UqVN//fXX3r17Yb0tW7Zks9kymezevXtHjx49fvz4rVu3tLS0bGxs6NKg0QcOHED+ixcvopAGDRogP10gHJrH4wUFBd2+fdvQ0BBCjBJQ7I0bN2DG9MgK+k0q2Aa6NAKBQCAQCAQC4Z0wly5dqp6sUKCkcFOhUGhlZQV5hZgKBAIul1urVi0DAwN3d3d6oAXmdu/e3cPDA/5qbm4OG8Yiurq6Dg4Offr0sbOzk0gkz58/b9euHVLEYnHDhg379u2LArEKFGhqamphYaGvrw8JhhnXq1cPJUCyTUxMvL29XV1dMcva2prP56Nw5CR+TCD856DmolLb29tbWloiCKhTCYSqTFRUVEpKSuvWrdG0qZOqMmi+s7Ky3rx5gz1SJ1U0xcXFT58+RdPs5ORE4gDhW0Ojkn6yhmIhqfSoBogvJuixxUzVC7IxDdOlRw/T78jGBPIgBRWGzoZ0fObm5u7atatjx44QaIiylupV3ahIyEkXjmmUhqXoQpCCkul0ZMAnQAqKwrJIJxAI/y1odHfv3t22bVv0ddlstjqVQKjKXL9+Haq3YMECtDXqpKoMWtvw8PDLly9jj9RJFQ0a9+3bt9erV69r164kDryPEi8CMBnYDjyH9hkcNADDIXf9KoNKHFaBc4bzB0rOJcAEPYvL5fJ4PD09PToDFoE0YxqJQEdHhz7lSKTtGRcBPTQZ6chcUjgyYC7KQQbkBJgGyIlC8BVrxDRyqraLQCAQCAQC4dsFEky/zCE5OTkgIOCff/5ZuHDhuHHjBgwYMHDgwAkTJixZsuTo0aPPnz9PS0tDN0MoFNK3C8sCt0Y5oOQtxYRP4Vv/AxCktk6dOkZGRrRAEwgEAoFAIFRXFApFQUGBn5/f8uXLe/bs2a1bt6VLl/r4+GRnZ8OImExmenr61atXf/31106dOvXu3XvdunX+/v7w47IDAZDC5/NRztChQx88eCCRSNQzCB+jsoZVVBToP4lEIlwQ9A1jAoFQ1SHDKgjVDzKsoryQYRVloceIPnny5OjRo7ic4Ls2NjaNGzeuW7euubm5rq4ui8WCs+HsQHmTk5NDQkICAwMzMjJ4PF7z5s1HjBiB44mDWTLwPT8///z58ziJKArxdt++fRYWFuQP6Z9CZf0gr6KgR02UnGkCoVyg6yeVUgIBJRJRYrHyq4YGLir13HehoBRySl5MKYSUXIRgpUzT+EhrJ5Mph4WJxRLVUHiZhgYDayF/63gf5Ad5hOoH+UFeeYEFkh/klQbKm5eXd+PGjWXLlgUHBxsYGHz//fczZszo1q2bl5eXs7OznZ2dtQpMODo6enh4tGzZsmPHjnCkly9fIqgGBQVhlomJCXpouA5xEmHPy5cvj4uLQ9SlbzyjKA6HQ5qnj0Kkk1Cdkcmo+Hjq/Hnq4EHqxAkqMJDi85WK/F5gxtJcKteHSj9MpR+kcn0pcboy8YPw+UVh4W/u+fnjX1BQaH4+ecA2gUAgEMoBeiP79u2bOnUqRHbs2LEnT5788ccfa9euzePxILVv6Sy+amtrQ6DRtZg1a9bRo0cHDBiQkJCARbAgJFuhUBQWFp4+fRp+jMXpEg4fPnzv3j3SPH0K3/qdYwLh8xCLqcxMas8eat066uxZyseHundP+e/lS8rSkjI3V95C/ne0UVDSAirvLhW3jMo4QuU/pARhVP59qvCJcpa2HaXBensBhUIsloSGRZy7cP3OvcfQ4rCwN2Hhka8johgMprGRATr0pINeFnLnmFD9IHeOywu5c1yCRCLJzc3dsmUL5LVWrVoLFiwYOHAgjgz9Z/MPNCKYhQwAltygQQMLC4vQ0ND79+9DhXFUU1NTYdvQaxcXF5zQ/v37Q5RNTU2bN29O2qaPQu4cE6oh6BgXFlL79lEbN1JPnlD5+RSHoxxNERxMnTpFzZ1LvX6tHGhRCgUll1CFz6mY2VTOFUqcTHFdKccNlH47pS7HzKHy/SgZX533f8CM4xOS9+4/DiGGKOsb8AwM9RGVUlMzzp67GhwShgzf+Jh+AoFAIPyHQFuLiorOnj177tw5HR0dmHHnzp3NzMzQYfhEf4Uco92xsrKC/s6ePVssFh88eBCKjBKGDh06b948Y2NjlNy9e/dp06a1atWqegyLr2yIHBOqIRIJFRRE7dhBZWQotXjwYGr3bmrJEuUsSDNmbd1K5eSostIoZJQ4hYpfSgmjEKwotiNl+SPFcaE0DZVfxelU7EKq6JU68//IyMw6f+F6VmaOi3PtxQumrVuzYP3ahatX/vrD98MZDObBw2dSUtNlqsd7EwgEAoFQFrQRYWFh69at43K5v/32W5cuXXR1ddXzyomBgUHfvn0XLlwIP16xYgVKHjt2bMOGDWHPmIvyp0yZ0qNHDzLm+FMgckyohhQUUOfOUenpyjHHxcVUSAilpUWV/OFOKKTu31cOuvj/u7pyIZV3jxJGUpQGxdSnbGYrRx7zX1IKiSqTlBIlKcdXwKH/h0KhiIlNjI6Jl8pkryOitvy5b/XaP7f/feBNZEzEm5ic3DyRSBQSEl5crHwlDYFAIBAIZUlJSdm8eTOfz//hhx/at28Pkf1sc8WCWlpavXv37t+/f0ZGxp9//pmcnIyS0VoBzP2SwmsaRI4J1RCBQDm2GGYMsxWLqbg4pRCXDAWUSqmEBCo7Wzn6Qo1crLxnLBdRmnqUxRhKU5/KuUYpRJSGFsVgKUuRFVDF8ZRCqhyAoQJp2Vm5fH4Rgk5eXsGbNzFR0XFsbe28/IJbt/2EwmKZTJ6cmka/r5FAIBAIhNKg7ZBKpdevXw8MDGzVqlWHDh309fW/UF6ZTKaJiUmfPn1cXFzu3bu3c+fObdu2oXzyhOPyQuSYUA2BFn9gOAO8Fn4MXS71m13V7WF86nhSlt8rVdignXJwha4nxXZWpiuf7yZS3kj+nxwri1HI5XL1V01NzTp1nJ1dHO7ceVRYyEfIw2yxSCIlwyoIBAKBUAa0H7m5udeuXYO5jhgxwtraukJu66IQmPHQoUPT0tK2b9++Y8eO0NBQcpumvBA5JlRDuFyqVi31dFk0NSkzM+W///9ZggaL0rKhNDSVAyckuRS3DmXQgWKZKB9SoW2jrCZMHUrbimJoK8dd0EtoaOjp6XLY2pjQZDL1dLk9urWPioqPjomXyZTSzWQyzM1N2NpYhEAgEAiEfwFhffHiRWJior29fZs2bbS1tYVCYVhY2IMHD5KTkzH92T9Z4XA4PXr0sLKyQsnLli3r0KEDec1KeSFyTKiG6OpS3bpRhobqccZyOVVUpPxHgyjh7a1+mpsaWK9eU0rLnBKEUq9HUOFDqMiJFD+YyvOhCh4oXwKiZUXpNVLacyk5tq9lY2lpDglmajIbN66PlJiYeIFA+Q5PJpPJ1ma7uTppa5N3EREIBALhbUQi0fPnz/l8frdu3fT19ZECJ160aNFPP/00ffr0I0eOPHv2LDY2Njs7WyAQSCTlePYRi8UyNDTs1KmTVCrFtImJCXloZnkhckyohkCOO3WiunendHSUgygEAuUT3K5dU9ow/llbU+PGUcbGpeWYTel6URY/KG8hF8dTwmhKlExJ8yhJjvK3elBn85GUbuMSM6axs7Pq3q09uvuIOwUFhT6+DzMys+hZcOKmTb3c3By1tFh0CoFAIBAIJcB3g4OD2Wx269atNTQ0hELh1atXr1y5AqN98ODBpEmTRo8ePXfu3F27dt29ezcpKQn5lSP5/oe6lPeAVgnF4vPp06coUJ36CahLL4V6Rg2DvASEUD3R0qLq11c+qiI5WflWvJgYKjFRec+4SRNq2TKqbVv1k49LoUFxHZV3iIvjKLmAkhVShf7Kx7dpmVHW0ymLsRTL4K33SGswGCYmRuZmJhkZ2fEJSUmJqSKRiMXSNDM17t61fbeu7XR1dOhn6BBKQ14CQqh+kJeAlJca/hIQSGd+fv7WrVtxBEaOHGlgYICjvWrVKl1d3bVr144bN87W1hYZIiMjnz17dvPmzbNnz96+fRt5kIhl4bs4R1Dq9z2AAnMh03fu3ElOTjY0NMzLy+vatau1tfUHDjWKLSoqCg8PP3ToEIz88uXLqamppqamOqqG7J1rqcYQOSZUT5hMysiIatxYqciIBqamlLMzNWQINXu2MkVX9y0zVo6ToJgciuNI8ZpTDC6lqUuxTCn9FpT1FMqoK8UyVN5U/jeIFpqaTAtzU2dnB21tFjA3N/XwcO3Vo2OjRp76PD1ixu+EyDGh+kHkuLzUcDmWyWSJiYmQ45YtW0Jb2Ww2/W5nTA8ZMsTZ2blBgwYdO3b09PQ0MjLC6RCLxVDVkJAQ+O6tW7eePHkCi01ISMjOzs7MzMzNzS0sLERoFYlEcGKUj+sQE48fP0awRaTF3G7dun1AjmHG6enpsPCVK1fev38fZx/X88OHD6Hm8GMzMzP6BdTq3DUAjRp7z5xAIPwnIOzu3r27bdu2DRs2JD8TIVQPrl+/DtVbsGBB9Xj9GLwK7nX58mXskTqpooHPbd++vV69erQaqlNrDEKh8MaNG0OHDl26dOnkyZOhv2PGjIH7Qpfbt2+vo6OjzqeioKAAJh0TE4PuSkREBHpisbGxcGKcJh6PZ2JiAnnFJzQaIouJpk2bNmnShM/nL1y4EMHWwcEBBeJoI1H7Xb8RhwfCqv/6668tW7bgAsZWNW7cGCqMq/rixYsWFhaYhTJr1Kv1yJ0tAoFAIBAIhK8HZBTdD6iqnZ0dg8GA76amphoaGsJKy/qrrq6us7Nzhw4dJkyYsGLFin/++QdifenSJfju999/7+XlhTzw5vv37588eXLjxo07duxITk5GsSgKjpuQkPDhYccw9Tt37hw/flxLSwt2Pm3atC4qFi9e/Ouvv8bHx8OwMzIy1LlrBlXszjGuJxr1dwKBUNXIz88/ePBg165dGzVqRO4cE6oH5M5xeanhd47T09NxbG/fvr1r166WLVvi+lm2bFn9+vUhvmKxGLaKOIlPSC0cl8vl8ng8KDLkFc6GDAUFBTk5OXQepCAPJvLy8pCIAnV0dKDIKG3fvn2LFi1CBhsbG6S/884xPYQGQhwcHDx16tTRo0fjdKBAzJLJZHFxcbNmzcLFsHr16gEDBtCL1ASqmBxnZ2f/+eefuCDU3wkEQlUDQby4uHjChAmNGzcmckyoHhA5Li/flBy/U4QqdYgtpPPHH3+ElUJp3N3dYbG7d+8eO3bs9OnTnzx54uPjg+MP1YEH44oyMDBwcnLq0qULYiZOzYMHD+7evRsfH48M8Feos7GxcZ06dXAkkW3p0qVw7iVLlnTv3v3GjRszZsyANFtbW+/cufOdcoxVYI19+vTp27fv2rVrTUxMaDOmgYWfO3cOZtysWbP9+/djVg0ZeVzF5BhXA7pBf/zxh/o7gUCoahw9etTPz2/q1KmI1ESOCdUDIsfl5RuRYyiQ8sEOUolULsMEEii5QgNnkcFkaWris7QpViAvXrwYN24cTHTTpk0w13Xr1h05cqRly5ZeXl6nTp1KS0vjcDiwXhwZnIvCwkJ8WllZ9e/fn8/nX7x4MScnR0tLS09PT1NTUygUCgQCfEKyO3To8Pjx45cvX86ZMweq/ezZs19++SUqKsrBwQHy/U45hqCvWbPm8OHDW7Zs6dev31s/vIM6x8TEjBo1CsfhzJkzFhYWNeTXk1VMjnGOly9ffvDgQfV3AoFQ1di1axdMYsaMGUSOCdUGIsflpcLlWCEWy0UiWbFQQ0ExtLU12GwNTU1ornr2v4H5SGUyQXFRXlFhVl52SlZGvoAvlko0GAy5XMbUYOhyuKb6RpbGZoZ6+vo6PIiyhkZFWrKPj8+UKVPq1Kmzdu1aAwODpUuXnj17FumYTklJgfXOmzevUaNGurq6OBdv3rxZsWJFdHS0mZmZTCaDGbu6ui5evNjR0RHXW35+/r17937//Xf6fR84sBDcSZMmoXwo088//xwcHPwBOX79+vWECROkUink2NvbW536P9BhKC4uHjRoUEJCwo4dO2rOWDjygzwCgUAgEAjfKBBZAEvDpzrp32CeVFRcFBWZf/ZszrY/s7f8kXvwQNGzZ9LCQsW73sCMcqQSSVpW6v2QJ6f9rp99dPvOy6fPIl8Fx0QERYWHxLx5EfP6YdiLq8/un7p//dqTe7FpCSJRMdaCRdVFfDFQWPgoVBiuqdwe1avsBgwY8P3331taWkKOmzZt6uXlVbduXXzCWWG9UN5+/fp17NgROS0sLJo1a1a/fn1kaNiwIZwV1gvV/uGHH3r27AljFovFWAuXy9XR0fnwQIiYmJjs7OzatWubm5urk0rBUI14rlWrFrYwKSkJn+oZ1R0ixwQCgUAgEL5FII5iibhQwM/jFwiKlT9QU8/4H3BWMZ+fdfRI4thxsbNmJ23blvzXjvhly2NGjsxcv744KUkmlZRWWuUgCnFxaNzrgz6X/F4FpudmFYtEWA1DQzmEQv1Pg6FBaWBdeYUFr+Ii/7l5/l7IkwK+coCvupQvJi8vD1tibGwMqYW8wnc5HE6HDh1GjBhhbW2NFQlU0EMmioqKcBxcXV2hzqNGjbK1tUUGJNIZMIFPlIYMQ4cObdmyJYQbBSKlsLBQJBK9b7NRJmYFBwejHHd3d/oV1u/ExsYGnxkZGRV4BL5xiBwTCAQCgUD4xlA+fLc4OTPl7rOHJ29dPHnzwhnfy8GRr/KVkqpWZAWlEOXm5J48kbRiVV5YeHF+gYhfVMzni/ILi1JSE/fsTVm7VpCSIlfdRlXmVyiKiwUhMa+vPnuQU5gnkUrxj74nXRakS2UyiVQiEosehD5/GBrI5xfK5e8VTRr1948BbYVo8ng8TU1NBoOBCXwiUU9Pj8vl8vn8bdu2rVu3bv369WvXrl2zZk1aWprB/0CehIQEpP/+++8bNmzA5549e2DYWFBXV7egoICp+g0fyr9161ZMTIx6lWWQSCRRUVGPHz/Gsq1bt4adq2eUwdLSEp/p6elYhE6p9hA5JhAIBAKB8G0BN03PSjtz96p/SKC0SKhDaeZkZV16cDsg7HlxsRDuijzwv9ynT+P/3C7IyBLL5FJNlkRTU8JSfTI0i/PyU06eyjx3TswvpKVVLpPmFeTefP4oMy8bnodCpDIpLbVYHSiZAJjEV+XP9OTyQkHRvZeByVkpkvc8SVaZp7CwqKhILBZjWp36fpAT2eg3M8OPLSwskBgfH89isTp37mxnZ3fv3r3t27fDjzdv3nz16lV9ff1OnTpBf83MzNq1a6etrX3+/PmNGzfCjHfs2BEYGOju7t68eXNocVxcHF0gPhs3buzq6lp2WAX2SyqVQqMPHToUHh7eokWLD7+SydTUFNuZna08aOqk6g6RYwKBQCAQCN8QsLfCwvzAN6/yc/K61vfu1qJtpxatezRrW8/S4cYjv6y8LIlYDI2VCoUFj/0LYxPElIZUi61hYW4ze07ttWv12neQsDQlcGWFRtblq4LkJIVquHBRET8kNiIxI82EZ+RoaQtBrG1py9VWPhEC01BtfGJaW1PLwcLGWM/QQIfnaGkHi0UiX1h0/+Xz/MJ8rJfeyBKwtQKBgH59xosXL3Jzc5GinvceRCIR8sBHYa6wWFtbW3yGhYXh67hx4y5evHj//v1Lly6dOHHiwoULd+/ehR9PmjQJimxlZbVA9YBkX1/fc+fOIQNm+fn5nTlz5rvvvkOZr169gnMjm5aWlqenZ9OmTVGyeq0qsDvFxcVRUVFr166FWEPEly9fDu0u69AlGBoa0r/8w/FRJ1V3iBwTCAQCgfBF1KpVq0mTJozKeexXNaagoCA9PT3136SlpWVkZGTnZsUkJ3rYOerz9CkFQyKVs1hadhbWpnoGV/3vvXjzMjgqNCj0ReLLl1KJXAKZMTCwnTFD28lRLBLZzZyh7eom1WSJFRp5CYmhLwKDIkODIl+9ePMq8E2oSCwyMzCq71TH1MDYy9Gdx9V1sXFwsXXQ19FztLJzr+VsYmDoYGnbpn5Tz9qudR1cPOydLY3N4JRJWelZyvdsZL9zmxMTE0+dOjVhwoQ1a9Zcu3YNKXBQ9X6WQXXfWlEy4Lh27dp6enpv3rzBUjBmU1NTFxeXFi1adOrUqXXr1u7u7iYmJsgAzUVmHo+HDPXq1WvTpg0yeHt7Ozo6IgNmJSUlwXotVCAz/NjAwACXpVAoxOa9fPnywYMHsO0tW7bMmjULCt6sWbO5c+fCpOG+6i17F1gjh8PByao5csxcunSperIqgKvy3r17/fr1U38nEAhVjcDAQITv5s2bW1tbv3VLg0CookBWnJycPnDvTQV9N/HDeb4JIIJZWVlwNZiZOqmigTg+efLk1q1bjx49unv3rm8p7ty5ExYWau9oH52a5FHL8eyZc1ev3bh7956/f4ChoQGXp/soPCgiISYs5k3omzD202Budp5MQ0Pbzs5m9MjijAwFpSGTSArj4oRpGTK5olguD+Axn+Wnv4p6/TLmTQ6/QCKV2ppZ1nVw1ePqGuryZHKZu72zvYU1R4utr6uHaW2WFhINdHlCcTFXm5NTmO9obRedHIczZ8rlXT5/6czZs/S9WxofFdid5ORkHLeQkBBEuby8PDc3N7ipeof/zY0bN6CqUNs6derAhnV1dVFOXFxc3bp10dGCNNPDLWgw/dalha8lGeC1dAY+n3/16lVsWNu2bfv06QMzxkF+8eKFn5+fSCR6/fo1JpDh0qVLyANdRh6YsZeX14dvGwOBQIANxmevXr2MjY3VqdUa0s0lEAgEAqGyUSgUUoVC9j9FJiiBn23atGnbv9m6dcu8eb8aGxhC+ookolmzZ2/dsmXr1q0bN270bt48m59fx9yuq3vTbh7NOrg30Te1FDE1JZpaggI+Pz5BlJuX/fyFXCYvTE4TKTQkLC2Frl4DZ8/uHs261/Xu4NLAmKMnlkrkCkV0SsLJO5fTcjI5WtroDGTkZmuxtPQ4unKFHMYplkgExcIioaBQWJSQniQSi+RyBYPSMDcxmzJlyh9//KHe1v+xYcOGNm3aQDGxrJmZWZMmTYYMGUL/ju2dQGfxCd3EqjGto6ND90Nu3rxZUFCgylJuMjMzobD6+vr004ixMTLVUy9w5WEt9JBoPT09rGj16tUXL1787bffnJ2dIeLq5d8PPJvH4+Xm5pIxxwQCgUAgEJRAmERSEV9clC8qKBAVFEn4xdJimVwG7VDnKINcIZXKioWi3KLi1KzCx/FZR+Jy9iTk7EnOOVYgeCGV5RFLBrAuDocDNSwNl6uDNC6ba8YzDI6JyCnMlVIyDU2GUCx8nRidmZfT2KVuvToeXp713erU4Xm4SzlcKYslKBKEbdtRlJOnXcs+6c69wswsqQZDqsnSdHS0r1fPq65n/bqedd3qOFvY4sAnZ6S9ToguFhdHJsY+fR0SHh+ZnJkWFBmakpUWlRSXmpUem5r4/M2rImERvuYU5MckJxSLReZ6Bsb6BmzVu+vU26qC/mpkZOTu7j5+/Ph169YtW7bM1dUVoqzezzJ4eHjAX69duxYREQFnhch26tTJzs7u7t27SBG952d/7wPXYXFxcUBAwMuXL7ENTZs2RQps+MmTJ1gFjNbQ0HD+/PmQ+O3bt8OMhw8f7ujoCN/F8ac1/cMgG4w/KysLa4Fnq1OrNWRYBYFA+KqQYRWEqoKCUsCAxTKJQCJ8nR31LO15cEZwdF50qiClSFLIYrBYTJbSTCiFhvIP3eo/TOOrXCETSwrT8kLE0tyk/NNpBVfFkmwGxcLXnMI7QqmvTMbUZdet2JeuVSBfbViFgYFBnTp14F7q1P+huuspYTEYoTFvQuLeiMTFOQV5/qHPX0SGOZvatGzYxNDIREeXp81hi+WyzMBgmVAok8mK8/KzX4ZlBgblv4lGx0XOYELrTIYNtG/V0sjMHAaLgKPN1HyTGJuakwEbxsnFZx6/ICE9JTYtKSsvBxNRybFxqUnpOZlp2RnxacnJWWnFomJ8ZWkwO3g0drCtBXEvK5SQUexFly5dRo4c6eXlhf3CukouibIgQ1xcnK+vb1JSkr29PcQaroxFTp48iU+Ex48OdSgN9j09PR3u++rVq8WLF7u5uUGIHz58uH79+qCgIKlUamVlNXbs2IYNG5qbm+vq6mpra394kPFboHwE7atXr3br1s3BwaEmxG0ixwQC4atC5JhQVZDKZUn5aVciff8OPBhTGMdlce14NhZccy2mZp44NzovPCovlC/JYTG0tRhamgyIsmopmSiTHxWb/YijxU4pvMhj27mYTbY27Gmk623AbcDVdi0Q39KgDAx1WhM5/oAca2qyYIvWBsZSoTgyIfZNfAwlkTV2qNO0npeeLo/DhaEyGRoacm2tIrZ2wavX6I7INRhyWDWloZxAH0VXh9u+tfPooaZWVlrabBgtg6Ghw9aWCkSJ2Rn8YqFcrnpwm+pdGMoJ5YONVQ+t+N9X+j98ZWtqNbZ3a9OomZ6eHopSb+X/UG2tJgKanZ2djurpbB/1WrgvYmBycjIU9sSJEzjaxsbGNjY2KSkpjx494nA4ENlPKQdgC+nnIt+4cQN23qdPn4iIiK1bt65du1YgELi6usKDYd49evT47JCLLSkqKjp79iz2rnHjxjweTz2j+kLkmEAgfFWIHBOqBCKpODw9emfwiVxRfk/nDr2dOjewqOdgUMtSz9JS19JOz64Wz9GIYyKWF+cI0/KFWZoMLW2mtkQmyhEmJeQE8jgGWUWPLXjeNgZdtTUNNBgsmaK4sDgik39FT7uRpf4QLU3Db200hakAAP/0SURBVPbHefCt/1aOAXoO8GN9PT1DPZ6DhY2rrYObrUNtO3tjIxMOV1dDJY7KPCxNjpWFkKcrFkuVYqvBUKA0PR1mLRz4Do5DB9g4OmlzdOgbpZA8uLABV0dTrlFYxC8SKe83y+DAtAUrlLKs9mIVSNBQUIYcvcYObm0bepsam+ro8LBqegtLg03BKhDQPtFokRl7XbduXX19/fz8/ICAgMePHyMwYlkc9levXpmYmMCV6aHD6mXeBTY/IyPj2LFjsGHkdHR0vHPnzunTp8PDwz09PceOHfvzzz8nJibCnbp16/YlcozC4dzPnj2DcMPdVcdahkTMAup81QgixwQC4atC5JhQJSiWiK6/9ruV+nigU9cODs0NOQYcTW1NDaZcOc5Yg6G8NykXyUQaCg2WBju7KCU886Gpjo1EJnwcf9ya55aW72tr0N7GsL0mgyOn5AJxamr+lTyhvyG3qTnvO21N82/2tjGAF34DcqzUTZaWNo+nb2xkbG5qbgw31eMhhXY1Og9iCIfL0a9tr1HbTm5lwbCyYDk76DRtYNq9s0vXDjZOtTk6epDWUvlZXDbbwsjEUEtHLpUKJSKRRIxTqRoOo0Q5FFw1oUFp6GpxHIwtW7s1aF6/oZ21LVePx2QwUYpqA78UbLmxsXG9evW8vb2hmxDip0+fxsbGFhQUQJeDgoJsVeAgYLPp7S8NzpFYLEbmo0ePbtq0CYosFAqxeHR0tIWFxZgxY3755Zc2bdrgCEOX09PTu3bt+tkhF2tnsVhmZmZ379719/d/pCIkJATbj3VhCyHKIpEIm1Ryaqo6RI4JBMJXhcgxoUqgyWA6mtjFZ6UEZ4VzGNo8bR20+tnFucEZL+8m3b2ffDeuMDq3OEsiFWooFLpahhb69gyK+SL1mgnXslgcZ8lrbG3QTCDKyRW8yS16JRAn6mo7WBv043HcmQwuxE+9mm+Sb0GOlSidUHVvkomzgX/qZ5ap56rAbKYmS1tL28TczNrNxaJhfZsmDWs3aVjLxVnf0IjD1WUy/zX2F9PIr6WtbWps7GBhXdvYwlLPWF+bq6PF1mGx9bS4PDbXVMeglpFFA1uXVnW8WtZr2KCep7GJKVs51FjpqeqCKghIp5GRUdOmTSE2OBTx8fFpaWkQTfgxbKeoqMjGxkZHRwfZSq8a7g4tjoiIWL9+/d9//42TBT1ls9ktW7Zcvnz59OnTMWFiYoIDK5FIbty4gTK/RI4BNqBWrVrweKwIq8vMzISP2dnZYZuxMXFxcYcPH8YEBBqrqPCj9PVBpa5KP5jFdYMTv3fvXvV3AoFQ1di1a9f169dnzJjRpEkTRHN1KoHw7SGRSdMKM/1Tgl6mRzAohS6bI5DzjTkGzkb2djxrE46JNlObqfwDP0OD0hDJhC9Sb8vkQmNtHYm0wN2yD5tlIFe+flgM21Q6noYWQwPe8E1rMQ2MKjw8/PLlywsWLFAnVTS5ubl//vknfKt///66urrq1M8FJqNQyJUDhuVyfIFG04qmsrR3iBpyK1+HJ4aFFkNDC/gFYuyzVIpeARbRhD5raurp6PL09TkcrrY2W2nYlTx4AB4cGBj4ww8/wD7r1q2LaRwiaLGnp2ezZs08PDxgonp6ethCaDFcKCQkxN/fPzQ0FBsOJW3QoMGzZ89MTU337dvn6OjI5XLpYpF5zpw5L1682Lx5c6NGjT7lwW0fAF2awsLCpKQkmDGOsJOTE1aNg+nn5zdv3jystHv37oMGDbKyssKWq5epmlSxO8f0W8txrai/EwiEqga5c0yoKjAZDH22nrWeuS3P8mK0T2xhQjf7dt1qd6hj5GquY85l6UCOWUzlT/EgwVlFSS8zHzjoO6UVBDe0HcZmGTIZLNgwk6HNZLDxqTLjqjE681u5c/zJqDSYVmKWJoulultM32N+9y1MZW7lHWctiK+eHs/YyNjE2MTC1NzczNzCzNzSwtLUxMzAyJiro6utxUZGVVGVAlQYYiMQCNLS0vbu3evj4zN37txRo0bh+CNO0k8Xfvr06aNHj+7cuXP16tUrKm7evIlAigVZLBZO1vDhw6dMmQLTv3HjBhZxcXHBgYCzCoXC7OzsW7duQWdbtWoFt0YKLPyzwSpQLMqBE5uYmDBU795DOj0K2dfX9+7du69evYKdm5ubV+khFlXszjEuI2wwaVAJhKoLuXNMqELAPJ4mv9z09ACXrTWp/jBPczdNJpQXbf6/Wv3YvPBrMQcbm7csLIp2t+hirufCUHpwVTWDKnfn+Mt4twepvK7Sz2BmZmZERMS1a9cuXboUHR0NyTl58iT6JA8fPpw5cyYUc8mSJSEqkpOT4aa49BA27ezsGjRoAAedNGkSJHXz5s0eHh4HDhyAWEOXMd2nT5+2bdtCtQ8dOpSRkYETqq+vjwUhrOoVVxw4fPQRzMnJ4fP52ID69etv2LChSkf4KnbnGOe1Mk4tgUD4apA7x4SqglgmicpO2P3idJFUML3xaHczFw6L/ZYZS+Ti5ML4e8lXnA08FJI8a4O6FnquLKZ21TVjUOXuHH8ZOKPvoPLOIFSysLAQsnvlypX9+/dDaqHCZmZmtWvXjomJ6dy5s6enp5WV1bNnz/DV2dm5b9++HTt2hOx26NCha9euvXr16t69u729PRZ/+vRpt27dBg0ahFjq6+v74MED5EHhd+/effTo0cuXL4VCIdYIcUKZLi4usGobFXl5edgA6LWrqyu6KEjBGplM5qtXrxwcHOrWrUvntLS01NbWTkhIwKe3t7dqUSV6enpJSUko2cvLC4XY2toiBaIvEAgwATnu0aOHqakpClTtcdWjit05JhAIVRdEGzS6u3fvvnHjxvTp0xs3bszhcEh3l/BtIlfIC0VFa+/ufZwW8muLcR1qN9PW/JfD4XoWy8VFksIzMUetuRbGDCYll3lad+OwqvxTYGvYneOvBwKgWCzGvt+6devo0aNRUVEZGRkymaxp06aLFy/G9MiRI9euXfvzzz/jmFy6dGn27NlQVRwoeHPpUIlFoMUzZ87MycnZsWNHmzZtIMRLly5FdL1w4QLE97fffouOjmaxWPSABx6Pt2HDBogsvqq8n9qyZcuxY8fmzZsH20YiUpAtMDBw7Nix2BLYNpZFIrYWicuXL4dYYxHlulVXfnp6+uTJk83NzTHLyMgIXZ1t27adO3cOLj5w4EDMol8QSK+rKkKaJQKB8JVA8M3Ozubz+Qi4+fn5COsI6KR/Tvg2EUnFL5Jenwr3aWFZ39vGk8X81185cN1K5JLXOa93h+/S0uToUBoCSb6XTS+2Zk3xPMJnQPc6Jk2aNGfOHMhrkyZNGjRoAHNt166du7u7lZUVm83OzMxENmT29vbu2LHj/fv3oaewT7oEgGsPXx8+fBgaGgoT9fT0RIpIJIITc7lca2vrxioMDAxQLApBmZh15swZBF6ILIwWIL1Dhw6QcqyUTrG0tITRYo0oENMlifXq1UM5yEyn0Nja2sKq27Zta2Njo6+v/+zZs6tXr9apUwceD7l3c3Or0mYMqtiwCgKBUHUpKipasWLFjRs3IiMjX79+jYjP4XAQjqt0DCVUVzIKc7bcPxaRm9DerpGLaS304aRyqUQmEUiL84oLovJir8ffepj+0FHfwYrF42npe1p25GjqVZWf3H2YGjas4isBhX3x4gU9hrhLly6//PJLjx49cBBgwxMmTEAkxDE5deoU7LZly5YymQyZAwICgoKCkpOTcZSQTt88hjo/f/5848aNSK9bty5UVU9Pj8/nX7p0qbCwcOLEifian5/v6+sLeZ02bVqjRo2EQuHTp08TExOR38zMDOXAiVu0aFG7dm0cfKbqGXkACyLRxcWF/pseDdwXBu/l5aWjevkfDdwXifRLTDBtbGyMLRw0aFCzZs2QraqbMSByTCAQvhII0H5+fj4+PmgMEhISpFLpjz/+SP/kWZ2DQPhmeJ0Wcz7KL5OfG5ObEJkZk5SfnlyQGpkdE5D8/GLUzWvpPumFqZ2t27LlYnOueR1zbx0WzLiadPOIHFc4OKQCgWDLli23bt3q1KnTokWLIJdw2dOnT+NQzJkzx9DQsKCg4OLFizDL+vXrHzt2bMOGDdBoHJycnByci4YNG/J4PJhxVFTUlClTYmNjkTMsLOzx48eIpUZGRpBjNps9cuRI6CkmDh48CA/u27cv5BgFQrUfPnwIk8Z6sSAy0F5bctFigsViYTO0tbVLJ0KdIc300IsSsCCXy8WKMBdgw9zd3ekBytUjnpM2iUAgfCUQjvv371+7dm064A4cOLBWrVrEjAnfJq7m9gtbjplQv7erae3E4uxzCXd2hJ/ZH3XRPztEi8XqY9llsseoWnrmTazbelq0YmtyK+/3W4RqAKQ2IiIChgolnTdvnp2dHXT59evXubm50EpTU1PoJtzU2Ng4ODh4zJgx69evh/6i87Bu3bp27dpBgiHQKAG6PGvWrJiYGBj2ggULUEh4ePjSpUvHjRsXGRkJG0Z0RVE2NjbOzs5xcXH0z+YwvWzZMpTv5+eXlpYmk8norSK8D3LnmEAgfCUQtRHr0TwgiLu6uk6cONHR0RGWrJ5NIHxLsJiaFvqmDWzqtLCr38rOq51tkw52zTraeXe0a9HW1tvDxMVE18xcx0pHS1+TofnWk92qOuTOcYUjFouxv9evX2/VqtXgwYPZbLZIJKIfDJyTkwPZhcgKhcKoqKjk5GQI9A8//JCfn48TgczdunVD5jt37kCR8fny5Usk/vjjjxDu27dve3t79+7dG7OgvJ6enrq6uteuXTty5Mjz58+xVKNGjdzc3HCEORwOUhISEnBOLS0tSeD9MFXmng0uEVwHJeCregaBQPjmUf56SSJBpEZEtrGx4XK5LVu2dHZ2JreNCd8sTAaTw9I20TFwMrFtaOXe0q5Ba7tG3lb16xg5WutZGHIN9bR42pocmLF6AQLh/cBc09PT8YnOAD2YAZ9OTk4uLi4IjKdOnVq5cuWiRYvwFab7119/zZw5E3OxIHoRjo6OU6ZMad++/aNHj2DYXbp0mTt3LhL5fD4KgRDPnz8fi/Ts2dPCwgI5f//998uXLyPYuru729nZYV2ItCwWCwWiNGwGAjK9VYT3UTVaJvq3mUlJSehagcTERHSwyNklEKoEqKpoElB/79+/jzYgJibG1NQULUR+fn5RURGpyIRvE/q6LbkRI1W9WxiJGRkZaI+QUjIXiZhLX8n0UsoFVNMli9PL0tPIUDJNqDngIsEndJb+yuFwevXqhZB48uTJMWPGwGW5XO6PP/64efNm+mdtxsbGuE4KCwuhtnDcOXPmmJiYwHdhxgihSCwoKMCnoaGhvr4+1BkLDho0CCqMcqZPn37+/PnDhw+jqJIb81g1fX2Sy++jfOtyjIAiFot9fHwmT548bty4CSrGjx8/adKkGzduYFZJ6CEQCN8OdAhGJzYvLy82Nnb16tWoswsWLED49vPzy8rK2rt3L1JGjRo1c+bMP/744+jRo2fOnPnnn39OnDiRrHoRlLogAuE/Ap238LCwyMhIPp8PIQ4LC0MHTyKRoEcHOcY1/OrVq7i4OHwNDw/HdEJCAua+ePECncDU1FSIS0CA/4MHD3JycqKiom7fvu3v/zg3NxeZHz58EB4eJpOpfZpQoyg56bBYCDG81tbWFheJtrY21Nba2hoT9K1lWC8yQ47hOcipp6cHFaZ/SIevSMQlSqfT96GxoIODw8CBA/EVlyV8WldXFxnwlV4dvV7Cp/CtyzFiDYLO8uXL0QcKDQ19owITFy9eXLJkCcIQ/FidlUAgfAMgZCMuQw6CgoLOnTsH350yZcqmTZtQc93d3ceMGdOxY0dvb283Nzc4B+rypUuX/vrrrxUrVixevHjNmjWo7KtWrYJP0zfnCIT/ClzGUBZ6bCgk2MzMDPKBLh+sFykxMTEwFSgyGinoi5GRUXx8PNJfv34NHcEEEvPzC6KiInNzc9LT0zkcTnx8QlJSYkxMtIWFJe3cRI4JCJi4im7dulW7dm14LYvFKrFYyDE+8/LySv4WQUNnwIVHyzGPp37pDC5IXKLDhw83Nzc/ffo0LlRy9/Cz+dblGOHj7NmzCDfGxsYzZsxYtmwZ2s7Zs2dbWFggNp06dQqnX52VQCB8AyBk3717d9asWT179hw/fvyCBQtu3rwJUejVq9cff/wxbdq0Tp069enTB9J8/fr148ePQ4V/+umnfv36de/evW/fvs7OzgcOHEBiQkKCukQC4b9AT0/P3MIiNiZGIBBARyCy9B/EIRyQFaSg/6anpwsjQTqgtQaKk5OTDd1JTU3JyEjDXLlcuaCBgQHERSJR3i0uLhYymZpIp1dEqMmgD3b58mV0nxAVITYlZgzQ48LVgh4aPR7jLdABy83NLS3HAFeag4NDixYtUlJSbty4IVS9O5rwGVSBO8fojiO+4GT/8MMPQ4cOHTJkyPfff9+6dWskovkkt5cIhG8HxPHDhw//9ttvr1696t27959//nnw4MFdu3ahZ9uuXTtdXV3EbkRzgAlDQ8O6devCoSdMmIAMc+fOhVKj9ztmzBh/f/+dO3eidpM7H4T/CjQxkGAzc3N9fX17e/vMzExckDBgU1NTeDMkGNO4pKG8cBqkWFtbq54JwDY2NraxsbGzq2VrW8vGxhbXuZWVFZZCxw8Trq6uBQUFzs5O9F/D1Ssj1FTYbLaTkxNCYlpaGrphpf+YgA4VLsLCwsK37hzTiMViiDUWxIWkTlKN2UD+7OxsBFgUi4tTPYNQTr51OcaZxhWACIL4goiDIAUwQV80mFX6SiIQCP8VqInoyj5+/Hj79u0I5VOmTFm2bNmIESO+++67YcOGLVy4sFu3blCH0jaAsI7YDb1AdYY6mJubm5mZubi4TJo0CRP0E4vIuCnCfwWHw4FewGh1dHSMjIxwZeKyxEULCaYvWjc3NwsLSygy5JjL5UKIMe3mVqdx4ybIiUWaN2/eokULtFlYBFc48puYmDg41EYGfEJfiBzXNMoaC66ZJk2a4Erz8/NDB0ydqgLXGK63EjnG1UJfMPSnSCSCTOMqKi3HyJmQkBASElKvXj0vLy8Urp6hWnXZtb+FXPUrL6FQCO2mwSqwonfa+X8CWpmv0yh863JcwkdPKoFA+A9BVM3NzT137lxiYuLcuXOHDx9uaWkJvUB0ZrPZ6Nximo7pHwaZPTw8evTogbjs6+uL0KyeQSB8XeAl6M7hAsYEwJWJaYZqEAU+kUJf3vQ0wASWQn8POelsmIY0l+RBCg0ylDxAgFBzoAMg9I7+SoMLAxLcq1evjIyMq1evllYd9K9wjUGOpVIplkVOJNLXEr7CEYuLi9FPQ++Lzg+Q8+zZswibQ4YMoa9D9QwV9PCMD8RhZHjz5s2dO3du/w9MQ7URjb8FB8M2REZGhoaGfoW/KH7rLwHh8/nXr1+Pj49He9mtW7eSk3rr1i2cMPTUu3fvjguLTiQQCP8ViKrh4eGHDx92d3efOnUqj8ejQ3lZXr58KVM9rP6twF0Cqjl84ubNm8jWtm3b0qGfQPg2gT2IRKK3/jZSdYF8ZJGXgFQo9O0DdPgRACGvL168wO7TPHv2LDo6Okz1aBQoL77S6YGBgY8fP87Ly8OyEB5/f38/Pz9kwNfg4OCHDx8+evQIhxHdLZSJ/AEBAUj5559/4N9mZmYoEyXQRQEse/LkScj0qFGj3vcSEJSGNT59+jQ5OTktLS01NTUhIQGBHdtQq1Yt2LY633/HgwcPIIQfaD4qCuWPDNST/zXYErSvQqEQLWLJVqEvtWDBApzvwYMH//HHHyWHY+7cuQcOHGjSpMmaNWusra3pREQlnG+6f189IhSBUFVAzT179izq4/jx43/88UeEYPWMMhw9ehTxfeTIkYjp6qQyICL/8ssv2dnZ+/btc3V1VacSCN8q9+/fh4igW1jZbfbXAXYFJbp8+TLaX3VSRQNT/PPPP6Fc/fv3/0C4qDbgkEI3f//991u3btGGU2IpkF1afpBCj5GgZyFOYinM4nK5iJZQI/TBcIHhKz7pO8dIp/++gfwoFkUVFhZChLS1tUuLEGYBpA8fPnzSpEmGhobvlGMse+HCBSzYvHlzuseCVUDKIe6DBg2qV68eUrA92CqsCNuAPPjEWlA4vamYwCYBunxkw2ZjFqaRgpLpCkLnB5hAIp2Or8iMuSgQX1EI9pFOwYqwODLD73HljBs3DiUjW+kNoDNjgs6MdHxFNoANQ2lYC70K5FFto3oj38k3JMfY6Li4OHQLMjMz6cMBcKpQP1NSUnBGS8vxnDlz9u/fb25u3qtXr5I7x9hPY2Nj9HQdHBxwFOhEAoHwFRAIBKiSO3bsQN0cOHAgwjdiS0loLs2nyHF6ejrdKz516lTdunXVqQTCt8r169efPn2Ki/YDzW0VAs0xkePKIDU1FWHtzZs3tEeqUysfhGLoMmJps2bNoEnq1DLQcmxkZNS+fXs2m42lIGN5eXmI7d7e3q1atYJoZmVlhYSEFBQU6Ovr169fn/ZsZINAx8fHI7ZbWlq6u7vTf/GDWyckJGAWirK1tfXw8KCdG9lev34dGxuLBW1sbLBhHA4nJiYmIyMD8oY1QsSxGbgIkQeL4Ct9GxRyjA3o0aMHZiG9UaNGWBEt1nRmbCHWDgnEXLRKONQoMCoqCmvB2rHSpKQkHHx8dXNzKz1c+y2+CTnGNuAA3bx5c/ny5cnJyThqJVuFdHSV6D8EbNy4sUSO582bt3fvXpxIukdFJ+Lo4yjgxCxatKhnz544Ye9smwkEQoUjFAoPHTq0bdu2adOmDRs2LC0tDS0fKmynTp0Qkng8HmIfohWq5KfIMULk0qVLERPOnTtH364gEL5liByXl5opxziwiH6lJefrgMALEIHBBwJv6TvH+MQisFvYPJxy8ODBUFjo7+nTp3HukBlzTU1NEcmh0REREVeuXIGM0qIMae7evTtKCAgI8PHxgbDSa4fLtmnTBhOI7c+fP6d7CGgmGjdu3K1bt3v37j158gQp8F1cFbgCHz9+jDKRwcDAAM2KlZXV8ePHYbq4YKDI2AY7OztsGPbo9u3br169EolEyIxtwFqg8tidM2fOpKen47A3adLExMQE66XzYJPQT+jYseP7rr0KHnOMvfoMcIDoPzfgOOKgYG8huGYqLCws0NtAP2D48OG1a9fG8aVXhGOBQ4MOEDLQOQF6MLjm0E3BLBwXHR0d5Fev45NB4SVrIdQQZDJKJKLQ85LL0aNVTpBLoLwgICJu3r9/39XVFZEuMzMTuuDv74+YhQAXExODCJWfn490xET0eFHH+Xx+QUEBEvPy8nJycjALcQDhDNEKGbAguvhDhgxB1Vavg0D4VkGDnZKSQj9jVJ1UlaFvEJIxxxUOvA07y/kvoEecfvj6hEFBc4OCggJVPHz4EDE8Ozu7YcOGDRo0wOI3btxITU3t3Llzy5Yt0bGBNKNAmFhwcDDSu3TpAgeFMSOM29vbw2vv3LmDU9yrVy8vLy9sAIK/tbU1j8dDS+Hg4IBC4Hu40pKTk7EgmomXL1/27Nmzffv2kDFouqOj48CBA9GmoLGA4KFk+rWUTZs2hUxje/AVG4ZGBNbr5uaGDcNXqHB0dDRKRiHYF2wABNLGxubZs2doceiNhGoKhUJYJbZKvfP/psLuHCu9UjWIBIcDzWS5/BKVBIcMPVQEl3Xr1mH3Sj/UGsXSF1Ppk4qqi6XQAyi9Ihw+nInZs2fjIK5cudLb2xtLqed9AlgRVgGlpjtM5doFwjcLfYHjs+RKx4ml/5WQn08FBlLe3lRaGoUucb161KfEapSnLFb9jVKWh2LpiZoHKiMkeO7cueiXLlu2DFUJsTUkJOTp06cIT7GxsegD6+npoe+OKIFaRj+Dk76HgVkIyghViFxWVlZLlizBrDlz5sC2Dx06hJBHr4JA+GYhd47LS828c/yNQ985hq3CLPEV6onT1L179+bNmyNoI0Rv2bIFoR79GczFRQIhRlTv3bs3ZPTMmTPQUDgogjxkGpE8LCzs/PnzZmZmMFHUC8R5XFQdO3ZEjyspKQn1hf7NX05OjoWFBQL+vXv30GrMmjULwpqenr53796hQ4c6OzurNk0JxO/48eNY6qeffoLdQab/+eefcePGZWRkHD16FFpMD+fDdmIXYNiWlpbXrl1zd3dv1KgRvPTBgweXLl2CYUPQsVXIj4n39RYqRo6xxdiTq1ev4rBCcHEIymWW9NgJ7DCO/pUrVzw8PN5yebq00mXSm/3WxuOcoR/Tp08fdHRwrFHfyhWnUBryY0GcaYCJ6hHmajJyOVVURL1+TR09Svn5QcIoV1dq2DCqRQvKwIAqeT56fDx1+TI1dCj18iUlEFDt21Mf7VXJFVSWWP40V3YgURJVJMel2cyQOcyGVY/H5GlqMGqeIMNuEfhmzpyJ8LRv3z4fH5+tW7eiMg4YMAA1C/HhjYrExERU0ry8PGRTL6mC7pciDqDTO3jw4F69eiFWIqRu27bNwcFBnYlA+FYhclxeiBx/g9ByjNNBD37AObp48SKfzx85ciSMCMEZUR2OZ6h6rzXED7Ed02PGjEE8hx8/evQoPj4eRmdsbNylSxeoIOQYTYO2tjYiPDIjpW3btt7e3n///TfKd3FxMTc3f/78OewWbYefnx90fMqUKZiVnJx88ODBYcOGOTo60tsGsMYTJ07k5+dPmDABFY2+e4Jtw+KwZB6PB3XEWpANE7BwXF03btyoW7du/fr1NTU1Ic1og7CRKBwbCT/u2bMnLfplqYBhFdhz+o7vrl27cHTQvAkEAnx+Ojj0+ITa4vjiKONgYTeUd27/jXp9KtRJ/wYHBY0uOhA4wdhzFFjeLcGCONwBAQHozXh6eqJrQt/ZIlRRMjKo8+epJUuou3eVd4X5fComRjmdmkqhO6qnpxxB8eoVFRBARUUpbwNjWiKh3N3/35vfiVhORQtk22PFm6LFr/nyfKmiSKaIFSge5cggzbYcBpupwaxhfozah1Dw8OHDsLCwJk2a7N69Gx48evRo1CPUaHTQEYOaNWvWqVMn1Cn6cW/du3fv2rVrjx490Bft168fNLpdu3aBgYGIjwimqIbo7nfo0IE0nIRvFjQ0MAa01lDJuLg4Ly8vNMxIr+oNB/aCDKuogSCGR0REIOTS776BksGJ0euDiVpaKt93ExwcDONE3G7YsGG9evVsbGwQ4XESCwoKUBdcXV1xNk1MTBD8sTgUGdqKsA/VRtVwc3NDfsguXAuGimgPbYXFRkZGIqVFixYJCQmZmZlNmzZF9UFpWC/aDj09PYgcdBafmEb7ArXD2mHb8L2XL19CfNGXS0tLo+9wN2jQABvv4OBgb2+PPYqKikIhAC0UCocoYjOAvr5+UlISfLq0fJemAu4cowpBizdu3IjD1759e7Rnb933/SjoTMTExJw+fRobg24KjjiaRvW8/4EDgb1Sf1G1xHQMKg0OGSJU3759MYG2Fp0SnEv1vE8D1TUoKMjX1xcloPvyyy+/kPGOVRRc1/i3dy+F3h9UGE0V+oetWlHnzim/wolHjKBWrqSsrKgzZ6gHD9BjVk5HRlJt2ypnGRj8a9xFaVBhcsXyqS+Lr6RLi2WKtiaaTQ2YeiwNoUxxNkWaIJTPctT6yUHbRKtm2THqI/qWixcv3rdvH6IeaiI69HPnzkWIVOf4Hx/4QR569ufPn//pp58QBFF558yZg2yIYurZBMI3Bq5YtBc+Pj70D+0bN26MfuCECROgBaUbrCoHuXNcM+Hz+RcuXDA0NITL0aNSoa3+/v4BAQGdO3fG5f3gwYMbN27ANaGV0KTY2NiOHTvCj5+pgC/BpyHKACU4OTkhMy6k2rWV74NE4enp6QMHDkS2DRs24BNkZ2ej7qCZWLhwIYw5NDR08uTJcEi0JnBC5Me6IMqwbRg2ykQi+qLjx4+n7xwfOXIEbQQaixMnTmB7TE1NMY2lMHfQoEFY6fXr16Hg2ELMRT2FTEP3UT4uP9g2vVP0vr9FBcgxbHL69OnYJWwKdg+H5n1jON4H6iF6qDNmzHj16hXUtlevXqWrCrYQHRGYbulwAyNHb4PuB9ApAGcRB+LMmTM4JZs3b8YRKa8co4FHsIPoHzx4EGvctGkTOj3qeYQqhVisNN3Jk6nHj5XTffpQ06dThobU6NHKsRO4aszNld48YYIy29WrSl1GPxMTP/6oHHqhp/deOS6SKm5nSn8MFkrkVBMD5iJX7f0J4mvpUqmC4ksV6LE5cBlb63E6m2nWKDtGPUUI27Zt29KlS9Hdbd26NaoPevBl6+AH5BglJCQkwIlv374NyUCv+zM62wTCVwOXelhYGJottPGY1tLSQtM+b968qm57RI5rJsXFxbdu3YKqtmrVir6dj5gMKTp16hTkEkEbKRBidAhzcnIge/SdWm1tbcx9+vQp7BaxHapGmzGCP0T2iertJFgQ5xqCi8AOc4XsQVWhyzY2NsgfEREB332tYuzYsVg11puXl3fv3r2QkBB87dChQ7169bDGa9euocwhQ4bAM1NTU6Hy/fr1MzIywvY8fvwYOoqWCPKGBsjS0hJbjvxYkH5YPmwYW4jtRFWFc2MjsUkoE7PKUgFyfOfOnR9//BFi+scffwwePFidWh5wFNBLQE9i//79qJM4oCWtJjYPwmpgYAB1HjduXIl2Q17Xr1+P2lX6jjJ2GCcGx3HYsGHQdPRscA7oWZ8O1ojDPW3aNGwDWvoePXqoZxCqFEVF1PXr1Lx5yvESwNSU6tmTWryYGjSIev5cmQLjwtX611/Uli3UkyfKDNnZypvNzZtTkyZRH4jVmSL5mjeiXfESEy1qU122sRZjX4I4XaQolCrCCuUFEgWLQW3wYP9kr42Jmsb58+dnzpyZkpKC2vr999+/9TtaTCPsIlqhziK60TcY1PP+B8IlovPWrVsR4M6ePYu6/xm1mED4OqC9yMzMnD17NloNtMR0j65du3blvS/zrUHkuGYCicJljKsXlAReXOQIy/ikTxOuDVgmtA0ZEOFhXAjsmItECBjdRWSz2fTf/5ENiZiFDCgTJgqzwjQSIeJ0ZnxFi4BZSER+tBF0q4F0iCW0GxNYNQpENqRgFjJjmi4Z+ekyMQspMEZsFTIjEZtKDzGgNxLT9EZiAhtTspHvpALGHEdHR587dw5rwiVe+neFnw42Gltpb2+vp6eHQINNpw8WwASqENTZzMyse/fuSKEXOXToEKQc+0m3vnRm7D96IejcoOeBIEUf3/KCcpKTk69fv47N6NatG3k7VxWluJh6+pTy8VGOlwAyGbqtVOfO1KlTymEVdIqZGdW3L+XkpPwR3q+/KlPatKHGjfvIoyoyRIoTyZIogdxRhznIiqWjqZEnoeryGGNsteKF8miBXKagWhgxmxkxNXFhqheqKaDWPHjwICMjA9b74sULaC64ffs2PeHj4xMSEoIuvjL0slh79uw5efIkPYsG9c7X1xetclpampub2+jRo4kZE75l0F7gE+1XQEAAWvHevXsPGDCA/rlSlQb2QMYc10BgTbRWltYnXORIBErN0tDAXHgX9BSfmEYKnQcnESlQVVQHpNPLohyEemQGSEc8V5WhLARfkYhiMYFPOie9FnpZTKBMetmSFSEF0NMorXSZWBY5sQHIQCfiEwuWLItPzKI3vvRGvpOKubVFr/gLgddOnDgRnu3n5/fwf6Dn2qFDB/rAqfOpoA8E6i3yq7M+fHj//n1036dMmUI/heSzgZGrpwhVFlyS0KoPXJiYy2Yr/0mllJGRciI7m3rP0Px/wWZSEGL6WXBSBfUqX3YoUbw1Wox0b0Mmh6F8VAX9rwZiamrq4OCAupmSkvLs2bPnz5+jfU1QERcXB+s9evTovn371qxZM3DgwBMnToSGhiIdc+Pj4zERGBgIyUhMTJSVeoc8gfAtg1a2TZs2np6euPiHDBli/P7XjxEIhKpCBQyruH379oQJE9DR3Lp1K0RWnfoFlN6kzMzM+fPnP3jwYPDgwaVfHz137twDBw40a9YMray16qWCNBWi6ZDsqVOnSiSS7du39+nTR51KqFIIhZS/v3Kc8atXlFyufPpEz57UunXKoRT0sAoej/r5Z2rVKuWIZFw1yIBFaGP+MHkSxb548bIIEZdJzXPWtuUwNkWLBFLFLi/O0STJ7gQJh6EcbjHURqtmDTpWkZ6evmjRokePHg0aNOjatWsFBQXz5s2rV68eKqZIJAoJCZkxYwZ69tAIpOTk5NDPRUb/XiwWx8bGrlq1CvVu1qxZGzdudHNzO3PmDGapiyYQKhaFQi4Wi9LT+S9fSrKzFWV+4f2poMVSKG7evPksMHD6tGlsDqfsRctgsbRtbPQbNZJLpflPnojT0xUymXpeCRoaTDab6+SEf5r/9Y9QybAKQg2nwuRYKBQOGDDgfU+M+2zQuJ4/fz4+Pn7YsGFvyfH+/futrKzosdh0YkXx5s0bulX+66+/iBxXUdD0FBTgOlE+4RjWq6VFde2qVOGRI6mQEOXP7xwcqN27qXbt1Pk/HYmciiyS9fYXpIvk9lzGQhdtNkODL1OOOf47ThxbpGhtzNzgwfbg1USry8jIWLJkib+//+zZsyMiIvbt2/frr7+OHz9eU1OzsLAQX2G9Xl5erVu31tfX3717d69evRYuXEjPPXXqFDrYbdu2HTdu3KRJkxwcHJBSId1dAqEs0FNRamrM2rWZly9LMjPfYasVB5PL1ff2dv/rL2leXtjkyfxXr+QikXpeCZBjLlfP09N24kSzfv0Ympqqv079NxA5JtRwKkaO0ZhlZWXBXLXfP7r585CpniLJZrPHjBnzlhzv3LkTRv7RgSOfgVg1KhzO/ffffxM5rqLgusa/0FDl7eHnzxHrlX6sp6d8GR4wNqb++IPq1k2ZUl5QYYQyxa0M6fyw4gShXJuhIaeU7wRBQ4ar01xb4y9PTjMjJremPehYRXZ29rp169ChXbx4caNGjbp3766np9e3b19zc3PMOn36tJbq9foNGjTw9PRELU5OTp44caKOjk56evrx48e5XO62bdsEAsG8efMaNmwImVaXSyBUNNDTqCVLUo8f19TVNWjenFGe16mWFzSN+k2amHTvrhCL0y9cgBwrpFL1vP+BFGFcXEFgIK9BA5f163VcXRn/3UhcIseEGk7FyPH48ePz8/NdXFzMzMy+vMDSiFQvvSsqKho5ciTkmP5zFVYxZ86cvXv3cjgcNzc3fNKZKwQNDY3MzMw3b96gwSZyXNUpKlI+reLAAeUD3RITlbeTjYyUb4fu3VtpxoaGylvIn4FMQRVIFX5Z0tMpkhf5slyJ8pq3YjPq8Rjj7LQaGTDZqpHHNZCCgoIjR46sWrUK4jt69Ohjx46dOXMG4otqhQ6nvr4+RJnFYvF4PEygCkOX0ftFjUYGzEUk6dChw82bN7du3Tpw4MAlS5aoyyUQKhaFQlpQ8KR9e7lAUHv+fKMOHeCvCrkchqrBZGqUvmuLq1MuV47N+ii4iBFQsGCZO74ok8FiMdhslCbDBS+RKMtEyQhJqgkNFgufktzcV+PGSdCYrl1r3LkzszJ9/cMQOSbUcCpyzPGaNWtatGihTq0gcnJytmzZcv369caNG+/ZswdtKhLhyhMnTrx//37Hjh1nzJgBI6czVxRPnjxBREB0IGOOqwFoeoRC5S1kyLFUqnxkm5MTZWPzmVpcGihytljxskApx2gMrdkaTroMY62aacVq6KddQnzRm4Xaampqop8ZEREhFAq1tLRsbW0bNGhw8eJFiDIy5OXloQGOjo7GV/RFnZyc0MEWCASIJD4+PitXrkQ56nIJhAoFbirJygpo2ZJlbOz2xx969evDbItTUoQxMdpWVlwnJ7gsHBfZYM/izEwYrXrJ9wMz1jQw0DIyUprup6BQiLOy+OHhmlyujpsb1FkukYT9+GP+06e1Fy4079eP+d8pI5FjQg2nwuQYkQUXerdu3dSpFQSfzz9z5syKFSuysrIcHBzo4cVoU2NiYgwMDObPnz906FDamCsQX1/fyZMno5nHHhE5rgbgGheLlbeNMcFkKt+WVyEjcVBz5ChZrnzxB4SYqaGhqYFP9dwqiuo2mZzx7xdSfjpYFh3anj17olZu2LDBzc0N5aChRbGYYDKZUORjx44hBXKMFKlUimksiDViLoBMjxgxwtTUdOfOnajydLEEQsXyLznevBlumn3zZtTSpZLsbP0mTVw3bIAfw3FlAkHyvn0Jf/4pyclRL/l+NLS0INmu69frururkz6IQiqNmDMn/exZuUhk3revw7x5WubmoT/+WPB+OVbda5ZV+EjCshA5JtRwvvjumQo0cnTLh0pbsejo6HTp0mXIkCGoQvRb8UB6erqdnd2gQYPQBqNSqbNWHJ9tBoRvE5xMbW2Ky6V0dJQPo6iolkUlxBSHqaHD1OAyNbQZVd6MQUZGxvHjx588eUK/8au8nWfUHQ6HM2DAgJSUlKtXr4rFYlQo1GLUU3yy2ezSlQsRQ1tbG7MAV/XAS3SG/fz84uLi0M2u8B/aEgjvRi4XZ2amHDkizsoy8PY2bN1a08CA/tOSBoOhZWqqW68erPfj/zw9dZydme983g0qkkQiiInJunkz68aN4uRkuVCIwGTQooVhq1ZYRea1a5lXrii77++qcehzCoXCxMTEa9eu3bhxg+5PEgiEyqNi7hx///33aPD++uuv7t27q1MrlNTU1LCwsBcvXohUv/DV0tLy8vLy8PCwsrKiM1Qs2KNJkyYVFxfTd45xiBCbvvxAEb4OOFPkZH02r169+vnnn1ksVqdOnUaOHGlpaQlnxVf17E8AQozaOnfuXDjusWPHUE/hxOp5Kt75+micMtSygICAmTNnourt2bOnYcOGMGn1bAKhQil959h1/XoNJjNs8mR81jt4kG1rq6mrq+xSI5tMJi0oEKenywQCesEPoKGpyTIw0DIzU44t/jdysVgYFxe9fHlhSAhUV79589pz53KdnOQSSXFSUvL+/Yl//201apTzypWhP/1U8OxZyZ1jVAqoMMw4MDBw3759qJ4tW7ZcuXIlOpPqoisHdIwjIiLg4osWLVInVTTkzjHhW6ZqyDEqKg29tViX6g6vEjpDxVJajnv37o2GHNUYX9WzCd8waEvQg0Jzggl1EqE8REVFLVy4MDk5mclkWlhYjBkzpm/fvq6urp/+5xRUUpyCnTt3btq0qUGDBqtWrXJ3dy+97DvlGClpaWkzZsxAH3jq1KlYbzV4zRjhm+VtOWYwwqdOZXA4Dc6d0zI2LvlFglJe4+P5oaGS3Fxal9+LQsFgsSDWup6eUGR14v+AXseuX5928qQGi8XQ1kZpViNGuKxdixVJ8/Igx7Hr1lkOH/6WHDN0dAQCwZMnT3bv3u3j41NUVIRq2LFjx4kTJ2pV8oMsZDIZfU9q9erV6qSKhsgx4VumUuQY9QpNHdrXvLy8L3QUFEv/jkdPT4/FYkF6CgsLY2NjsQp1jneBpZAftU5bWxs7mJWVlZKS8tE/RZmampqbm7PZbF9f3xI57tWrF+qwn58fClHnI3zzfPlVXWOJj48/ePBgeno6mmEej9eiRYtx48b17NmzXB1RHP+YmBjI8bVr17p27Yq23NnZGZWRvhNcVo7R6sfFxSGAwACwxmXLlqEmVnbzT6jJvFuOudyGFy6wSo3nQVc7+cCBpN27obDqpPejHHPs4eG0YoWOq6s66X8IoqMj5szJ9/e3+fFHNE/x27YZNG/ueeSIpp6eJD8/+Z9/YteutRw2rKwcFxQUwIzPnj0LT+Xz+ahEjRo16tevX8U+o6ksaLjR1Nrb2w8ZMkSdVNEQOSZ8y1SKHKOpe/jw4datWyGUXy7HcOLvvvsOqzAwMEB02Lt3LxpX9ez3gKUMDQ03bNjg6uoKJ16yZMnjx49FIhHS1TnKgOOAzAsXLkQrfvfu3dJ3jrFgdna2UChUZyV8w0C/0L2BV9EeRigv4eHhv/zyCxTZ2Nh4xIgRffv2dXR0RFdTPfuTQb1LTEycPXv206dP3dzcULPq16+PUwMhPn78OOYOHz6cyWTSfxEKDAyESaNTiuq2ePHiOnXqfKCqEghfzvvuHCvluNT7n+XFxXn+/unnziGzOun9KOXY3d1y+HDtUi9tpSlOTIz87bccX1+dOnWYHE7eo0fGnTvX3b0b0Uopx/v3K+W4zJ1jelgFJDIoKOjIkSOXLl1C9Rk0aNCaNWt0dHTURVcOaBBRSWUyWeVZOJFjwrdMpcgxavLMmTPxiURoymevAosjNMBKocUrVqwYNWpUUlISPgMCArhc7vtuLGEReC2W/f3334cNG5aXl9emTRvYLfLDs8s2uvRaoN2wgVWrVg0ePPj+/ftlxxwD9QKEbxicTfoU05+E8hIZGbl06VJ3d3dUBGtra9QatMef0dNAs4pKd+vWrXnz5uXn56MKQ3yBnZ0dIgYyQLtR6VCj0eRfuXIFHWmxWHzgwIHOnTuTn+IRKpu35Bi96vApU5hcboPz55XDKv4XPZShXyRCIyQXi+mUDwDDZmhro5Cyj3KTCYW59+9H/fabIDIS4sl1cXFautSka1esSJKbm7xvn3JYxbBhzqtWvSXHymVlMngq2iN0XI8dO2ZlZTV9+nT0M+mSKw+64a68QErkmPAtUylyjBZx2rRpOTk5AwcO9PLyorN9HgUFBcePH4+Pjx8xYsSGDRvi4uJGjx798OHDn3/+GSUzy7zCHruDFhed7FevXiE/loIct2zZEsFl6NChderUeadSCwQCZJZKpVBwLPLgwYPScqzORCDUAFDjEhISoMU6Ojrv639+FBjFmzdv9u/fj+b82bNnzZs3R8WMiYlBhTU3N0eVxISNjQ3WlZ6eDid2dHTEus6fP9+1a1dPT89x48ZhrnZFv26TQCjhX3K8YYMmjxf+yy+C6Gjr8eP1mzRRPrCCx9NgMuHE+QEB2bdvS+lXa34QDU1NrqOjWb9+2hYW6qT/oZDJINl5jx4VBgWhxTVo1kzP05Opp1fw/HmOry/KL3z50u7nn+3nzFE+yu3fckyDOoWagiqDrqaDg0O5hjl9mxA5JnzLVIocX79+HXIMH/39999pufy8taDMtLS0OXPm3L9/f9CgQX/88QcsedSoUZDjw4cPo+SyP6LHijIzM9Gxvnr1amk5RkO7fv36jh07vvOPRMiDVjk7O3vZsmVEjgmE8oJ6B+gxEqj46G1u3759586dIpEINe6HH3747rvvoMt37twJDg6GfAuFQh6PZ2lpWa9evXbt2rm6uvr6+qL2ocobGxsjnowZM8bIyAgVHBIAkwbqNREIFUFpOXbbtIljb5+4Y0fi33+j1eE1auS6caOOiwtkVyYQxG3cmLxvn/IHeR+Doa2Npdy2buU1aKBOegtUEtVfIDUYyhfpocKET5mSdeOGtKCAbWvr/uefeg0bfvg5x9UJIseqy0GOmIlPTKtTKwjEUgaDQcdPdRKhPFSKHN+4cWPKlClFRUVQ5FatWn32KlAm6s+WLVuCgoKGDh1aWo5XrlzZunXrsmcd60LHGlr8+PHj0nKM9FmzZjVs2PCdt6P4fP4vv/yCFn358uVEjgmE8iKTyVCJUD3DwsLu3r2LGoRurampaaNGjQICAnJycgYPHjxs2DB3d3fE66NHjyI4IMXAwAANA6T5yJEjZ8+ehQp7e3vHxsZGRETY2dkhdLRt29bDw8PW1tbQ0BDRQL0yAuGLKZFjLRMTt82bdT09ZYWF2b6+hcHBuh4eZn36MPX0IBfwV2FCQt6DB59055jF4jo66nt7a37aGH1sQ35AAOSYyeGY9evHsbNDO6WW4wULzPv3J3JcvUH0y8jISEhIoB8qr06tCBAtocXGxsYIpObm5uQXOJ9BZckxXBOto4mJCVq1L1mFWCxOSUnBBJy4tByjRqFlfWd7iUWwarS+peUYn2ZmZjwe7529KIlEgiYZc+HcRI4JhE8EFUcoFMJlnz59GhwcDM1NTU2FKKODqqOjM3v27M6dOwcGBl64cOH58+eos926devRo4efnx+q4aBBg1C1r1+/fvnyZUx4enr27du3QYMG/v7+iB6IG1wuVyQS2dvbu7i41K9fv2nTpk5OTu+r9QRC+VAoJLm5kGOGtrbzmjUG3t4MFksuFstFIkwwOBwNuqVQKORSqUIsVnzw+UhqcGliWRZLvewnIBMKlYUrFEwdHbi4TCB4OXasICrKecUK0169mJX8MOP/lhoux1lZWTdv3rx06VJUVBTkWF7RP2qCHCOKenh49OzZs2vXrgjI5BZyuahEOaYflfqFAwfR0KL1ZbPZo0ePLi3HqEtaWlrvbCbRA0Obiv0qLce4ELElLESud3Wh6Pte9A/yiBwTCB8F9QtmjGp17ty5f/75B8G9oKAA/VI9Pb05c+YEBQXBidHV7NKlCyppenr68ePHDx8+jDzQXxsbG2huvXr1UL+g1KiVCCBoINFMoiai9vXr1w/VHGF91qxZqPuI8ojspqamSBwyZAgiPhYhikz4QtC0vBwxIj8w0LB1a4vBg/9zE4V/F4WHx65fz7axcd24Ub9x47IvE6lO1Fg5hgcjeB44cACKgtiI4GZpafnZP/B4H7CgpKQk6JCBgcG6devgx5/x0KGaTGXJ8dSpU4uKiqDIrVu3prN9Hjk5OVu3bg0JCUGjWFqOV6xYgZLRaqrz/Q9cdrDhzZs3P3r0qLQcY/OmTJnSpEkTtLXqrKVAmz1t2jRsMBlWQSB8CrBYVMZNmzadOHHCwcGhXbt2qI+YjoyMhBOjKi1btszT0xM1CM0eMqMxgAfv27fv7t27qJLW1tZoFaC5zZs3nzhxoqurKy3BmZmZq1evPnTo0JEjR7DggAED0HB27Njx6dOnt27dysjIgG0vWrTIzs6O3AUhfCEKqTTP3//Nr78WBgVR30xfS5PHsx4/3mHOHHpchzq1OlJj5RhqAaWZOXNmeHj4d99999NPP9WpU6fCRz5AixGNoU9Xr16tXbv2tm3bvL291fMIn0AlyjE6Lr///nu3bt3obJ8HmsOFCxf6+fkNHjy4tByj7ezdu3fZzhbkGO3rjBkzrly5UlqOtbW10Xnq1KnTO9+6iVpKfpBHIHwiCLuoVr/99puvr6+Xlxeqf926dRHcMQEtXrt2rb6+PubCaC9evOjs7EzXU3RBUX/R/7x+/ToqF/IPHDhw9uzZ9DNk6LbB398fnVgTE5MtW7YIBIKhQ4fCnufMmYNlUdrp06dfvnyJpcaPH6+np8fj8QwMDGDVWVlZ2B4ouGrr1CAD5BsVH8siJiDQlY51WKOlpSWWZZXnzdiEaoVcLuXz6edFiFJTFTKZAim4kgICFGKxSbdujMp8XopcJCqKiMA/rqMjr1EjChcng8HU0eE1aGDUti27Vi3l30aq9Z9HaqwcFxYW/vPPPxs3bjQzM8OEvb09h8Op8D+FwYXEYnFgYOCvv/4aHR0Nj5o4cSK5p/DpVOIP8vh8/g8//IC2jc72eSBS7dixIyws7K0f5B09enTAgAHvlOP09HSo+aVLl0rLMVrB9evXw9R13vXs9JycnA4dOqCJJXJMIHwU6CY8dcmSJQ0aNFi5cqWrqyvtoOhhwmtR0Wxtbbdu3YrqA/cdN24cFJZe6tixY6tXr87Pz4fIwkqRefLkyahr9J+AUHnp28YTJkxA6EBFhgQjDzLs3r07LS0NdRmJiO+wXqRDwRH3HR0dFyxYEBsb+9atF+RBIZ6enmh+bt68+dZcrBH9bUQVFKJO+i+AjkkUMqlcqfVMDYYWQ1P1ku5yNJMKuUrqpMpfu2NRJguGhf8/UgKivmowrVQuV8Z/JpOBo/rWIaoRKBSy4mJZYaGsqEghleJQCuPj38ybJxcKPY8f16zMF21Ii4pSDh5MOXTIcujQWlOnKpMYDA0WS8vIiMFma1T9J7V9lBorx9hxqCoUZciQIUuXLi2rMRVIZmbmmjVrEAMRRaE3EKGPBgcCTWXJMdq8pKQktHZlRz6UC5SACM7lcseOHUvkmED4FggODp41axbCLswYVZ6+G4GvrVq1atiwISqapaXlnTt3YK5WVlb4WqdOHWRAFxeBAtXKwcEB9ozEnTt34itywnQRiFABR48enZycjFAOqUUAmTZtGj2UIiYmBvWdw+HExcWtW7cOtv3zzz+fP3/excWlRYsW27dvnzhxopmZmWrrlKC069evoyjo9b59+zp16mRjY1MSi6DmqampZ8+ehYvXrVuXTvxPyBIXvC5MihNkosEy1dKvr29vzNLTZJTj7o5YKM1MKMiML5BKZNpclpWzob4ZV1PrIyUgThbyi2JjEwoK+Fi1iYmxtZW5np5uTWs4YcOC6Oi8Bw+EiYkKiQTHRZKTk3HpkkIstho7Vjnk94vbx/chF4kKnj7NDwzUq1/fqH17rEiDwdDk8fS9vfXq1dP8T/tsX4caK8fwDcTPW7duoX8+fPjwL3SkD1NQUHDkyJFDhw79+OOPK1asgP/UxD7wZ1GJP8hDq4Y2Es0ene3zEIlEaA7RmI0cOZLIMYHw34Jwgc7q8ePH58+fjyo5c+ZMWkmRCH9t3bp17969f//9d0NDw5SUlEWLFt29exd6irhsamr6/Pnzn376ydraun79+vhErEAXOjQ0FHIMh0Y9hSsfPHgQcw8cOAAPRgkLFy589uwZ6mZiYmLXrl1R38ViMfIgJqD6w7aRGbV77dq1sGo9Pb2SaIZw9OTJk6KiogkTJmzdurVJkyYIRCWtArLl5+ffv39/zZo1tLh/ZRSUQigTP8uNOpLk9yQvMk2UByc1ZOnW1bMbYt2yvWk9fU0dxoc9VXnrV5ERX/D0cnTM8/TcVL5MptBia5rV4rk2t6rfqZaeEYfJekcriAgpFBaHhUc+ePg0PiGpiC9AooEBr7aDXatWTV1datecHzviUuaHh8euWZMfEKC8cnB54D+JRPkyPLlc+fiIyvwbNLxcLpHAwjU0NenfAiofgaxQaJmaWo8fbzliBP38CjpztaTGynF2djbk+PLly7ARdNortbpJJJK0tDTEUgRbIsflohKHVQgEArhmx44d6WyfBz0O2N/fnwyrIBD+cxAuCgsLEWT37dvn4+MDs6QfR0MPboMZDx8+fPny5fBUVJ+bN2/CjFHj5s6di/QXL16gYjo5OXl5eaHb3KNHD3Shg4KCLly4YG5ujgq7YMECtJGrVq1CHUeZCOiY9vX1xbLXrl1DKEB9h7qhTeXz+Vijg4MDRNzNzW3ixImRkZHwaU1NTQQi5W3RwkJYO9y9YcOGqMXnzp3DJtFzUTIWx46gjkOpjY2NlTv2dYEZv+GnDAvcmFacK5bLmBoMFoOJLSuWSSzZhpvrju9o6qmFtPe3mjKJvDBXeGLZo8SwHJlEploa0U8hlyk4elotBrq0GuyGCQ3Gv0pQuZ/kVdibg4dO5+TkaWurh3orZ8kVHI72L5PH2dlaI51OrN7Ii4tfT5+ecemStoWFcefOyse3Vdp94k8Bulz05k3W9et6Xl51tmzRcXdnVOYf3P9zargcX7x4EUGssm1Vqnp4F2QMwZbIcbmoLDlGK4izAj39QrlEpweX0b179956Qx6RYwLh6yOTyVAl0fVNTU2F1JqamtK6iSj//PnzXr16tWnTZvHixXXr1mUymRkZGTDg8PBwaOv06dNfv359+fJlaLGzs7ONjY2Li8uePXuSkpKGDBmCWnn48GE0lm3btt29e3ft2rWxInjzb7/9Fh0djU/UTXyFZJuYmKCCw3r9/Pz27t2L6okg8OTJkx07dkybNs3Ozg72LBQKN27cyOPxfv31V7j748ePod1IwVz6L5hYxd27d0+dOvVfNRUR/OQlr49dSntmosUbZNXchmNiyzExYHHXRp59lhdloKl7yXuhi66VFuO9f2/l5xY/Oh3x4ESEXCZvOcjVsZFFdnKhWChNj8l7cTMOgX30mjZOTSxY2v+694mjmp6Rte3P/WnpGY0aeo4eOYDDYataAMVt34fnL1y3tbUaM2qQna0Vnb86g35CXt6T1q01mEyXdesMmjf/Fp6bJisqCh4ypDghwWnFCtMePZiVOej5P6eGyzHECeFr2LBhlTqsorCw8LgKMqyivFTWYYJz5+fnnzhxArr5JWzatOnVq1doetXlEgiE/w7Ua6gnOpP29vbQX9qMAeI7lBc92NDQ0NmzZ0OC0SmFEyP6o9lDP/PAgQMBAQFWVlaw6kePHiHDtm3bUI65ubmPj8/p06clEgmidteuXQ0NDfl8/sWLFxcuXPjy5UvodYMGDVA+JBi+a2RkZGZm5uDggC3BBgAsBTCXfjwFMDAwgBNjFkQZs+hsWJaeC7BhSEeZ+KS3/2uCLX+eF/M4J0IslxZIBVcznsOJ/0nwhSj3Nm+izdBC4q3MIIFMpF6gLAqqMFsYdj+pmK8MjAwmIy+96NnlmMdn3gTfTpAUyyTF0hc3YoUFb4dNkUgcFByampZRXCwKC4/cufvI3zsPHTh4KiExJTk5rahIkJSYmpiY/OV3TKoA2EmpVC4WMzgcTT09DRZLVliY6+eXtGtXjq+vXCjUwOWhepS+OCMj5+7dzEuXPvov69q1wuBghUiEBT/lH1ZRFBGRsn9/2smTkqws9F0g6FpmZtg0uej9Z59QLUBQQjz08vKqX7++q6srpi0sLBAPASbQk69bty7mIvohAyKepaUlPRcgg5OTEzI0bNgQGerUqWNra1uyOMBX+t1Jnp6e+PqfBLqqTiXKsUAguHr16o4vY//+/VFRUbJPeTvRxyhpyAkEwmeDei0SiSCgpQMupuk7tb17937z5s2iRYsuXbokl8vbt29vY2ODuN+2bVvM+vHHH5Gor6/v7u6O4A55HTduHNI7dOhQq1YtZGvevDmKghkvXrz4xYsX+DpgwACpVIqeNow5MzMzJSUlOzsbdRkRBv6Nr0lJSfD1oqKirKwsmHcyLC8tDVuI/PRcZIOd05kxFxQWFiIDJhJhgsnJKBBf1XtS+SgoRZwgI0tcKFPI8yRFkfxUWLKjjoUGpZEgzBTJJVKFLLww6QNyrByyzJdkJhQon3MhlQvyRfqm3K4/1W/ax0mLw6Q0lOE3OSJHqFLn0ojFkoT4FBxPiUSakZH15GkQXFlHlxsVHf8sMBhz8wsKsrNzcY7UC1QLsL9lWxDV7XLlwG3lFw0NuUCQceHC6+nT4zZuTPjrL1F6OqU6CAqZDOmR8+e/+fXXj/+bPz927dri5GRlme8CLi4TCuknYyhXLZcn790bt2VL5KJFr2fMKFa9C1bZUKGpKtk2QjVFdZ410I1HdLp9+/bcuXOnTJkyVQUmVq5cGRISgoqMeIi49/fff0+bNo2eC2bMmLFz505ERYRQ5AkLC1uyZIl6nooFCxbcu3cPFVlTUxMWrryiCOWkEvsTOG3ouzT9MtAxMjIyKntqyckmEP4TEHDpkK3+/j9Q3+3s7BCXe/bsmZCQcOXKlYKCAmdn53r16kFef/75Z0R/OCgcun79+r169aIf04Y8a9euHTVqFMqECsOkYbHHjh2D5pqZmUFzEeUnTZp05MgRf3//yZMnjxw58vvvv0evG5uxbds2uPWYMWPmz58Pk54zZ87o0aORASUjw+XLl1Esvv72228oDU0LPRegfBg8lsX02LFj16xZA0tW78ZXAeIjV6gFVIep/bN9l94WjW9kvNgTf7tAKpBTiiJpMYyZzvBuFMrhxdAnUZHkwYnXe6b53D0U6tbSuu1Idx195ShwmUQuFkrovCVggdLiy2QyGjeqX9fD9fqNu3l5BfRckUhMn2J1pqpPeno6LiT1l3cBA4bRphw+LEpL0/f2Nu3eXcvYWPn7PKChwbax0fXw0KlT56P/dPHp5sbgcFSlvoPi+PgcX9/s27fpxypjFaY9ehi1bcsyNER62smTxIlrILdu3YLsXrhw4c6dO3dV+Pr6IuIhcKFvn5OTs337dsjxzZs36bkA07///jsCoFgsxrW9fPnyQ4cOlSwOTp06hVD86tUrieTtIED4RCpxzDFaxIULF7Zr147O9nlkZ2ej7QwICKDfkBcXF4cW7uHDh1hXt27d0B6r8/0PhPXc3Nx58+bhQik95hibt2LFijZt2rDf84a8gQMHoh9G3pBHIHwAqVSKgAvTbdSo0cqVKw0NDdUzVOKFKo+gjHqnqam5aNEiRANM7NixAzUXGjp06FDU5eDg4MaNGzdp0qROnToQX319ffqRyefPn581a9awYcOg3WgbkAKjRfRAIRwOB4WjCtOfMOwzZ874+PhAaulBz0jHUqj7mC7ZmNLTmItP+isomYtPtC7Hjx/HHsHX6bmVDda+I+76b6+P5UqK9DW5I2za9LfyPpvi/yQvMk6QmS8RsJmsifbdZjj2MdXmqZd5CwWVGJ51cJ5fbloRJBgJ2BvTWvq9pzXUYGicWRuQnyl0bmw+eHELI6t/DeUs5BddvnL76jVfobAYp6a2g13PHh2eBYY8eRokFktQCA71yOH9O3ZoWbbzU0XBVYHGKCYmBtcSgjwuGD3VS3TRD5BkZQW0bMkyNnZdv16DxQqfPBnHsd4//2jb2Gjq6iofVYFLS/VnC3FGhkwgQAqy4RPLKiQS5d3ff6OBY6qvr2Vuzizjx1i8MDg49vffi16/RrFcZ+faCxfqN20qFwggyikHDiTu2GE5apTzihWhP/1U8OwZ5pr368f830hcXDPYEHhSaGgoGrje73oBVpWjho85hsL+8MMP6NKvW7cOx8HZ2RnuQT/dKzo6GkKMU4xwamBgMHfuXDgJImGPHj0wVyAQQG/OnTvXuXPnXbt24dqGFOFgIiDzeDxc8Hw+/+DBg8+fP4cmtW3bdufOnVu2bJkwYQIZc1wuKlGO0YbhZHTp0uVLVpGVlYVmEjZMvyEvISFh1KhRuFDq1q1rZmbGLPOoHawLLTQuF1wraKTRJGOiVatWhYWFdnZ2uPLK+jSAB6PNpn8pjyacyDGB8E4+IMcy1cODp0+fjtq6ceNG9F2NjIyQjp4togEkGEtt2rQJ+uXl5YXK2LRp019//TUxMfHYsWNoIZKTkw8cOODg4ADBkEgkMGa0GQjlrVu3xicSEWFQuzGBCv7s2TNU2EGDBtFyjPx0KEDcp7NBeZGCzEjENiOF/tsiQAry00Xhs6ioKCIiYubMmfB1zPo6PMx5/Wvk4XhFTn2ewxq3EdZsI4FMnCcp8s97szn6olwq3+A4sp1xXR3me9/QlpdWdP3vkMSgfIVUQ5PN0NTSsHA06DCmXkJI9oOTrwX84pYjHRv3duDo/kuhcFheR0QfPHxWKBRpa2v179uNzWHDlbOzle8XxMExNOQNH/qdm6ujeoGqD1xhwIABQUFBbDbbxcVl8uTJbdq0MTc319bSkmZnl8gxLp3XU6cyuNyGFy6wVNctDSRYGB+fHxAgLShgcDiGrVqx7ezEaWl5AQHirCx1pv/B0NTkODjoN2lS9inForS0mDVr0k+eRCFMLlecnm4+cKDb1q1YBPKd/M8/mGs5fLjzypWl5VjBZuNaxVmjxwgdOnQIRgXdQa8S9UhddJUlPz8fbufk5ISKXJPlGJ38HTt2dOjQAREVgREZ4LXwXYSm8+fPI3IiM1Lw+csvv2AujhvcF66C2Lh79+43b96MHz8e1zkKhBRhIjMzc968ebDnrVu3oljkIXL8GVSWHOMswmu9vb3pn87QOT8DNIRQVfSYobmQ47S0tGnTpqHhVDVz7x5ZgdVhFrpQe/fu7dq1K64w9LdCQkLQRn5gEYCuGxpv9Mbu379P5JhAKMsH5BiteGxsLOQYPdgzZ844OjrSbopIvXbtWkTqjh07Pn78GAvWqVMH3VcLCwskYpF27dpBdo2NjdEvLbFbtB83b97MyMhAIfSr3VH3EehRr1Ex7927BwXv27cvOsnIAMMODAxEUwEdhwRjSxCUIEPQCBQYHx/v4+ODioy5dMPw6NEjtCjob6McJNJPggsNDVXtx9dASElesNPDmzNtuaYtWLW5GloITBJKniDLCSiI0gjJ7JfrxFaw3h2tVMilVFGanJfmrssyMnVm86yUEszPlKaHCYuFomxxArdBFlNXXjbgoe1MSsnRZvPYbE69us75+fyExFRV/wGzZPzCTGsrE22t6vNKbVxLly5doodV4NKCHKAXhDjvXqeOIi/v/+8cMxjh75JjGZ8fu359wvbt0rw8CLTTsmU2P/4Ix41esQKCq870PzS0tXXd3T127lS+DvrfCCIjw6dNQz+s9rx5TF3diNmz9Tw9PY8ehUZDuyHHsWvXWg4b9pYcC1XNa3R09MuXL2/dukVXhwYNGqBFqwZ3jtG4oyb26tVr7Nix9O38GkJZOd65c2f79u3hu/b29sjw5MmTMWPGCAQCRMjScgz5wdy8vLwDBw4g/L4lx35+fuj1oZeLkDt37lwix19IJcpxcnIyavI7hzF8OojauERQCDpSkGORSIRIEYB+fJk/aZUGp9/ExKRNmza4sHDRwIwRXND/Vs9+D/B4tNxo7319fYkcEwhl+YAco6KhI4pKiljcrVu3RYsW0XdBUI9grgMGDMA0KuZPP/0EK0U5iBioX0eOHIHOGhgYLF++vGHDhsgAtS0oKMDXsLAw2C209bfffgsPD0cVXrhwoZmZGZ/P37hx499//43Q37t3bxaLFRwcvGfPHjQeaFoQc7DGdevWaWtrIwVfsXaUgMz0EzawGbt27YJ5YzuRrXbt2tid9PT03Nxc5W58FeQaChFTHqKXfSTFL0mQJZCJIbFaDE0TbV4fsyYdKCedYibjw4EZc+UMKk838GJCWnSeRCyVyxQoRJur5eBl4tbJhNIt1mC+uwiZnIqJTX7yJKiQzxeJxGhNYVqmpsZtWjc1MzFA0/m+mwhVEVyW9OO00dLhMnNycsIViMvGxMhImpPz0TvHcomkKDw89/595Z1jNtu4UycdFxdhfHzuvXtl7xxrMJlcR0ej9u1Ll0AjSk2NXrUq4+xZLTMzrEUYFWX23Xd1tm9nsFgfuHMsZbHQf4MJ4RpOSUlB/cKZsrW19fLyop8vXqVBjXvx4gWMcMiQIdXgRvinU1aOEc1gsUuWLLG2tkYGdNQhPOg8lNw5fvbsGT6RH3MRHhE2165di/BYIseoxYhp0B5M5OTkLF68+MKFC0SOv4RKlGN0X+rWrWtjY0Nn+zxwfaD+oDmk7xzjvCLYfVRzsTHIiXaRjvK4XAAWpOe+D+QHmMAeETkmEMryATkGCCYw2nnz5sFlZ8yYMWrUKF1d5RuJ0RgMGzbs0aNHaAK3bdsGNaH/igpJXbBgQV5e3nfffYd0S0tLJOLryZMnUdnxdcqUKYgqc+fOjYiIgByj8UAi2gY0J5s3b0bQpx92jt7y3r17f/31V0dHR7gyHAJuzeVy58+fj6+PHz+GVe/YsQMeTI+qQptx7dq1Q4cOoWGGakyePPnrq4ZMIS+SFocXJh1L9nuaF40UR675QKsW3kauxlp6TI1PasDEQml+piD4dnzE4xSpWKZryK7bztalmaW+GRcR8H2Ki9PE5xfFxiX63Q9ITc2gNCgHe9sWzRvXsrPmcNjVrO1E2O/VqxcaEXSrOnbsiEvXysoK1yGOzr/GHGtqhv3yC9qMeocOaVtaMrnKA4iGRCGTQYulubmy4mLlIdVCF0ZT+btFsfjtMccKhXLMsZ4ezLjsI5NlRUX5T59GL1smiI1FjWDb2jqvWmXYqpVMKBRnZKQcPJjw55+WI0e+NeaY4nDQ2GVlZT158uTgwYOoegKBoEePHriwv/Cu07dAXFzctGnTli1b1qVLl2pwI/zTeUuO0dVH9IMp4czSETUxMfHEiRO4ShEJ0aNDREUfqUWLFrBhVF6YCa4HX19fesxxbGwsIi10a+rUqYiruDZxkVy8eBExE8GzdevWZMzxZ4Jj/YXcunWrVq1a9vb2V69epVOuX7/u4uKCpujs2bN0ymeD7jK6lRYWFmgmIbjq1EoGe+Ts7IxWE30vdRKBQFC9Xw2e0axZM/Qec3Jy1KmlEIlE/v7+derU8fb2Rj1CHEcidBbRmX4MZ2BgIPLQmdELRehAM//333/TOVE+2gwnJycsfuXKFawLDcbNmzfRePz444/JyckI/bBneDBa03/++QfdZtjD/fv3x44dCyPHNApBIjIsXboUK0L+hw8ftmvXDk0FPRdgY7p27YrmZPr06WiZ6FUTqiVoNRYvXrx+/frXr1+XXHhALpOJ0tP9nJweN2uWc/9+/vPnAa1b+xgbv8JlduiQOCcHGZANTpx57VroxInBw4Z99F/I6NHRq1YJExLoVbyNXF746lXK0aPJBw8WRUXJJRKsIsfPL2LevMdNm/oYGkYtXy4tKgoeMeK+qyvySAsL1QuqniJSWFh4/vz5X3755bfffkP3Tz2jKoMzgmqObmpJxawhoLczZswYhL6VK1fimrx8+bKbm9tbzqqnp4eef3R0NMLU6tWr0bVTz1CB/hWPx6MXT0pKQk76PmAJ6KahzODg4LS0tIULF0Ka0Q9BHP5qElUN+Pw+hKrzrOzUoq3CEcdJQu2FywKkSKVSzC1J+WxQPspBk4kGTJ1U+dCPQcVO5efn0xuAnVXvNoFQs2EymQgcqCDvrBQIyh4eHtARgUCwatUqhGbkhMi2aNECvWVtbW0TE5OSOG5sbIwQD5OuV68efU8XjQE8BjUOobz0L+SwCCI76mZMTExiYiI9BKKkOcFc6ALUOS4uDhkSEhKQGUGDngswXTIXYHFsPPZCPZtQfcG1MXny5O+//57+rac69d9oMJlsGxuLIUO0TE2zb95MP3tW+UoO+vJWKAQxMfkBAflPnnz839OnBYGBsqIiVall0NDgOjmZ9elj1rcvx85O+TQMhSLj4sXMixdFaWmGbdoobxWjarzrhj/2gsPhdOzYccGCBdiXajCmglBCy5Ytd+3ahZg5uxTLli1D997S0hIREj3/devWocOvnjd7Nqb//vtvpCNsIopi2bVr16rnzZ49a9YsLE7/2JEeSEb4DD5/WAVsNSgoaM+ePej/YQLnAI0iziUKTE9Pf/nyJeoz+i42NjZf0ggJhcJXr16hMbOwsPD09FSnVibYbLTooaGhaFCxRldX1wkTJqCdrgZ/xiIQvhD0GFNTUydNmgQBpW8Glw2+yIMKi9B8/vz50aNHI4KjXYe8/v777z4+Plu3bm3QoAGtwr6+vmvWrGnUqNGMGTPMzMyw4ObNmy9fvtymTRsIjZGREVwZS02cOBFee+TIETgBioJ2YxvQg92/fz895vjp06doLTBLR0cH24Oai6A0dOjQhQsXYq6/vz8aDH19fVRh+DQqOEozNzfH4qtXr/6vhlUQ/mPkcnFWVkCrViwjI7fNm/W8vJQjHx4/LgwJ0XFzM+rQQZPHUz61TSIpTkkpfPFCWlCgXvD9aGhqsu3s9Dw9saw66YMoZLLC4OBsX19NXV3Tnj1Zqsd4hf7wAyTbcdEi8/79q/froyMiIhAclixZAumnA0IN4a1hFeizwabom4z0HQeEKUQzAwMDRDPEKxgU5iLuSVUjeZCCDAhoyEP396BJfOXvB5R39JQroCgul4tgiIiHBTdt2kSGVXwGny/HOTk5f/31Fw46zrQ6qTqCSxBtMy5l9M/USQRCTQXhAiF43759S5cuRY2AWb5TKxG+k5OTYaiIzu7u7ojySIyMjIyPj3d0dESHmW4Lo6KiINm1atWys7NDlEf0Dw4ORjuBbjZ9gxkRHy2ovb09on9iYiJttwUqTUGUh2f3hFKwWE+ePFm/fn337t1h2CgHW3j69GkXF5dFixZh7uPHj+fOnYu2oeRpFVevXo2NjT106BCR45qLQiHJzQ1o2ZLBZrtu3Gjg7V324cRfGbTEEPTgwYMF0dHOy5eb9upF5Lha8pYcIyilpaU9e/aMHt+FDAh9pqamjRs31tPTwzSMOTAwEMGTlmMAaXZ1dXVzc6MDV2ZmZlBQEJSs5K95CLn169c3NzeHHG/evJnI8Wfw+XIsFotxSm7fvk23VdUVXEydOnWysLCoUb8YIBDeh0wmQ3BHZD9x4gTidcm9irdAHAeI7LBV+u6yRCJBZvor0hF5kIJPfC1JQVTBJ1pKRHAEenyFH2MafVR6RcgJvW7ZsuWDBw/Gjx/fuXNnZA4ICNi1a9fMmTPpP53DpNeuXYuaS985hhzPnz9/27ZtsHDMRSF///03Atfhw4dLfpAXFhYGiUcdx2Yot55QA5ALhWGTJ2ffusV1cjLu1Knsr+i+MgqZDFqcfuaMbp06bn/8oVuvHqNaNzpEjmk5Dg8Px2dkZCRCHO1jiEK6urq9e/eeMWMGl8u9dOkS7DY9Pb3EfRESDQ0NEdYGDhyYm5sL/T1+/DgdTukMCGUeHh47duxAxNu6dSuR48/g8+UYYFn0dd7XOlYP0Bijc0auJwKhBFR5aGteXh6qf0m8/nQgzQKBIDExsXbt2pz3365DrI+KikJAX7BggbOzM1JQGdGIorVAt3zdunVDhgzp0KEDLcflfVrF1atXS8sxKjgt5USOaw4KqbQwJCRqyRJ8Kp9NgX+4CKRSdNoUcrnyRnKljteUyeSqdaH7qPZy1Th4TT0967FjbX74gamjoxyXXH0hckzL8fbt29evX49Tb2dnR8fD/Px8hEdLS8ujR48aGBgsXrwY8YrH49HP/kJgRABMS0v77rvv0M9HzmHDhsGtPT094SooBxni4+MRY/fv39+kSRPkIXL8GXyRHBMIBEJ54fP5N27cuHXrFnTWwcFBnVoGkUgUHh4Or503bx6bzc7IyGjbti39DLjY2NjffvutAuWYDKuomShkMn5YWM6tW8LERKUWy2TSvLycO3fkYrH5gAGMyrwq5CIRpJz/6pVOnToG3t7KJAYDZmzYsqW+tzfr3w9JrJYQOablePXq1YhObdq0Qbyi9TckJGTSpElCofDcuXOQ45kzZz5//hwp33//PeYWFBScOHFi06ZNWIR+zvG4ceNkMtmFCxdMTU0xkZOTgwB45coVBLq3nnOMqEj3//FJbgR8GNKHIBAIX5XExMR169bBj0NDQ6UffJsPjVgsRtsAnRUIBOokAqEi0GAwuI6OFsOH2/3yi/Lf5MlWo0drmZuzTExsf/pJnVg5/1C+QfPmDDbboFmzkkSb7783aNUKiqzePkINgPZUTU1NfX19IxX0/V06vSQDh8Oh5xoaGmKankWDaeRHOp0BPv3OzoZE9dCeP//8E7EX5v0Zf/SrURA5JhAIXwmEY5HquZ5RUVEI0/DdvLy8j8ZoZEBYB59i0gTCp6JQSIuK+GFhacePJ+7Yofy3a1fKkSPirCxpTk7Snj3qxMr5h/LznzxRSCT5T5+qU3bsSN6/P+fOHVF6uoKIS41EoQKy+84/6dNzgfr7v1HPU6FO+jdIDwwMPHTo0KxZs86cOZORkVG9x8R+IUSOCQTCVwKxOCkpydfXF04M0719+zaC9SfewCh9p+TDfHpOQk1GIZMVhYW9mTfvzfz5CVu3Jv71F/Q0/eRJSWamtKAged8+pFTeP5Rf8OyZvLi4MCiITkn488/Y338PmzQp5Z9/5AIB8eMahVAoTE1NTUhISExMTE9Pf0tbESQRMzELGRBCS99ToE2avitML45y3vdHNgcHBxcXF+RcvHjxyZMnke0Tw28NhMgxgUD4SkCInz59igiur6+vo6OD0Hzw4EFE5/fd6ihNaeV9p/5+OANSyiYSajIKqTT+jz8Eb96YdOtWd//++idO/Lf/PI8erb1wIbYq88qVwpcv4TvqDSVUawwNDRGafHx8Bg4c2L59+3bt2k2YMCErKwvpWlpa2traxsbGIpFoy5YtmIUMPXr0+PPPP8VisZ6eHpvNNjIy4nK5MOY+ffpgbocOHTBx+/ZtFotlampaenyFpqamq6vrihUrBg8ezOfz169f/8cff+Tn50Os1TkIpWAuXbpUPUkgEAiVCTyYfoyxp6cnk8kcO3Zs06ZN6d/JlTVXmUyGFsLX17dFixZFRUVRUVFt2rShH5mcmZl5/fp1LOvg4IAFkc3f379hw4ZoDFAsGpIbN25AvpEfX9PS0u7cudO2bVu0ImgeUOyjR4/Qlnz33Xf379+HpqMc+hFvhBqEQiEtLIxZvZrJ5TrMmWPUvr2OszPbxkbb0pLr4KDj6oqvXGdnjqMjx96ebWuLWWw7u7f+cZAT2RwdlRnwz86OW7s2ltJxceE6OX38n6OjNoq1tkbhXBcXFKVXv37+48fFKSn6jRsjA6Na/0wtOzv7/PnzED5EANRTdWoVB+GFflIEg8FAVHlnh1woFN68eTMuLq5Ro0YtW7aE+2ZkZEilUg6HA9kFsF57e/tBgwa1atVKV1cXoSw9PR0FQpQxFyqMMFi3bt3vv//excWFjl05OTkwacxFIchvaWnZuXPnESNGYKkAFQiPHTt2pOc2a9YMW4iI+vjxY0RLRFGshR7lTG8hAVSkHCuHuqiGy6i/q0AK/QeCb/m401uOCXJxEAiVB+K4jY2Nu7u7tbU1BHf8+PFoHt5pxqBEjlu3bg3rvXr1qqOjo52dHVqRly9fXrlyZfTo0Saql4pJJJIHDx4g7js5OeFramrqrl270K6gcJSMuWgb0BjUqVMHbTDKvHTpEnKihfDz8yNyXDNRNkx8ftLu3SwDA/MBA6CncqEw99GjnNu3Ic2wXkizBq5MBkOSmZn3+HHRq1eCyMh//YuOlmRkaFlYMNnswhcvCp8/F8bE/B97ZwEfxdE34I27OxAhgeDu7u6ltLSUtrRUqNCWt/R967Sl9tYNSgt1WtyteHD34EESIsTdLnf5nstc78uLJmgI/+cH99udnZ2d3Z2deWYyt2coKLAjhH0Ro6v906ysco4cSVyyhNRQZGsPD45onHMcF+fepo1z7dqV+z3HSo7ptSJnmJkp9A6Hzv+sWbPmzZvHGVHXKeO8oH67QI6pxPhs0aJF9+7de/bs2atXr969ew8ePLhPnz5YMkJMvYfaUqHhu2wFNj3wwAONGjWi8qTeo2Zr06ZN165d2V3B7kOHDvX09KT2w4CVHBMBgWYX9Lp58+aFhYXbtm3bsWMHeWYVsb44q3czN0yOabFofrjrXP3SBZ0b8Ntvv2VmZgYHB1fM604bTAFKS0uj0EgbKQg3G4PBkJGRceDAAayUatoUehFmOe7SpQutSExMzO+//3769OktW7awQPtBXU+FTm3DJ/XPl19+SZydO3d+9dVXNCdPPPEE4ks61EhUPp9//vmhQ4dokKZMmYIYvfjii05OTuvXrxc5vkspLjbk5sb+9JOlg4N3z56Wjo7npk07+eabeHB+TIx727Y2np6YsSE/P2by5DOffJK4aFHyypXJq1YZP0v+pZQso7C2vr7777///MKFKatXY8mUJ7uAANNRLqC4WI3EGBtCWkO9PuqddxJmzkwpSc2tRQtbH5/ExYuRY4+OHZ3r1Lkb5BirQyJVK1wJwILWrFkzc+bMhQsX0vf29fV1d3dX1ZTptC+SYyofVYmp1014eXmhy3yWHs0ljqurKxHMW8HsWqgLgX5+fsTBlanTWGV3IiC+F8hxiQBbcLiGDRuyy6ZNm6gYDx8+TDXL1kozhH/93Jj3HJMI94BmjJtHF4RLbNpQMqhDEeEe1KtXT93migb6fvDgQcrHoEGD1B9tBUG4eSCyZ8+eRXCfe+45KnFT6EWY33P81ltv4a+JiYnLly/fu3cvu9Oo9OjRg1pFVTXUP2g0bdK2bduocKpXr37ffffRLNEAsBUXpzWiDYiIiKCXTqNyzz33hIeH0x6/+eab8p7ju5Nig0GXnLy9XTsbL6/an35q7e5++Nlnc44c8Rs2DDP26dXLOI5rZWUoKEiNiEhatEiXnm7U2VLQnLFXtccftw8Ojv7qq9zTpwlxDA+vMnKkfcnbaktTrNcXFxZm7t/PIVh1adiQmFaOjrh40pIlaZs25UVFURBDxo2LfPLJzF27Ql9/3W/IEKuSt3pXVk6ePPnUU08hx7Vr1640vVOqmkWLFlEX5eTk0POvUaPGiBEj6KijrWb/ueA9x+np6bjyxo0b2VdFACq3Pn36UO8hvmj0nDlzTpw4Yf7yHApLDTZkyJBatWqRLPZ1/vz5LVu2UMtFRUVRQ1apUoVKUs0l++GHHy75IyBEU69MnjRpEvXnY489Rk3IjmqrcGPkmHvGDaZM+Pv7t2/fnjZJ3UVuG3AI7gcQqFCbuMHqPhHCfTImVBJOIJtYoPUClUMVqOIrCAeVYOk47MgygeZ91bGAVZWmcf+S+DyT2dnZFKljx44NHz6cBrX0IQRBuOGURY55VJHjyMjIN954Azlu0aIFgTy5BPI447IXP6fsQiPBp9qq6oHSlIzs6BxKXhFK/UBTRMrI8TPPPKMCTfGEu4DSclzrk09oDI48/7yVvX2ThQttKZPmwkATU1ioz8tDbU0hZigx1tbqh0KKi4qIxgIpWFKWLhp+M+TnZ+zcefKtt7IOHKCIujZpEvbGG56dO5OILi3t3LRpZz75JOCBB2q+/37kU0/dJXIcGxvLA1i/fv26devSOptC73CogtBNXKiwsNDZ2blv375q6jBybK6yLpDjBQsWvPbaazExMRQodR2oIZEoug3ffPONm5sbavvjjz+iWIgyW5XwUMuNGTNm4sSJJIs9f/3113Pnzk1NTVVVnzkFlHf37t1sHT169MW/kEdSZBh7/vDDD6kDORwZrjT34jq5MXJMkzNt2rT9+/dzSzp06EBvZufOnV5eXocPH+7WrRstXJ06dSgf6o+kbCI+ncX+/fsHBQWxHB0dPWPGjKSkJHd3d/SaHQcOHMitpQWlB7Z3717KhPqeJqXN3MVkR4x2xYoVzZs337BhA4k3bty4V69eCC63nI7U6tWrDx48SBlt2LBh9+7dq1evzi4HDhxYvHgxpdPDw4NAGt1du3bNmzcPRSbbo0aN4uilS48gCDeWssgxjyoVPc/m+++/jx+rycSlK6tLuqw5wsVb2UTDQBNFyllZWUg2C59++mloaOjIkSP9/PyuMMFDqHxcIMcWyPHYsXht04ULCTFFwh4KCjL37k1ctIjIpiAzqoypTzUKY2PjXK8eUmvn728MLEV+bGzUO+8k//23fWCglaMjiuzdu3e977/HrXUZGbE//3z6o48CHnyw5sSJd48c00bjZH369Gnbtm2lGTnOzc3FZefPn1+vXr1nn30W86FiuaC7foEcf/zxx5MmTQoPD3/ggQdUfRgVFUUI12TOnDnI8SuvvLJlyxYuFLCVQ7Avh+jatetPP/1ECOrMlaRyQ5yGDh3KETdt2jR9+nTSoX7DqVauXPnMM89c8uejlSyRDSwIgX777bc9PT0vWbvebdyYOcc0PHRruOU+Pj6YKFeWzgrhlIywsLAjR45wuYODg//++++EhASEmNW0tLTExEQKEJ2e2bNnUwKQVySYyNgtBSUjI2Pp0qWZmZksV6lShR1ZrlatmvkPoDSxpICRc2u5/SoOyzgu+9IbI0uUDPXVH2KykJOTQx44CseiJB09ejQwMJBVIuj1ety6Zs2aalKOOoQgCDccquOrzjmmfvjmm294WnnM6QNTn2zevJkWwgyrF2PadqmtBJ4+fbp+/fo0GFOnTl23bt3WrVupMah/tm/fTjVF/WA6tnA38M+cY1TVu2dP6vzk5cstbG0DHnjAysHBFIdYRUXJy5adnzMn+/DhvNOn/+ffqVMX/MuPjtZnZXm0a2cce/5fCmmDFiwgQpUHH3QICUnfutXW09N38GDk2Pg70vv3p2/e7NKggVfXrklLltwlc46RPB5MHIBmmmadhrgSgNFSv3Xu3Pnhhx9GJ9TE39JmDBfMOd64cePOnTsbNWo0atQoQtjLwcFhCcWgoGD48OFcmRUrVlBTDRo0CHtmKxYUHx/PpcOpBgwYgNt8/vnnhIwbN27MmDFEoKtft4RTp05ReZ48ebKwsLBVq1bdunW7WG9YJc8BAQGIeH5+fq9evTw8PGR8EG6MHHN90WLkGJFt3bp1amrqwYMHua8tWrRwcXHZu3cv/SFuJA5NBJ4ELj33kvavefPm27Ztw3pHjhxJZO5rcnIyJaxGjRqHDx8+d+5cjx49KD34rru7OwWINgyNVgdFZ4kcGRlJv7N///4NGjSwt7enwaOQkTiR77vvvo4dO6K8uDgerPpMyDRFhzQR95CQEK+S6e3GmRZ6fd++faXPJAg3m7LIcVxc3KRJk3r37k3tT4Oh6vrrBDPmYaexoSNNRUSrTD1AdREREUGlxKrp2MLdwCXl2Nra//77jXL8TytAm2Xt6uoQGOjSqJF7q1ZX/ufRpo1n165OtWqV1muF0YAPHsw5ejT35MncEyf0mZkeHTr49OvHgYy/A7J3b/qmTXebHOfk5GzatInGPSgoqNL8KZ8TqV69eu3atREVpPOSOnGBHHMR6PxTBfXs2ZMKCv+h9lu4cGFRUREShdUQGTkmZvv27dmKq1B5shdOhfnQt8drAwMDP/zwQ2o2JejoNSHUcpgxiswuVLboELXfxVliF8KXLl2KwhEN+xI5hptyCbiylAy8k5tkCiqpZeji/Pbbbz/99BMKi0ATQt+I7iPNEu5LnwZ/5X5TGmg+Ceemfvnll//6179eeeWV7777LioqKisri71MKZbALhgzt5bdKRkcF+cmmq+vL50h1WmjlLCJI1LyKC5oN8lSkihedJU4liktQRAqDDzUNDO0GfSZeWyvH39/f553Wi8qGRVC1UH6dImlMbjbsbAoNhiKdbqi9HR9Xh7NlSnY0tK+ShWP9u29unW76j/M2LVRI2xb7VsaG0/PwCeecG3a1FBYWJSR4dGpU+CYMZa0j2hLdjb/OLopqnCHc82VCWUBIQa1eoHqsKq2QulNSUlJfFarVu2CUWGUF/l+44032rZtS126ZcuWvXv3Fl48db4EasWqVauSbHx8vCnorueGvcoNzT127BiqSi8wOTkZkW3RogXdF24kvSKaH5g7dy4ezK1q3Lgx4RkZGa1atSImLVadkleQcueOHj2q0+lotLhJOC49MJpGGjME18/Pj1U0WpUAShIH4qB0PRFxHJfVffv2kTgJkiwLlAliZmZmIsRkgNuPJdNGkgi7UKo4Chmmw8S+5I38l5yNIAg3i7KMHFMVbN68mdogMjKSCmTnjWDHjh3bS2DBFLRz565du86dO9etWzcs2XRs4W6g1MixT+/eNl5e6Vu25Bw+nH/unC411SE42NLeHjNGl1PWrTs3ZUrS8uWp69Zd+V/ahg15Z8441a5t/c+fN82QlLWnp1uLFi4NG3p171710Uftq1a1sLJKWbXq3LRpqWvXFhcW+vTp49q8edJd8yq3SjlyXBYuGDlWlRLSkp6ejr9u3bqVy4LJUDfed999fK5fvx6foUqkpmIrmsvnqVOnuHQDBw5MTU1dtWoVAqZmG5uvJJpkbW3t4eFRt25ddiQFKlI8yvwan9KQpRUrVsTFxaFkzZs3l8ECuGFyjNEioCxUr17dLMfcAyXH3CE3NzfaoaZNmzZs2DA3N5dlNrVv3x4x3bNnj7e3N/eVW/j3339jrkgwN/v8+fMNGjTo0KEDq3g2hQCHNvurkmOaWGLydPFJocF3O3XqRAeIQsanj48PRyE8JiYGV2YXjhsSEkI2EGVaaFJAvrFnDk1Rc3FxoUgp+RYE4WZQFjmmdg4PD+d5VL3ZskMXGlgICAhQIVeG1oIao0mTJs6V+stPwoWUnlbRpw82jEqkb9uWtX+/ISsLN7X19EReja9yW7UqYfZsvBnxvfK//JiY4qIizy5dbH19TUcxQ6NiZWXr7e1cty7/bNzdjb9+ZzDETJ58fu5cXXKyd69eVR97zNrdXaZVVHoukGN0CLuNjY3FlDZv3sw12b9/P+UFSR00aBB1IDFx5WPHjqmtmPHZs2dtbW3ZSt1lZ2e3bt069WWtevXqsVpaYFilPsSg2B3RioyMxNDUBS8djTwsWbIkPj6+TZs2mJvIMdyw9xzTreHico9p8MLCwriLY8aMQXPpD/3www+0cxSC77//HklFozFdduEGvPbaa8jrvHnzjh49SgqE0NfBYukDcfNIkNtJO0o4ek2fpmvXrpQVdVBsmAIxf/58Skliya8venl59erViwLHJnKyc+dOrJcDsQv3u3fv3iwvWrQIPyYCaZK9Ll26kOzp06enTp2KLj/yyCOUsLvqQRWEWwyP6lXfVoFAE426wrReZmh46APj3GWs32khQE3UMwUJdwGl31ZR+8svXRo1oszlRUfnHj9uHxSEvxrF1MLC+O7P7OyC+Hh9bq5pz8tjYWlJapixer/b1SkuLjh/PmvfPisnJ5cGDSwdHTnc4SefzNi58254WwWt9kcffTRw4EDcgAfQFHoXkPK/b6vAfLZt24btYKjKx6iRsBEsqGbNmthIWlrarFmzDh06RJWoUqCyatq06ZAhQzw9PanxUKyJEyfa29v/5z//wWGcnJxKO4zSs71797799tscCFEmcocOHUqPHycnJz/99NPYufpWn1SGcGPkGKhD4uLiDhw4gKHil3SD8FF6LdxOBJfA4OBgIqCzlABMF2FNTU1FTNmXBeSYe8wdZZkbw12neaNMnDx5kqRUWaGgsJf5tik5Xrp0ac+ePdmL3UNDQ2vUqMFBOans7Ozjx4+zLzGrVKnCvqgwmUxKSqKQsRWlpv9EfB5Lig69MY7epEmT0u8jFAThhlMWOb5mNm7cyBPNg0w9YAoShIspLtZlZOzs3Nmg04W9/rpHp05Go6VPptNZWFkZh3UtLCzt7flHIGZsyMu7aktpHIiztESR2VeFXAUaKr2efyzSP2O1KD390OOPFyYl1fzwQ++ePS85fbnSIHKs5BilwV6wHUqfWY4xVzQJJ2GZwPT0dMSJmpNVIqAoiAqOxHVjr1OnTn377bczZszw8fF58sknR4wYwdYLBBfniYyM/OCDDzBgjOi1117r3LkzUqS2ihxfzA2T42uDo2/evJlb2717d2dnZ9VDql+/fpcuXS7468DFKDleuXLl8OHD0VxTqCAIFZubKsezZ8+mRenVq5d8f0C4Mob8/OP/+c/5+fPt/P092re3/F8TpfVxb9MGaS4uKkpZuVL9eIdp282BA+WdPp26fr1z/fq1PvnEOHpdqTt4IsdKjilXmOv+/ftRZHMZ8/X1rVOnjkPJjxPpdLrTp09TZ5YeOQ4v+YaxmpZGhKSkpPfee2/u3LmI03/+858HH3zQzc2NfUHtAijToUOH3nnnnU2bNoWFhb311lt4FxZOHJHji7nNcgzcrcWLF0dHR+v1eu5TSEjIoEGDQkNDS9/USyJyLAh3IiLHQkWgWK/PP3fu5Ftvpaxdq8/IuOB9ERaWlt59+tT88EN9dvaxf/0rfds27Wa3lRYW2LBjWFjgM88EDB+u5nWYNlVGRI6VHB87duz111/fuHGjoVQJdHd3f/jhh6kh8eMVK1ZgtLGxsWZbw44CAgKw4aFDh7JMOJVqamrqxx9//Ntvv+FRL7/88qhRo1xcXEr/GZxoaDQWTmobNmxQ8ys6d+5sa2srcnwxt1+Oc3NzuesnT55UMwVr1Kjh5+dXlj+JEp9CRo+KDparq6spVBCEio3IsVAhKC42FBTgx4hvYULChS9Ts7BwadjQvXVrvCNt48ac48dN4ZchPz+/sKDAxdX1qsM6l8XCQk0+dm7QwMbNrXKbMYgcKzmeMmXKf//7X3wUW1W1FhGOHDlSpUoVTBdLfvvtt5cuXerv748dsbWwsDAmJubMmTODBg2aPHmyGvpVfnzq1Kkffvhh+vTp1KuPPfbYo48+evH8ipycHHT8ww8/5CgvvPBCv379iCByfAm4poIgCLcMnU5HZ5gaPykpyRR045g1a9bcuXOzs7NN64JwS8BLJkyYkFfyfVBTkHBFzp8//9JLL61btw7bMwXdHWCijzzySHBw8MSJEwsKCqgJfX19hw4dun379rMlrF69OiwsLDAwcNeuXVSV9B8Q5ffff19tjYyMpKQhzUOGDElPTy9d3riSCQkJKC8JsssXX3yBASPNajazGTpyBw8e3LZtW2pqqtqdqpgMhISEfP3119TPKtpdjnzzTBAEQRCuEdpRDOPPP/+cM2fO5s2bMQ/TBkEoAxYWFpaWlra2tt7e3hgtODk5WZf8uh6oCFZWVo6Ojmqrn5/fxePBCgK9vLxeffVV5BtR/uSTT3766Sf1zi5TjBI4Vq1atZo1a+bm5iavH7gcd8x1ofbJzs6mm8WCKUgQBEEQbitYyNGjR9esWRMXFzdr1qyUlBTTBkEoMxgwnordAgtKi0tj3oooX85olUbjx48//vioUaNyc3N///33TZs26f73nZhEsyl5eaWY8RW4Yy4NFdDu3bvXrl3L/TYFCYIgCMJtJT8/HzM+cuRIVlbW33//feLEiQtcRBCugPLggoKC9PT0xBIoSBQhsx+zoNfrc3Jy1NbU1NTs7GyDwUC4OY4ZQrDeKlWq9OnTB/dV74Ar/VU/oYzcMXKcmZk5Z86czz///NSpU6YgQRAEQbh9FJe8g/bPP/9MS0srKiqKiYlZvHjxxX/IFoTL4eHhgfuuXr363nvv7VzC448/jgS7ubnZ2NjY2tq6l/yY2ldffaW2Yr3ffvttXl6eq6srWy/2Y2D3KVOmUCC7du3aqVMnopk2CGXmzpDjwsLCM2fOLF269MCBA9OnT6dTJT0hQRAE4fZCS4QKN27cuGfPnjVr1nzwwQddXFxk5FgoO7169Ro+fHhISIj6bQdwdHSkRD311FNVqlRBnR944IH27dt7e3urrWriRI8ePUaOHHmxHNMro/jt2LFj586dAQEBAwcOJLJMn7gG7oxLlpWVNXPmzOjo6JSUlL///vvYsWNS+wiCIAi3nRo1arz33nsvv/xy/fr1P/nkk5deekn9/oJpsyBcCiwW6FwFBQW9+eabv/zyy7Rp06aW8PPPP7OM+9LRsre379ix49dff00EtfWnn34iwqRJk1q2bEkK+n8gKZVmenp6REREYmJiu3bt2rRpY2NjI6XxGrgz5Hj37t3z58/n3lMC4uPj586diy6btgmCIAjC7cDKygp98fLycnV1dXZ2ZgEzJsS0WRAuAxZbWFiIyGZnZ7MaEBAQEhJSvYTg4GCKU0FBAZ6TkZFBBAcHh8DAQLWVaCyjvPn5+exuJjMzs6iEEydObNu2jV1GjRrl4eGhDieUl9v/IyBXBSemk7R06dK4uDhy6+fn17Bhw3HjxlWtWtUUQxCEOwe6uLGxsbNnz37iiSdoA0yhN4hFixY5Ojq2b99eBEW4lRw4cOCLL76YOnUqumwKEq5I4t39IyAojbe3d40aNW7InAc11+KFF14ICwv77LPPpkyZ0qhRo19++cXT07Ms6cuPgFzMHSDH5DC1hC1bttA96t27Nx10bjkdI1MMQRDuHHiidTpdbm4uj3BZfguzXOSVcLn3gArCTULkuLzc5XK8cOHCwsJCevI3ZM4Dpa5KlSpffvllw4YN+/btGxMTM378+FGjRiFLphhXROT4Yu4AOQaDwZCTkxMREZGZmcmNp+WjPMk0GkG4QzFXOzf8KVYpS+Ug3GJEjsvLXS7HK1eubNOmTY8ePW5IgbG0tHRyciLB9PT0Xr16BQQEfPPNN82bNy/jH9BEji/mzpBjyM3NXb9+vVmOTaGCIAiCcLsROS4vd7kcr1279rHHHnv++efLeO56vb6wsLCoqAhzvfjP5hYlb7EoKChYunTp2LFj27dv/+WXXwYFBZVRc0WOL0Ze8CEIgiAI14Wjo6N62ZZpXRAuD+XE0tISLXZxcXEtG0TetWvXH3/8gcKagkpBOpRAg8Fw/Pjx4uJif39/eYPbdSLXThAEQRCui7CwsI8//lh0RLgqyoxZ0Ov1KqQsZGVlLVmy5PPPP1+8eLEp6CLy8/NjYmLU/GN0WUrj9SDXThAEQRCuC7PxCMKVoZwEBAQUFRXt37+/oKCgjIqM7A4cOPCVV14ZNGiQKegicnNzU1JSbGxs3N3dpTReJ3L5BKEiYjAYdDodFSgLpqBLcUd8Z6CCZJIryfXkqpa+pOSNQIUp6H9RexUWFl75Rgh3BNxEbiUOAXl5eXhJ6cKpCkN+fn5OTg4RzDedaBQbVi/2GAKJz44sACEqEVIww4HYVPpAl4TEiVa6mJEO+5ICCiXFr9Jga2vbvHlzZHfr1q3Lli2Lj4/PyMjIvBoUBvYaMWJEs2bNTEEXkV7y1mQrKysnJyfTwYRrRb6QJwgVEZrDqKgoWsSaNWte7n1nqhmu4N9lIZOIRUX4cX8u6alTp8hPaGio+UvcGElKSkpcXFxYWJizs/PFc0bxldOnTxONCDf8xXPCLYZ2hLt59uxZbii3u3Hjxm5ubuYxNh43SgLPHbJibW0dEhLCTafoor+RkZGUjTp16jg6OqrIQFk6ePBgcnJyu3btjh07RpokSCLozp49e8xtKweqUqVKjRo1SPPiAqYgckJCQlpaGs+7+YkmnUOHDuHHVatWrVevnvp5YbWpEnDXfiGPcsKNfvXVV//66y9PT89+/fo1bNjwhtSQsbGxM2bMyMrKmjhx4iOPPGIKLQPyhbyLETkWhIpIdnb2ypUrMbP+/ftf7l2VMTExGzZsoHW5pNVVEPDRTZs2DR069Ea90fOa4ZKuWrWKlqlXr14uLi4qEHE/ceLE9u3bqVh8fHwu/ltkTk7O6tWrMZ4ePXpc7kYIFR9aOgxg2bJlyDFdSooiODk59ezZs1GjRixzo/fv3x8REUFbwyq7YGzIMe6CK1CG8d1hw4YhrypBChLdqvnz57u7uw8ePHjevHk8rSNHjqSokM5vv/3m4OCgjIdDkxR2SxGi4KnEzbCV/Jw/f37RokXe3t4DBgxgR0LOnTtH4hgz+wI9Oh4iOnWV5s/ld60cc8cpJFQ7X3/99dKlS7nX3NMbYmKUQEovgvTxxx9TFE2hZaBcckxfEQunzjxz5gwnQs+tS5cudP/Y6+YVTvX8zpkzp3Xr1jxK6snifI8ePUoTQwbo5aqYV4Dc8piT1MWP4cVYTZgwwbRYsaEN404UFBRcYSBNECoNVEDHjh2j3gwPD6cioBagMebZVnPUeLBZjoqK2rx5sxp14IEnnGg8KVZWVmqZyKRATEKuXBcQn8jqKKwSWSXI7iTIJmo9As2JkKZKn63mcJbNu7MjEYhG5UU12qRJE6pOcybZas4kZ8oqm1QLQSCQFBCuAtWBWFB7ASmXjs8qsECCxGQTqyyYrwAhLB8/fpxVjKf0yDGNdHR0dI0aNagxVQqls8ReNGMEBgUFEZ801fmCOjoR2MqCKfRqda5w66EAcJsQEcy4bdu2dIRatGhRvXr1I0eOZGRk0KZQrigby5cv9/f3R2E7d+7cuHFj7v6hQ4eIwK339PTkWaP7FBgYqO4yJeHkyZMUb1prX1/fffv2cQjKOaUiPj4e2b3//vs7duzIgerWrUuJ4ikICQnx8vLiWKZslUBrTTZo9VFtGvg6derwOJP4ggUL1Dtr0XeOi3CzFXuuNKN6nDhdjlq1anF5L7gmlRsKD0ULhW3Tpg2nT8eAVSofj+uG4oGq0o/q2rUrtZzpeGWA6ovyz11o37597dq1yY9pw0VQyCn2dAWTkpIo6jxZlFL25QEhAzfvPlLHUg+vXr2aq8epqZfZEYgZ81DzCJdl5ILTpMjFxMTwJF7hHBUyciwIFRGKOk01beSAAQN47Hft2qXqULqI1IAIMbUSEbZs2UJ1RkOOzFFTsFdWVhZNMss022gfTSl1paqCTUlfBEmlpaXhAampqfQ8aZ6pYamDzp07RwhVBLUJRzG/G4gQGvvDhw8Tzmr9+vVV80beEhIS6NbzhMbFxZEg4Vu3bsUblG1kZ2ezLxJADdupUyelBcnJyeSNPgAVHGdBTcdR8vLySNzd3Z29uAi7d++mBsBfqbhVt4HMVKlShZzjteqP0Zws6bOVBDt06EDGiIamkBrZIFek+ffff1M/9unTh5SNZ/7P2MO2bdv69esXEBDAvuYscdE4IsdVQ/jUyBgP1xMBQoZIlqPTQkRGRtI8cI/Imxo+USkLFQeKEI3ob7/9hjR06dJFFWNKAoWNUoq/Ojk5rVixgvs4YsQI818VKEso6ZIlS4YOHUpJ+PnnnzEA8x9qKL1z585lYdCgQY6OjtOnT6dUP/7445SKAwcOREREPPjgg6i2SkoNemG3FLPS7RePA5Gxdso5xZjyf++995Iape6///0v8oQccwgK9saNG3m0e/fuXWmav7t25PiOhkoeM6aZ4MbRTBBCRU29SuF/5JFHbl7hpCXiCaIepvkYPHhwo0aNCKRK37lzJy3RkCFD/Pz8VMwrQCb/+OMPMkl8GiyeLNOGSyEjxzcSg4F8aklJPPbUhrS79BE1nnp1C+iG5Odra9dqb7yhzZnDfdKqV9doSW/aHyKEOxiKOh10GloUjcd42bJlCBxd57Nnz9LM047iYZgxckZM6gUccfv27exCix4cHLxq1SriI3PEJ1B16y/nbdRuf/31F5KHShIfIaBjzVPG4ehnU/XQNjdr1ozOuqpNOPrixYuxXnbEholAc44HkFuacCov1HPz5s1kCeXdsWMHzkGlRobRUOoy8s8qFSsnhfXSRnJQNAXpt7e3JwSZJjNkG08lTToGGAyZ4Vj4Kxng1MgehorfHDx48Pjx45wyiZMllpVGYyfALmSSfTEeoA5BR6hDSo8cIy50A+hCoDuLFi0yZ4nIPj4+xCRNPJtsEwicL9ngkrI8Y8YMVjkK+cdy6FcQ/+YNnwjXBs8Id5BiTJfM3H5TmHFiijqyS6+S+4ihUizNjwkRKDMURUqmGjCOioqipBHIVkoLvVPEmhBsm7tPWWratCkFTD13DRo0MI9mEUhDTo+Rslf6y1LqEHXr1qX4sRdxWLa1tcWSeYIo4SROceJYZI9iydbSk57vaDipu3Pk+I6GRoeCilxS4Su/pEDSAFHn8+xQXVOd0s+cP3/+2rVrKbGEU+AJRKCpUakwaaGoP6lUiUPPk2aLx4doPHdU7HQU6QTOnj17w4YNPD6Eq44T1S81M31FGimamPr167MXjwnPFI0gFS/NEy3OwoULSZZnh4eIKpo47EhDExsbS5o0ENQD7EKNzaN05YEM8bIbBuIbG6stXKi98ILWp4/Wt682erT255/a4cP0b4xmDKjzli1aly7GOLm5SEbJnoJwRWhZad2xrkGDBj399NNhYWE88Ky2a9eOuuOhhx4ihGqClrVfv34PPvigWu7Wrds999zTpUsXZJFGnU8C8QPaJFIzJV2S+J49ezIyMtj3mWeeefjhh6lTqNeISTpUQ23btn300UfVaJmKj0qirQ0bNuTQQPuNT5MC2kHbT8VEHYcsdu7cGSFmd/YdMWJEtWrVSBCBIFfDhw+nimS1d+/erHbs2BE7wSeQZvJGzcW+jz/+OA0ntk2tN2rUqMGDB3MK1GvEoasM5ARIRK2ygIVz1iNHjqROJD9cn6FDhxJCNOrE0md9SdjlgixR2xLCJuprvGrMmDFsIh18nSPSTpAZQp599lnOiDaAWpiLrFITKg602ZQN+ofqr7EKyjMPEYWT1lcVqtJfzgPafppYbisFj3DKOTFp1EmNMsAzxe408zSx6tG4AiTFo0oponhQ8nkGeb5Y5nEgfTyDjJUWRNLErXnK6Fti53xyXDLJoU0xBOGWQ/Gjcvbx8cGDeRYo9sAzQt1Ox5IQqtAFCxYcPHiQ58XOzo4e47p163j0eIJiYmJoF3hkKPBU47NmzSIp4lDB4s1Hjx7lWVB/wKTLxIF4OhBl4rBMySdNupG0dPXq1cPOCVc1s4JlRHzmzJm0O6TJ40PDwYNDOA8aiVNjc1xyzlPGVuJc9ZkVOb5hJCRoH3xgFOK5c7WTJ+noaMuXa+PHay+9ZFxV95Hb4eysrVxpNOOHHtICA6k0S3YWhCtCXYMp0l4GBgaGh4dTX6iWm4ecRpe+OxGCgoJCQ0O9vLxYaNq0Ka65Zs0a6h3151o0d9WqVVQ3dOtpaPFFkuWTegfZJc1WrVrhstWrV+/atWtqairdcSL4+vpSGXl7e3OskowYh1qpm6hxACemN08KtPqkT6VDOtSbERER5JZl6iNySIWIl/BJnkNCQpAMMkk1h16TE3K1cuVKJaacF4mo6RNkhhT4xEo5I0I4d+KonF8MVwBTYRdy6+fnx+lwClTNXAFVk5K4Keql4LiXzBKHo9Kn6mcTp8aFbdSoEVeArVzhunXrEqKOSz65klwHU4pChUE14RfLJTdXQeGhcF5culhFmikAFA8KFTeaBh4z5u6zQFeQknzVVlZBOjwL5IG+6PISdu7cSaBp8/9CZuhV0k39/fffv/jiC3bhSTRtE4TbBI8DVT01OY9D6WJPcVWuTAVIrThw4MCXXnrp5Zdf7tu3L1XlqVOnVPXbvHnz559/nooUVaUj+tBDD73yyivPPfccFT6Pg3o8eUaGDh1KtAcffJCnLDMzk0BqcupwKl621qlThw4trkx80+FLZkDt3buXXN13332kOXbs2CZNmvB8qTTZOmjQoDFjxjz88MPU5DQN999/v7lFuxx3jBxzVzhJrn7pW1JB0OuNY8OTJhknS+TkaD4+2gMPaD/8gFgYV7du1Z57Tjtzxhjt6FGjJSPQH36offWVdv68cSxZEK4KjTcPsyr/qqk2bfgHwqk4iEY1REd57dq1WCzV0ODBg+nWE041cfgfkpOTTbuVDAaAeWAYqPtYJh21TMWnws2wFT9QSR05ckTNdyK+yhsLubm5fJKBC1RDZZJPMrNv374NGzaQMeTynnvuQTtMkUreEkAcFlT8izOgagM+1YIp9J/ccujo6GicOC8vj5p0wIABVL4XJ3IBnAIKsnHjRmI2a9aMLJknjAKB5ixxrTgoWsMJlv4bt4ODA/kh0LQuVBiU2sbGxiYmJnKPVCA3MT09fe7cuVu2bFHPDiW59O2jlNKxpKNIH4+tlAH6ddx39ZcTWn0118gU+4rQPEdFRbm4uBA/JiZGPTssmDNzMTzv/fr1e/vtt995553hw4ezb+k+qiDceqj9kFrqVZ6C0kWX4s2TQjguSy8urOQFiDwv4eHh1KKoLZF5iAIDA3mOiEYIpktMVqlOa9euTYLsS/pqChPPo4+Pj7u7OzvyGKr5hDyqr7/++meffUYDt3//fuKb88Bjm5KSQpwff/zxjTfemDBhwuLFi3mcyZjKc5XyfxvkTpJjrik1C1fTFFRhQHD37NGWLjVOk6ClbtxYu/9+rVUrGkujEOfmGmdWrF5t3IQroxwhIdpHH2lxccah5VJ/GRCEK6HkTC0oWOa5yM7Opvowh1NN0Hh7eHi0b99ezXokhGheXl5PP/30s88++8wzz7Ro0aIkJSPUYtQdtNyoAz116jiabfSUFEwx/hceQGquoKAg+vd0/emLs9C7d28qQfzy+PHjJNKuXTsqJqoqZa58ZmVlqUEycyYxA3bp0KFDvXr1kFqMVtV0KgIYD/bPqlpWUMcROS4uTg1X48FmoVExSYcrQCbbtm1LFczZqSug4lwOlSUcneumsqT2AhYwIXoUuFR8fPyxY8e4qiRL3X369GlCOGVyEhkZSXil+b5UZYIyQweJW0bnh1vGfeSWcU937dpFKfX09KTlpkXfu3cvNxeBpt0lDpvoYvEgVC35fiogx3Q16dfRWtPcUoAv2eJSZijtdBEpooBe83wBEkAe+vTpwzPIk4j7Xq7BJgWUndzyJFKoSOHUqVPsTrE0xRCEWw6VP+ZKTcijQW1fUjsap/zxTP388888ODwj1JZU+GoTC9TVytlwZUq7eo4IMes1n6ryJ5BNxAEis8onEVSzgjTz9KkZHeSBxxPDZkdjtv6Bp5hoQDRqchZUOOkAiatVUIe+MnfStAouBGeoLnSFIj9f27fPaMa00Vzz9eu1BQsoRjTVxq3oQUaGtn+/cWudOhpN5+TJmqOj1rq10ZtLDXsJN5hirVhfbNAV6wsNRTr+ITnFBgJNmys8JdWIEfOyCge1jNfykK9ZswarM0fgk9YUY1u3bt2KFSsWLlyIBNBOI4vIHJ11LJkI5sg8U/Xr16eimTFjxrwS1q9fX6dOHVpxY4olGA/5DzyA1E0Ekv6mTZtowhEI9QdiBBG9wEdxZaonMka9RiapLteuXZuQkGBOjU8qMryWOCqTVLj08lWdpeIoSvYw7cInR+dEsJnt27cvXrx4yZIleDDpq2gKorm4uOATERER5I1oVOV0IaipTTFKpQ+moJLrRkyytHz58gULFnBNVJZIn57DsmXL5s+fP3PmTI7YpEkTOurNmjXjFAghnOu2detWQji0KV2hwkAh57506tSJQvjrr79ys9StpGxUr14dLaY01qpVi4L9119/EU6BJA5PBPe9Z8+e5r8hUEJatmy5f/9+nrhWrVqZ/8QBqgipZUoaorBq1SpKEcyePZsDUWBCQ0NJge6TasJ5HklB7aJ2B7VKqeOgR44cITNz586lnBMTv5eRY+H2QmPBw0KBpLdWWDJT/+TJk7QFbKLJACreyMjIvJJfhTx48CC1qJ+fX2lt40GgbB84cICKlN3R3MMlX+nmCb3Y7ngQ6MdSLQ8aNOhf//DEE0+o9zBSP6toPOB0YumvDh48eGwJ/fv3pyUiTfMzZYaMgWprrsAd87YKTobeA+0iF8VcoVQQ8vK07du1zZuNA8Ngba01aKC1bWv8Nl56ekkMzfhiir59abO1evW0gADtlVeMn0OHUp64r6Y4wg1EZ9BnFeVtSjn85pE/3z721/dnVu5Jj3K1dvCwcbK1tKGLaopXUaF9pWHmwabN5sk/ceIEDz+NKyFpaWk0vfgZT35OTg4VBybKLtQs4eHhyh3xOfX1fDSXNpU6iHSolVTiF0AjHRISgudxRI6LDdDw29vbU81lZmaqYVRT1BJIp2bNmmyiWiQzHLR79+44t/qOMApCglSgVF7kOSgoiNqNepAeP3WZUgQyiaZTgXJeiHvjxo3xEmorNIXKlAecBWtrazJA+nXr1mUvzogzZS/S4QQRcUSHvLEj3WYWiEn6RCZx/INE1DA2h6tduzbHIp8kSLKlJYODcpW4nuwYHBysssQnl7datWpcbXKCuAcEBHBSJEhOHnjgAQJJn1OmlleDx6z27du3adOmHP3iKl6oCFAaufUUkqioKEoCpfq+++7jlnFPuWWsclu5p+pB4Mlq0KDBgAEDKAaUGdXE8ondsjvNcJs2bdhFhVOKCKQMUA4JIXHa+6ysLMokyySuXspGBniWS/LyP7ALKVCKWKaUcjh2oZAj0EePHiURHt6BAweSN8LVESsB8raKOxFqTool/cOtW7euLgHNpeTzpCDBPErUpVu2bFlbAg0E1W+LFi1ogKgneZTYl+LNg7Bt27bt27evWbOGMkBTQuXJVoSb3el/EofndPfu3dT2tAgINImUfs8Mdf6ePXto+EiZCOp1ort27eLQK1euXL9+Pc0fIegitTdVOrvztKqnbMeOHWSmYcOGZFsleEnumPcc04DR+ebqdO3alRtgCq0YZGRo06drEydqJZWbhkg8+KD2r39p/ftrp09zI41vc3v0Ue2LL4wvd4uONk5KPnVKW7RIe/xxLTTUKNPCjaXQUBSfnzblzIr58dtTddkUcdoTKwtLV2vHB6t2GBnUOcTR18IYVnHh4adDSFtIswEYJJ+q5FNrsEnNdmWBVaoS6iyeZZ52llkgPuEsEM6OKC9Vw+XqAqJRxdBWIaDqKCo1AvkkxKySCgJJkEOo/reKTzQeUo6u7LCg5Gc71I6cC6sqb6yaM8kRCWfBnEmVQ7JBItSApTPAMuEqMgucncotqwSylzIMUiYRFhBcYMF8OHIF5hB2AQ5KynyyiXBO6nJZ4ixYZRnvZysLROMKsAtbSZDrQGTSMaYrVEi419xfdYu5v9xKbplZNwmkXLGVaNxHHhlgobSPUgwo5+xFETWXIqAwszsJqlKBGZs2lEzqIDLFo3Q6F0DRYi+Oy3NNxlQgmaEMs0ntfkFO7nTQIHnP8Z0IxRLFxE35pLTjxK1btw4oeW0LT0dGRgaSSl+RmPRFmzRpQjePwH379tERIhrFmHJ+5swZoqWkpFDgmzdvTr+UBTybrmnv3r0pD9SrmDd9RQxb/cWGh0tlgKOgvJs3bw4ODiYwJiaGDBAnLi6ONFnlEPRswcXFhY4uWe3Zsyfp8yhR6jZs2MCCej25SvCSiBzfAPLytG3btKefNr6VgtbTzs74hbxx47SBA43fw6OtdHPT3n5be+YZ7dw57aeftB49ND8/bckS40Lt2nTFTOkIN4rUwqxvTy374MRcGwur7j6NOnjVsbSw3J9xembcZntL20cCO39Qd6TdnTB+LAiCUCkRORYqMjLIcQPAblu1MpquGvXHjzMztbNnjdIMyHFoqHFOhbW1cSrFgAHGOccvvqgFBWm1asmw8U1hffKhadGrdcVFoU7+nrbOH52Ytys96umQ3k8G90SI1yQf3Jl+osAgLwoRBEEQBOFCRI5vAFZWxi/YPfusUXyrVTO68urVxoHk/Hzj29w6ddK+/daoxRYWxhkX9eppn3+uTZum9expHGOWv8HecAzFhh1pJ4yzKYq1Ezlxs+I2Zxfl21hY2VvZWllY6osNyYWZ+zPOiBwLgiAIgnAxomY3jFq1tPfe0157TWvWzLianm58ZduYMUYVbtLE+NsfCicnoyhXqWKcayHcDIo1LaUwq0CvK9aK8/U6bLi+a9B9VdslFWSsSNyTpy9kU3RuUqFB3qInCIIgCMKFiBzfMCwsjMr70EPGX8g7dkw7cUJbtcr483i1axu/kCfcSiwtLPnHgr2VTS2nqp/WfzQqJ+Hp/ZNP5CToiousLCzdbBytSyIIgiAIgiCURvzghoEcI8EuLpq3t+bvbxwe9vExDg/b2srciVuKpWZR3zXI1drBQrMIcfR9p/ZwV2vHjKLcnr5NWriH2Vvaulg71HauZmspXRZBuLswGAw5OTkbN25Ub6GC9evX7969OzU1tbDUr9FeAHsVFRWxI5+moIuIiYkhHSLcKd9xFwThCoi1CZUNCwuLrt4NWrjXsLG0au5eo4FbcKiT/9jQfq+F39vfr7m7jVOQg08bz1p2ViLHtw1sQ71AzbR+49Dr9eoFc6Z1QSgFBSM9PX3WrFm///77nyX8VcKcOXNSUlIuV2woqNHR0Zs3b87/50cHLubIkSNLly69gmELgnAHIXIsVEKw4ddrDavhFLD8/J7mES/XXD2m5upnmq4f98nJBdXsvSbWfdDf3kOmVdwu8FdU4/PPP8/MzDQF3TgWL168du3aK0iMcJdD59nZ2fnJJ5/8ooSJEycOGjToxIkTa9asUS8VNsUrBR2506dPnzlzpqCgwBQkCEKlRn4hT6iEWFtaetg413MJsrKwzCnKz9UXshDo4N3Tt8nLNQY1dKvuYGVbwX8EpBKDf6Slpe3evbt58+ZXfg37NXDw4EHkOywsTP1OhyCUprjkp2f27NnToEEDmhL1Mx8+Pj4Yc2xsbFBQEAUyPT2dUgRRUVFEdnV1PXfu3Pbt24nAVi8vr9zc3KNHj+7btw+lzsrKUj8Kc+rUKQSagnfgwAH1u48ouLW1NaU9Li5u7969hw8fJg4HcnFxMT8CBNJRLCoqIrKlpSXhSUlJ6uhnz55VvyxTyX77wwzXVn4hT6iwiBwLlRDE187SJszJv6VHeDuv2p296w/0bzGsarv7qrYLcwrAjE3xhNsBBpCRkYFDtGzZ8obLMbaBTJT+gWhBMKPkeNeuXXXq1AkICCCE0oKZUQ6RVMQX012/fv3y5cuVzp48edLX1xct3rx5c0pKCs0QMscmIpDIoUOHzpw5g78GBwdjxjgxyovwEY5YsyMJotpz584lEJk+cuRIcnJySEgI1rtmzZrFixcTk3YND8aq8WNU+6+//uJY+/fvV6khjmSJTKr8VyZEjoWKjMixUJmxt7LxtXOr7ugX6uQfYO/haGVnaWEpI8a3F5Fj4XZxsRwrdDodOktptLe3R2E7derUv3//2rVro8VsoqBirrQ+Dz74oIuLy8aNG1u0aDF06NAmTZokJSXFxMSwiiVj0jVr1nzooYfat28fVwKtFVsTExOJ3KNHDxyaOO7u7hROvLBZs2YPPPAAkckSjZqrqyvaTTM3cODAESNGtG3bln0TEhIozMi0KaOVCJFjoSIjPx8tCMItpaio6OzZs7///vtzzz3n7e1tCr1BzJ49m4a2V69e5h/iFwQzer3+/PnzkydPHjJkSNOmTc2B+Ovy5cvr1asXGhpK4Tx27BilFLvFfRs2bIjXRkZG4rXDhg2jXKkB44KCgtTUVBZ8fHxeeumlDRs2oHrPPPOMl5cX3T86aWvWrOnbt6+vr++ePXtIH8km5cLCwp49e6LdS5cuxX2rVauGdvMUNGrUiCMSiI5j2Gg6uYqPj8/Kynr++eeJU/lmVsjPR1NOuOkUlS1bttyQL2BwGcPCwrp160Yva+vWrRfYHf26Nm3ahIeHU5xMQcLlETkWBOGWInIs3C4ulmNaQLQVG46IiMAq7OzsZs6cicKGhITQ3Bw4cCA4ONgsx/fee6+tre0333yD1uC1/v7+Bw8eZFnJ8bZt28aNG0fBo4SfO3duwYIFHTp0IKklS5Z4enoGBQWRONbSuXNnDp2cnLx58+bt27cTGRUmBEdcsWLFvn37CDGPpCI0r7/+OruLHFc+KHinTp2aMGEC3Sr1ly51l0tb2RXu+8Xyhhp17Njx7bffpnadMmVK6QgsU/jp6b355pvNmzevlLPYbywix4Ig3FJEjoXbxcVyjKCkpaXNmjXL3t5+0KBBahIw5cfLyys+Pn7u3LkBAQFKjhHooUOHqmnBWDL2nJmZOW/ePD6VHK9fv/6RRx4hnBKO7uDNffr02bFjB0m1bdsWAz569OjSpUsx5rp16+bm5uLKlNKkpCQUmU1oIkeh9LZv357ngqympKTk5+fXqFGDmCr/lQmRY8oSPbFp06aNHTsWqbW2tsZZ6WuZNpcfS0tLijEljS4ZiSu7I5AFyiQF8sknn3z55ZefeeaZSjlR58Zyx8hxRkYGVRLVE1VPpawpBOEuQbX6u3fvxhjcbvSvqEdFRaEytDQ0EqYgQfgHyl5CQsIXX3wRFBTk7+9PCC6CHOPBWFr9+vVpYvBXX19fZ2dnYsbExISFhSHNp06dWr58eatWrWrVqvXrr78GBgaivGjx4cOHXVxcXnnlFWx49erVWC87oibEb9GiBf69ZcsWxJf4WO+JEydycnI6derUqFGjVatWFRQUuLu7Y+ccyNbWdvDgwenp6QsXLvTz81PPBY9JcHBwz549K6U7ihxjNT/88APl6ssvv/Tx8dm6dSslgVqxdu3aGG1cXByFhziXHOXF3OhBtW7dmtJywdUrPfyMENNtIybJEo3P0aNHU1yViJdEFy7NHSPH1F8UI+oRqqe780EShMoBOkIbQJMwfPjwGz6+S4KICI2BDI0IF4Mc42Sl37Ht4OCA73bt2rVatWosZ2VlrV+/fs2aNcSsWbMmkoqd3HvvvTQ633//PQo7bNiw48ePR0REELN69epEOHfu3NixYw8cOICF4Hlr167Ny8uje9a5c2dEGcGdN29eZGQk++LKyDE206VLF3R8wYIF7Es4Ut67d2/0iPyQDpJ99uxZwjt06NC+fXvCK2VhFjmmLzRlyhS6SZ9++ikW+9VXX9GtwlyHDBlCV4qC9OGHH1JOTLEvgo7Tm2++2aZNG/NwIVUr5Va9rpsUKM9z5sx5//33i4qKXnjhBfp4XOrHH398/PjxXHCR4ytzh8lx1apV+/fvL2NCgnDnQvVN2z99+vRnn33W09PTFHqDsCx5MxefUvULlwRvQEH4VKuUE8A+KTNAOCZBEaVlJFwVJEoUMXU6nVolDhCBVZUCIsteBKqtapPyD1ZVgsRUu/MJxDHvAkQmkDgqsgrnuJW4MIscm+V44sSJf/31Fz2lN954o06dOhQnthYUFFBP5ubmqsgX4+LiQo8OM1YlB9jl5MmTpHbmzBn6ZmoGfHR09JNPPtm8eXPq2+7du48ePVrkuCzcYXIcEhLCsyRzjgXhzoXm/+bNORYE4Y5A5Ngsx++9995vv/2Wl5eH11atWhVtpf92/PjxuXPnJicnm2JfREBAwL333lv65bZc0k8++WT9+vWhoaGRkZEffvhht27dMOYHH3ywVq1ayHGPHj2eeOIJkeOyIL+gKwiCIAjXhV6vp9dnWhGEawJhVeOVhpLfStywYcPKy7Nly5aUlBRiqn0BpU5ISHB0dMSYrays2Kr+ZEGaosLlReRYEARBEK6LjIyMgwcP3il/iRUqGmq0ODMzU03psbW1bdWq1Q8//DD38nzzzTeNGjUqPeju5eU1YsQIdHnJkiX4cdeuXa2trbOysnQ6nfJjUeSyI3IsCIIgCNdFUlISKiNyLFwDdnZ2derUiYmJ+fTTTzds2FBQUFBUVHTgwIEvvvji/cvz1VdfHT9+XI0NK9SXOD/++ONPPvmECL6+vtu3b584cSKFMzAw0N7eXuS47IgcC4IgCMJ1gdDk5+eLHAvlQn0109raeuDAgX379qUUFRYWqi9lOjo6urq6Ol8eDw8PbJiYhn/AfR0cHFq3bt2rVy/1xT6dTpeVlTV48OABAwZY/fPLMqLIZUG+kCcIwi1FvpAnVD7UON/UqVPNCiJcGflCXmZm5i+//DJz5sx33323SZMmyBiY30+C7FJVXsHQiHbVl5mQAqgIMTExKPLYsWPHjRsnb7q8KiLHgiDcUqisRY6FSobIcXkROc7Pz9+7d+8777xDlejn56eEGPBdMEW6DkhKLZAappeRkZGUlDRx4sTu3bvL4PFVETkWBOGWInIsVD5EjsuLyDHyqtPpVq9e/eOPP8bFxen1evw1JiYmNDTU2dnZFOlaIfG8vLyEhASSUj+K5O/vP3r06I4dO7q7u5siCZdH5FgQhFuKyLFQ+RA5Li8ix4CA5ebmxsfHZ2ZmIso7d+78+OOP33///Xr16pliXCuqmv3mm2+6dOnSu3dvrMnR0TEoKKj0j4YIV0DkWBCEW4rIsVD5EDkuLyLH1IRZWVnTp0//+++/MTGDwYDnnD59Ojw83NXV1RTpWiG1nJwctNvZ2VnN2bC1teVSjxgxokqVKqZIwuURORYE4ZYicixUPkSOy4vIcV5e3saNG99++238tVmzZsgYWJb6gh2CewVDI9pVx4BVCkRj4cSJE0eOHHn33XeHDRsmc46vyh0mx7Vr1+7du7ednZ0pVBCEOw2RY6HyIXJcXkSOMzIypk2btmjRom+++SY8PDwrKys7O9vT01O9kBg3y8zMpLY0xb4IW1tbrJqYVzDdnJyc1NRUV1dXJyen5ORkLvXTTz/98ssvW1tbX2EvAe6wqSeOjo5yRwVBEARBuFPIy8vDfQ2lfuoZ0F/cF09lgc7V66+/jrauXr2aaLBr167x48ePvjyvvvpqZGQk6ZCCGfpmpAaYEssbN24kzbFjx+7evZseCCHqF/hUBoQrcIfJsbGLJHIsCIIgCMIdApI6derUI0eOJCUlIcpmPVULhYWFy5Yt2759e5UqVapWrWp02+JiXFa9go1PrFdNjSiNOVAlBah2RkbGzp07Fy1axLHy8/N9fX2DgoI2bdpE+hyF1MSgyoh8aVEQBEEQBOFmcfbs2U8//fSee+757LPP9u7de8FkCZ1Ol5CQ0Lhx43//+98tWrRwcHCwtbWtXbv2c8899/bbb3/77bd//vnnd99998Ybb7xeiqeeeiosLKz0jJScnJx58+aNHDnyxRdffOyxx06cOEGab731Vt26ddkkv+BYLu6wOcfNmjXr1KnT3Tk/SRAqBzLnWKh8yJzj8pKYmPjxxx+7uLiEhIRU+ou2bt06tBU9dXZ25ny7dOny+OOP+/n5YTWrVq167733fvvtN7a+//77AQEBFhYWhYWFGzdunDx5cm5ubufOnUeMGPHLL7+sXr3alFwJ7I4EI0VmI4qNjX3ttdeOHz/erVu3+fPnjxs37oEHHsC8hw8fjmo/88wzPXr0eOKJJ8aPH88uMoR8ZWTkWBAEQRCEW4qlpaW9vT1d5YK7AE5TDUQaDAYkGOUtPR0CUFV1KVRMUA7dsWPHunXr5uXlNW/evNP/ggHjxypZhZ2dXXBwMDaMWLNcvXp1vV7P4dQ8Yw4hQlx2ZORYEIRbiowcC5UPGTkuL6mpqd9++23nzp3btGlT6dt07OXtt992dHTs37//Pffcwynb2tqmp6dPmTJl1apVEydO/Ouvvw4dOvTYY49hOP7+/uwSHx+/devWjIwMlcLFeHl5kY6Pj4+1tbUKQYLj4uKmTZuWmJiILD3wwANc5O3bt0+YMKFHjx7Ut/j06NGjZeS4LMjIsSAIgiAIws0iKCho7NixGPB//vOfFi1aXNAZQJr79etH4M8//7xx48aioiKDwRAVFfXHH38Qcjn+/PPPmJiY0uOblpaWiDUS/Oabb9577712dnaY8eTJk11dXbt06aJe9nWnjIfedmTkWBCEW4qMHAuVDxk5Li931chxXl6eTqdzdnbGX01Bpd5zTMmpVq3ayZMn4+Li6tWr5+fnRynKyckhJCsr65JDvJibh4dHSEiIk5OTeeT4YqKjow8ePBgQEFC9enUqXhRZjRyzi4wcXxkZORYEQRAEQbhZODg4uLq6ljZjwIB9fX3x5oULF+7cuTMzMxPTPXPmzPbt27du3Up3Kzc3lzjsdTGEE584xNx4KTaUQGouLi549t69e+fPn4+ge3p6sq+Y8VWRkWNBEG4pMnIsVD5k5Li83FUjx5eEmjAxMfGzzz5bt26dra2twWAoLCxEZJ2dna//Z4BRO1LjECyj5vg06Tdp0mT8+PFhYWEix1dF5FgQhFuKyLFQ+RA5Li8ix9gXREdHb9269fz583q9/tixY3Pnzh01alS1atWu081Q4eTk5Dlz5mBNzZs35wp7eXmhT1S5uLIpknB5ZFqFIAiCIAjCLcWihIKCAjUjubCwEKO1tLTMz89nmZDrgRRIR70sTyXIUUA6b2VERo4FQbilyMixUPmQkePyIiPHCGtUVNQ777xz8OBBR0dHQpBa/FX9Qp6Kc82gdtS0wDKKzCrm7ePjM3HixBYtWqg4whUQORYE4ZYicixUPkSOy4vIcXZ29rx587755puHHnqoVatWauQYLaYIWVhY6PV6Qvg0xS4Zaba2tra0tFTiywLXTUU2xbgIUkC4iUPkkydPvvHGG//+97/HjBlT3lKanp4eHR1dUFBgWtc08olqm9+yTH64oYmJifn5+eTH3d3d19fXycmJM0pKSkpISLjgRJydnQMDA4lgCqp4iBwLgnBLETkWKh8ix+VF5Nj8IyCTJk2qUqXKtm3bYmJiuBphYWG4bEpKyq5du7KyskyxS8A4GzZsSP155swZ/BIjQkMvKHL4KJ8IKBw7dmzz5s3VqlVr2bIlloyCP/bYY6+88goXnK0qflnYt2/ftGnTzL9Iwr54bZ06dQYMGKCmR5PzpUuXnjhxgjjkp2rVqi1atOjRowdOzAmuWLEiLy9P7Uv28GnO8dFHH8WPVWAFxGrChAmmxYoN3ZHdu3dTgO6G32EXhEoMlSMVKDJBfa3+mCgIdzrnz59HbgYOHIjWmIKEK4It7dixgwYdQ7o723RlNadOnerSpcu6des+/fTTPXv24Jq1a9dGNzdt2kR3C7NkQYHmIqkI8cyZM//888+9e/fWqlULDS199ZBRnJtrywIOGhERgXkvWLDA1dW1Ro0aP/30U5MmTdq1a8cu5ZLjhISEuLi4UaNGDR48uFevXj179uTGRUZGFhYWhoaGcjjyGRsbe//99997773dunWzs7PjcfDy8vLx8eG4nTp1QpSBM3VzcyNmgwYNGjdufP0v5bh5yGMsCIIgCIJweygoKMB6sca33noL71Sy26hRo2eeeebZ/+X5559HKPv06TNmzBhW8U6VggLbPnbs2EcffUS0H374IS0tDQ9+7733nJycjhw5wlacu1xOXBpbW1sPDw9vb29fX1+lvGg6hygq+cIfCx06dAgODlZC3KJFizZt2uh0OhsbG0dHRxXI7qmpqSdOnECL+/XrZ29vb0q6QiJyLAiCIAiCcHswGAz4ZUBAQMOGDbFPhNLS0jIrKwuPPFkKVjdu3Pj777+vWLEC2WWVvUr/pSIjIwMnXrZsWWZm5uTJk7ds2eLu7o7CorNqmvL1TKMlk+olGIqUlJTTp0+rNyijv9WqVSNLx48fJw9Ec3Z2xvJbtWpl/mahXq9PTEycP38+kfv27evq6lrB59KIHAuCIAiCINxOLjDX5ORk7Fb90J2ZiIgI09KGDdu2bUtPTy+9F/qLszo5OdWvX9/KyiopKUltVbOQr5Pz58//97//ffnll1966aVx48Z98803HB3ztre354h9+vQJDg5euXLlp59++vrrr0+fPv3MmTM4tNqXbGDGM2fOtLa2Rpp9fHwq/uwjkWNBEARBEITbg0XJayiys7PR2dzcXL1ej03Wrl17/Pjxr/4vr/0Dy0hqUFCQKYkS3Nzc7r33XtRz/fr1jRs37ty5c0FBQXx8PGmSID56zXMqwM7Ojiw1atSoevXqpFOlSpW+ffvWqFEDC0e+yXPHjh2feOKJAQMGtGnThuPOnz9fjW2zNS0tbdOmTQTec889gYGB5f064G1B5FgQBEEQBOH2gBnjmqdPn/7vf/+7fft2Nf/h+PHjP//889TL8+uvv0ZHR6uxYYWTk1Pv3r0nTJjw8ccfv//++6jzgQMHPvjgg5iYGG9vbzXDoXT8cuHp6Tl06NDHHnvskUcead++PU5MUuQczY2Li1u+fDkLAQEBmDEGPGTIEBx9zZo1mZmZhYWFmzdv5uy6desWFhZ2p/w+n8ixIAiCIAjCbQCnxBcfeuih+++/X31HjRDUE50NCQmpfkU8PDxKz09gRwy4YcOGGKr5vV6EPProoyNGjLCzs7v+yQwcgoP269ePZNevX5+YmKjGuaOioo4ePYoKswzE5OhocW5u7t69e7dt29akSRMyhkyrdCo+8io3QRBuKQZ5lZtQ6ZBXuZUXeZWbTqc7duzYrl27sEYfHx9kt1WrVjgx4Wz18vIKCwurU6cOWnlJ6tati6Fin9nZ2Vn/wDIXFlQ4tt2sWTPSp1jGxMTMnj27Xbt2qHN5L3hCQgL626BBAxcXFwSX45I9Ms8Rg4ODWc3JyYmIiEhOTibmqVOn9u/ff+bMGY5F5GXLlhUUFLi5ufGMsIl0+IyLi6Pyd5IfAbl+5EdABKFyID8CIlQ+5EdAyov8CAgKu3PnzrfffpsqsXbt2qrkoGQYrXox8JQpU1DJGyJpCDc+eu7cuQ8//LBfv34W5Zzye+jQoZUrV95///3+/v4qn/ju7t27lyxZ8thjj9HDwcW3b9+OHycmJpJhQjDjFi1a4MF//vlnSkqKvtQv5JECbj1ixIj69eubgioeIseCINxSRI6FyofIcXkROVYvR9u8efMvv/yCU5pCS776pqbtTpgw4ciRIzdK0nx8fEaOHMnVdnFxMQWVmcLCQrKhvkinxJpVMg/kljLPKnGo29WbMQixtrYmPk5MOIGlz4IULC0tbW1tK/J9r+hyTPaAPgo9j59++qlRo0bIMTeDyyp1kCDciYgcC5UPkePyInKsyMnJyc3NRXLMMoZWOjg4uLq6pqWl5eXlmcOvB3yUi0ya4k5l5A6QY8pNRETE6dOn161bFxISUr9+/aCgoJYtWzo7O5siCYJw5yByLFQ+RI7Li8ixUJGp6F8doLtjb2+/atWqd999d+nSpd9//z0L+/btKz1/RRAEQRAEQRBuCHfA92rpiPfv39/Nza2gBBa6du1qZ2dn2iwIgiAIgiAIN4g746UzjRo1Gjp0qLW1tZOTU/fu3evXry9yLAiCIAiCINxw7gw5dnd3v//++6tWrVqzZs2RI0daWVmp70sKgiAIgiAIwg2kAn0hz2Aw5Ofnx8fH79+/X/3UimlDydfy0tPTV6xY4eLi0qFDBzc3N9MGTSMEY27UqFG1atUcHBzkBeyCUMGRL+QJlQ/5Ql55kS/kCRWZiiLHZCMrK2vPnj1ff/318ePH09LSCgoKTNuuiJ2dHa4cFhb27LPP8oy5urrKoLIgVGREjoXKh8hxeRE5FioyFUKOyUNhYeGff/757rvvYro9evTggfH19b3qMLDBYEhJSdm4cePy5cvx6Zdffvnxxx9Hl8WPBaHCInIsVD5EjsuLyLFQkbGaMGGCafH2UVBQsHfv3m+++QYbfuutt+69997atWsHBAT4XQ1/f/9q1ao1bty4bt261E2HDh2qUaMGgfKkCUKFhT5tRkYGD2zLli0dHR1NoYJwJ3P+/Plt27YNHDhQpvaVkby8vB07doSEhAQGBkqPQqhoVIjHGDlevHhxfHz8K6+80qdPH+zW3t5eVTEWJT8ziOza/gPLhJjHhonp6+vbo0eP8ePHp6enL1iwIDc3V20SBEEQBEEQhHJRIeS4sLBw7dq19evXb9OmjbW1tV6vT0xMPHHixPHjx0+ePJmQkEAEU1RN0+l09NGjoqLYShyWi4qK6He2KGHDhg30R01RBUEQBEEQBKE83H45Li4uLigoiI+PDwwMtLOzS05O/uWXX55//vl//etf48ePHzdu3HPPPfftt99iw6mpqadOnZoyZQohL730EltffvllYhKCImPVoaGhLNyo3yIXBEEQBEEQ7jYqhBwXFRUVFhba2toaDIbVq1d//fXX27ZtYxO+y+fx48e///77F198cdKkSdjwN998c/jwYWKy1cLCYteuXYQvWLBAr9er+YssiBwLgiAIgiAI10CFmFahwGjz8vJmzJjh4+PD55w5c2aXgPgOHjw4JSXlt99+i4uL69Wr1/z58+fOncsmPmfOnBkYGEjkrKysKlWq1K5d28nJSd5WIQiCIAiCIFwDFUiOMVqDwRAbG1uzZs2wsDAHBwd7e3tMt3r16i+99NLnn3/+7bfffvHFF//5z3+I4OjoyFYICQmpW7duQkICbt21a9fPPvvM29tb5FgQBEEQBEG4BiqQHAOCq9frra2tbW1tVQiaa2NjU6VKldatW/fs2bNNmzZVq1ZVL6xQW0veYGFbVFTEqqurKyYt73ETBEEQBEEQro2KJcfXA1a9d+/eL7/8Mj093RQkCIIgCIIgCOWh8shxUVHR7t27f/vtN+RYvpAnCIIgCIIgXAMVS46vZ66wwWDIy8vLzMzU6XQix3ctBoNWUKBlZWkZGVpmpnGZkNLo9VpurjEC/9LTtauWlKJiLU9fnFlUnKErzi4q1hk0gxQuQRAEQai8VBQ5RmfVD0hemx+zF1xPCkLlQKfTIiO1WbO0n3/WZszQDh82+nFp8vO1iAht0ybt+HFt0iStsPAqfpyhM2xN1f8aXfhLdOGCeN2ZXAN9L9M2QRAEQRAqHbdfjhMTE3/44YesrKzNmzcvX748NzfXcMFY39Ugfn5+/urVq9euXZuTkzNlypSEhATTNuHuAF+l1OC7r72mPfmk9vbb2gcfaO+8Y1wm5NgxLS/P6M3p6drZs9rmzRrdKAIxY8JLvsx5IfhvgaF4e1rRuIP5zx/Mm3i84P3jBa8fKXh8X+4PZwpj8w1FYsiCIAiCUBm5/XK8Y8eO+fPne3p6Hj58+K233oqNjbWwsFAvoygLxCT++fPnJ06cuGfPHh8fn8WLF2/YsMG0Wbg7QHDj4oxC/Msv2oEDxtFiZ2ejDR88qP36q/bhh8atrKLF//mPtm6d9sMP2tdfa/v2GSNfkjx98aFMwxP78pcmFiUWFLtYW7jbWFhZaMeyDZ+cLPjxTGFWUbFe/FgQBEEQKh23X46jo6Pz8vKeeuqpbt26FRYWuri4hIaG2tralnF2BDHDwsLc3d3Zt3Xr1mPHjjUYDKdOnTJtFu4O8vK0+fON1puZqXl5aWPGaFOnasOHa/b2xtHiP/7Qli41ji7366e9/ro2cKA2fbrWo4dxgLljR+2Sr/6Lyyv+6ETBqRyDo5XFmBDbL+vbP1vd9uFAm9YeVqmFxd+eKtyQXFQgs48FQRAEodJx++UYCQZ7e3tPT08nJ6d///vfw4YNs7OzK6McE3PAgAFvvvkmu6PIjo6OKkHTZuHuADletEhLTjZ+3y4jwzjV2NnZGE5BwIkJXLnSOHjM53//qy1bZpxugUl/8YW2ZYtxRPkCcN6oHP3+DL1BK27vafVgNZvZcboZsbr58bqNKfpCg5Zn0P46V4glm3YQBEEQBKGycPvluEaNGmouxJYtW6ytrVn19vZmwbT5alhZWaHF4eHhtra2e/bsmTdvnpubW926dU2bhbsA9Lew0DjhWH27DlFOSDAulyYqSktJ0Zo2pbxpzz2n3Xef1qaNcTpyvXpGgb4AEjlfUHy+wMDjUdPZ0tXGopWH1bgwu7dr2ddxsbSzsjAUF8fnF6fpRI4FQRAEobJx++W4VatWzz77LDYcFxen0+kKL5CaMlBcXMyOkJCQUFRU9PTTT3fs2NG0Tbg7UMPDfF4Onc74z8FBs7Mz+jGlrHdvLShIc3PTLu6IGYzfxjO+xM3G0jjV2NrCYkF80fvH8/P0xa/XtKvuaMlxiCOzKgRBEASh8nH75djZ2fmee+6ZMmXKCy+84OLiEhUVVXDBy7euBj596tQpe3v7MWPGTJ069YEHHiBN0zbhLsDCwjhvuGrVS88eVrDV3984BfnZZ7WwMK1TJ3plRlG+JFaa5mtn4WVrUWAoPpltSCk0nMsz5Oi1VF2xraVmZ6lZWmhuNhau1jJ7RxAEQRAqG7dfjq2trXHiGjVqdOrUycPDY+fOnSkpKaZtZSMjI2P79u2Ojo5du3atWbOmq6urzRUsSaiMODpqPXsah4EVdK9yc42vNNbrNUtL44Bx586at7fxDW5+fpqrq+bpaZyUXPJe7EuAbYc5WdZ3sbLULLan6w9lGoZVtannYulubbEyqSg6z+BkZdHDx9rTVuRYEARBECobt1+OzYSEhLRu3XrPnj2HDx8u+6uOiXn69OlNmzY1b94cwzaFCncZyPFDD2lNmhh9F7VNSDC+0233buNUCjs7rVEjbcCA/1fnshDsaPlYsI27jRaZqX/7WH5KYXF1R8tFCbopZ3R5eq2jl/Fbeq42IseCIAiCUNmoQHLs5uY2atQonU63ePHihISEsvhxcXFxYmLi3Llzc3NzH3roIQ8PD9MG4S4DJw4J0d5/Xxs8WPP1Nb6wYuFC7ehRjRLRs6f25Zda7dqX+OLdFXCwsujpazOtiYN6d9tf53S/xujWpejdbLSR1Ww+quvgZmMpaiwIgiAIlY8KJMd2dnbVq1cfPnz4jh075syZk5GRUXTJ3y77B7ZmZ2cvWrRo3bp1gwcPDg8PJwXTNuEuw9LSOEJcp472zTfaxx9rQ4YYX2N8zz3ae+8ZzbhpU83JqXxybG2hOVtbtPe0/q6Rw7gwu87e1p28re+rYvN1A4c3atmFOlnaVKBHRxAEQRCEG0YFauEtLCycnJxGjRoVEhLy5Zdfrly5Eve93Pgx4bm5uevXr//66699fX2feuopDw8Peb3xXY6DgxYQoD3yiPFX8RYs0H7/XXv8ceOIso1N+cxYwbPhZG1R18XqlZp2c1s6zm/pOKmRw+AAmwB7SysLTYqaIAiCIFRKKtbwV1FRkaWlZfXq1ZOTk994440ZM2YkJiZe7MfFxcVEWLRo0fjx42NiYohva2t75WFmQRAEQRAEQbgqFoimafF2k5KSsnPnzmnTph09etTGxgYtRnn7lhAUFOTu7k6gTqfLzMxEiP/++2/kOCcnx9/fn8CwsLDHHnusbdu2Pj4+puTKgHpBckJCAmmaggRBuMnQ3eXp3rJly3PPPefp6WkKFYQ7mQMHDnzxxRdTp061utxLcIT/JTU19dtvv+3cuXObNm3kBVNCRaNCyLGS1L/++uvzzz/Pz89/+OGHGzVq9Ouvv65bt06v13t4eISHh1erVg0/zsjIiIuLO378eHJyMnVQq1atRo8eferUqZ9//pl0xowZ88QTT/CYlXF+BY00CeLZJ0+eNAUJgnCT4XnnCQ0JCRk4cKCrq6spVBDuZESOy4vIsYL6UFWJZfQW4dZQIeQYId69e/cbb7wRHx8/efLkhg0b5uXlvfbaa9HR0S+++OKWLVt27tzJg4TLWlpa0pq2aNGCx2nKlCksf/TRRz4+PseOHXvuued4wCZMmNChQwdHR0dT0leEcyfNwsJC1NwUJAjCTYbnjgcZh7C1tS37D8ULQkVG5Li8iBwDlWFWVlZubq6Dg4Ozs7MUnopDhZDj9PT0d955JyIi4qWXXurXrx/lIzk5+eWXX0Zbv/76awyYCElJSRizvb29t7e3l5dXZmYmkQn57LPPgoKCSGTVqlWIcuPGjT/44ANfX1+VsiAIgiDcbESOy4vIsU6nO3fu3Jo1a/i8//77a9asKYMFFYfb/4U8vV6fkZGxePHiZs2a8ZBERkbOmDHj999/3717d0hICGaMDVNo2rZt261bt3bt2tWqVYsQwsPDww8dOjS9hH379jVp0qRDhw4rV67kkSNNU+qCIAiCIAgVjPz8fIxlw4YNWLKvr69Mq6hQ3E45Li4uxmLT09MPHz58/vx5bPi+Et544w264GlpaS1atLhcL5wOVvv27bOzsydNmvTWW28NHz586NChW7duTUpKIjX2JeWKMCguCIIgCIJwAdhwYmJiw4YNH330UXd3d0vLivX2sLscqwkTJpgWbwlqji9SGx8ff/DgQfpM8+bN+/PPP8+dO2dnZxcaGtq8efOcnBxcmdWzZ8/a2Nh4e3vb29ub/9xQUFDAvsuXL0eLUeGioqJq1ar17t2bghUbG5uamhoVFXXmzJm4uLiMjAwOR/ljE0i3TBAEQbgZ0GZt27Zt4MCBtDWmIOGK5OXl7dixIyQkJDAwsDLNRVGjchf7BuHoik6nY0EJCX4SEBDQunVrX19fVOfGKgqJp6SkREdH29ralk4cHUeQ3NzcuOYiRVfg1skxBYJikZWVdeTIkaVLl/7xxx8zZsyYP3/+oUOH1G/djRkzZty4ccOGDUN/d+/e3bhx48zMzNWrV+O7tWrVcnFx4UaSAnXQd9999+OPP/JoNWjQAAN++OGH3333XUoY9xvbpigcOHCAHbdv375v3z6KAmLt5OREURBFFgRBEG44IsflpVLKsTJgfEbN7cQ3zMrBprS0NGyVEqLeGUDM5ORkOzs71OWGFxsSj4yMXLZsWVBQkFJhAjFmHAkBa9Gihb29vejQFbh1j3F+fv6mTZtGjRp1zz33fP3110ePHq1Zs+bbb7+9cOFCBN3BwYFbyHPCQo8ePapVq8Zte+edd7p27YpAP//885s3b0as8d1nnnnm999/b9Wq1WeffUZ/yN/ff8CAAdxm9g0NDaWcjR8/ftGiRR988EG9evWioqImT56McD/00EPocm5uLgXUlCFBEARBEIQbBPaJAU+cOPHVV189dOhQRkaGWTlYwIJSU1PxY9RZp9PFl4DY3AwtIU2OUlhYqDQdyBvWHhcX165dO2dnZ+nFXZlbNHKck5Oza9eu119/nXLQuXPnIUOGjBw5kk8k+PDhw7gsrowN29raent706miT7ly5coOHTo88MAD+O7+/fuXL19+9uzZadOmpaenE4giU8hYvffee3v37s0u3OlTp06h2n379m3dujVm3LFjRxbCw8M9PT3Zd926dSz7+flxFFO2BEEQBOG6kZHj8qJGjt3d3V1cXDAE3KBykJiYiNLMmzdv06ZNLCOp5jkMmZmZCAzCyinjrGgJy2xFUSg2LHNNkGaWiQzobG5uLgKNZBOo3ulBtJSUFMobMZEZorGAkWPehONFKJMKPHHiBGYVEhLi5OTEvqRGOqTg7++vsiRl9Qrcole5xcTEYMbbt29/5ZVXhg4d6lry5n86MZMnT54+ffq5c+e4VRQLigjS/Mgjj3CDe/XqNWzYsPHjx1M4Pvzww9mzZ1OYuJ2477vvvku/Z9KkST/88ANFsE2bNtbW1tx4BPrRRx/99NNPOQQR1KE5QUrksmXL6Mwhx1988QVlRW0SBEEQhOtHXuVWXmjlv/3223379qFulcbS8BBMhpOKiorCUJHgmjVrIiSPPfaYl5cXIoTpUkI4Zbw2NjYWdfHx8alevTo7IkJcE/YKCAjAX9FZ1X9YtWoVW5s1a4YUsRdKvXjx4oSEBKIRQvo4MTpOsnFxcShyx44dkaLk5GQuL/KDVtWtW7d///5Y9cKFC9X3u4jTokULsmHKt3ARt0iO6VKjudzLTz75JDAwkCcB5d28eTMu27p16xdeeCE0NJQuDpXLkSNHsFsCiX/w4EFu4fr167n3FKxatWpR4OgwYdKdOnVCtYODg7/88ktkl/JEmViyZMnTTz/98ccfDx48mPimY5eUV0rhhAkT9u/fT+KdO3c2bRAEQRCE60bkuLwoOR4wYEB4eDgtuCn0Dkev1yclJb366quzZ89GZBGbPn36PPPMM+rXGI4fP47UsoztsNXDw4NADBWTwZuxFJw4JycHx23evDmmdPjw4Z9++gl1tre3P3bs2LBhw4g5c+bM06dPt2/fnq0FBQUvv/wyR/zxxx9RoCZNmmDDhw4dGj16NDH/+OMPYiJO9erVCwsLW7BgAWbctGlThIo4Tz31FPFLci1cgls0rWLPnj3Lli3jdiK7qrPCLZw2bRqlYezYsZgupcTX15c+0IwZM6pUqUKfhkIWERGBAVNW6Fr961//Gj58ODd47969iYmJkZGRPE4PPvggGs1CdHT0rFmzKI4sYM8kjhy7urqqd1wQAT8+c+bMzp07KQ0NGzYsyZQgVFzotBoMtB/a9u3aggXaunU8RFp2NjWpRqEu76viDcXFGUW5kVnRC+N3rE7avzX12PnCDAcrW1tLaxvL63jtfGGhMU/p6VpWlpafr6EFlpY8b6attwS69zpdUWpa+sGDR3fu3n/k6ImYmHgCbW1tePwrTaMrVHBkWkV5UcOiNMdVq1a1qSxQ5xQVFXFeKMd9992HFg8dOtTPz49NhCQnJ2dlZSHHSCouW6NGDbyWOgr5YdXBwSEgIIAUEGVsmGWi7d69Gy9q06YNq+yIPqE3devWxXep5Xbt2oVWociYUv369Xv27MmxNm3ahE/XqVOHCBhRv379GjRowIFWrVrFAnLs6OiIC5GI/BX9CtyKx5g7RJngjlIU6C2pwNzcXEoAN5Lbo2YMqz9AUAKoZdilVatWWLKzs3OvXr0KCwsXLVqE+y5cuJAnqkuXLuiyp6cnVk0Zohv03XffffbZZ1FRUR06dEhLS5syZcp///tfSqF5KjpFk+LCQem3kbgKFIQKi06nJSRoH32kvfCC9vrr2rvvam+/rY0dq02cqJ0+bdxa9lJcVKxP1+X8EbP+uQM/vnX0r4nHZ79/fPYrkb++fviPQ5lnCww61NkUtexg7rm52tmz2o8/ak88oY0ebczf1q1aWlr5MmekWCsu1PQ5WlGaVpRq/NRnaoZ8rfjqP+XDs1xUpI9POD9z1uLpfy2YN385/2bNWfzr73M2btqRlZ2jJ5+CIAi3BEzXzs7unnvu+eqrr956660ePXqorzkRTmWlQH9r166NvLq5ueE2SDP+g+2oeRdojI7uflERqdFtqFWrVkREBIpMfOwI4UGUkaUtW7YgxComKRAZIyLc1dXVyspKpQkcGsgSIRAbG7ukBLWpJMvCpbnpckxR4P7Fx8cjpqGhoeb7wWpGRgb3jJutQoAbRnHJyclhOSwsjD4ltxkVpl9F+cCP161bR/wBAwYgu/ScKC6UOTpP06dP79y587x583777bfly5cPGzZsxYoVixcvVkmBkmMKIjnhk1ypcEGomMTEaOPHa7/8op04YRwnrlmTuk87edIYgoUqPy4j2UX5351e9tGJecey44Idfdp41mrqHmahacsT9z6xb9KutJN5hkJT1DLC44MZz5un3X+/UdvXrjWObP/+u3H1zTe1qCitpGYvG5ixXss9rsV+p+3rpO2ope1qqJ14TktbZxTlq0HLEHMu7vMvfzwUeczd3TW8ZmjtWjVCggMtLLS/V0UsX742Py9fHnZBEG4NOAx62rFjx+bNm1/8Roi8vLzs7GwCsRGsF/8xynKJIx0/fhzJOXnyJApLNASJ+NhOv379evfuvWHDhqlTpyYlJWVmZi5YsGDy5MmRkZHYEaiULweCBOaF9PR0R0dHsvfUU0/VrVtXxREuya2QYww1MTHRwcEhMDBQzXMAbj8QWFqOuXnu7u4UC71ej85269aN0oPspqamsu97771Hf4vC8ffff1OA+vfvTxz1UmQWuNkUOHb38fHBnomPH6sSBhyXnhnFQo1hs7sKF4SKBi5Hn27VKqNzZmRo7u7ayJHaf/+r9etnFOLsbG3DBm3OHK2gwBT/yuTpC/dlnP4jZn2qLtvLxqWVe80ajv6D/Fu+V/vBIAfv6Lzk78/8nVRg/ApzOcjKMuZPSXqrVtqIEdrTT2uPPaZ5e2uLF2sffqilpJTVj/W5WupK7dS/tXOfafmnNJdWmu8DRlc+/R/t3DdaQbxxUPnypKdlrFwVkZpKje/Qu2en+4b1f/CBwSNH3DN4UG+qjjXrNp84ebqwsMzdCEEQhOtDDcpS/1xgxrgQ4oGxsGD2WlwZSyksLDx69Cga07hx4+DgYELQZbbu3Llz1apVePbAgQORqNOnT6ekpBw7dqxVq1bDhw8nnARJrST5S0AGioqKOCKf6uj16tXDths2bEjKsbGxpnhlgEQOHjy4ZcuWtLQ0sz6R7bi4uK1bt5IxFXIxRM7Pz0f9ly1bNmvWrHnz5nFoEjH/Vb+MkA6HKz0dAHBI9G/79u0cwhR047gVcsydVnar3h6iwgnkhhFCGVIhwL0kRG1itUmTJnXq1Fm9ejU3gNuJ8lJ06PosWrQoNDS0ZcuWyDQxCcGJPTw8VFJ4MMteXl7cAO5oScIax6U/FxQURGQw311BqGhQ1+HEK1dq588bDZN/MTFa7dqam5spQnq6tnCh0ZLLMiSaU5Q/P27b2bxknUGfWJgxJ27rvPhtm1KOdPdpVMu5Cuq8MeVwdG5y+WZWqNkUCQnGOccsHz5szMro0dpTTxlDyNyaNWWS92K9pks2anFGhKbP0Bxqa4HjNf/HNLuqRlFOmKolzTLa8+WJi088dOgY+osfL1y8avpfC+bMXXouNiE1LT0tLT03N2/n7gN5N6HeFARBKBfoitJlFlQIIHzKdiAnJwfJO3v2LGas4uCCe/bswZuxQDWwiMlg3uxCSGRkJCEqWcLNybLKMuBFqCQyirw6ODh4e3sjxLBt27YDBw6QgopfFsgnu8yYMWP//v0sq0AyvGbNmoULF5JnFXIxnAtWPX369BUrVqxduxadmzt37t9//00i5dIwTvnw4cM7duwwHx0yMzM3bNjAIW6G0d10OQZuj729Pb0cOkamoBI55pS4eaUnvnA7kWPuGUUEq0Zw7733Xq6FmqPDVjVrGeWl98OdZheEGO0+d+7cqVOnlApzESkKUL16dceS36FRUHrCw8MpbZi6yLFQkcnKMjqneTkq6n9UU6czjtiiyGXpe+fqCw5nxxjnLhTrs4vyUnRZgQ7ew6u2P54Tdyr3vM5QlFCQllSYzlbTDlcFDyZDBw4YPRjvPHNG27tX27/f+OVBoIImf6tXGwX/quiztKTZWuZWTZ+nWXtpAU9qBTGaLs20tSjduLUwgUOaQv4Xqojs7JyMzCweZzw4JiY2Ovqcs7OTjY317DlLMjIIL46LTcjLFTkWBOE2g8A4OTl5eHjgMywTgpOoNwcgKi1btqQeW7VqFTLjTC1W8t6Ctm3bNmzYcM6cOThlvRKqVKnSsWPHY8eO/fbbb8iMv78/CgSoFLuQMoLEIUiQxIOCgpo2bYpTLliwAGMeMmQI3vXnn38ixxhUzZo1S/JVDhC5Q4cOqdmqVL/p6elJSUksgIpwMejWli1bfHx8Xnjhhc8///yjjz7q2bMnWk86pTX3qqCLKDiHY8EUVJIHrkmjRo1KT0C4UdyKt1XgxGqg18/PjxumAulMcL85qzZt2pgVFrvdu3fvkSNHunXrRiHgTnPOdE3Y9OCDD9apUyclJYXOB1r87LPPcuO53wr6RnQp1BA1PQm6Kdy2V199FT82G7mSZtJv1qxZ6XBBqFBQz6SlaXPnavHxxlVqUTc3bfhwHhlt40ZTCE/MI49oPj7aVb8Zn6nLXZiw42xekr7YYG9l28K9xhMhPUhj0pnlezPOFBiKLC0sBwe0rusayIJpn6uye7dxwrGq2vz9jdMq+vQxZuXnn7XYWONYt4eH1q2bcZbFldGlaHGTtbxjmo2H5jVQs/PXMjdpTvW1rB1afpRWXGC0Z68Bml2gdpm8xcTE7d5zoKhITy1paWlRvXpwy+aNtmzdHR0dy/NObePt7dm0aQMXF9NbzwXhJiFvqygveSVvq6hbty7mZAqq1CDEWG+1atUcHBwoJKwCchwQEIDduri4sBAcHMwFQVurVq2K/GApYSW0KEH97R2PqlGjBu6EOjdu3Bg/JkGUBstCpVgmPqvKlTkc4oRhs5evr294eDirrVu3btKkCZHLXlYR2ZMnT5JgRkZGYGAgSSGpp06dyiz5WROOGBISgjRjvQjY/v374+LiVGaIf+DAAQ7HqXH6nCmnDFgcp0Oy7LJ582bEDD1TERITE3fv3p2fn79x40b2pSZH90mT54tkyQNHxxUJofzghFT+JHXD/fimP8bcfm4n97t27dqclSm0ZECei0ufqfTtITJFhOvF5WaVHT09Pbt06cJVBkK41lwCygTqrDybNEl87Nix1E1ffvnlf/7zH7om0dHRTz31FOWG+MZ0S+BAFCnV/yjvfBdBuJXwmOOcl6u4eIwCAoxzkctSs9la2gQ7+FpqFlYWlm7WTuNrDEGXp5z9e1/GmaJivbWFpZeNi4+tq2W5qgL0vGTkw/iZlaVt2qTt2GFU9UGDNPWHIJ7NsnQ+i3XGd1OAR0/Nf6SW9rdxEoWFnWblRH61YoNRjnWJmnbZv/M4Oto7Oxt/QcDKypKq+L57+6ekpkcePkZ9ylYaIG8fT6oMFVkQBOF2QTWFsOI8KC+qQ4gyHIwQjSEQOUZecRuM1p36ndrb1paeQ/PmzZEZbLKkojNOEFVvZENJiY9NYkeYMUmRCKsEYp8qfbSyVq1axOQouBPRSK1evXqIVmkfKwukRrIcIj7e+K5M5PXcuXNkT5kYIYcOHZo3b976EpYtW7Z69Wp0ixPh6Nu3b0d/k5OTs7OzOS5mj75zEU6cODF79ux169ZFRESwy5o1azDDpKQkDPvHH39cu3Yt4USIioo6c+YMZhwbG3v8+HHibNq0acGCBejynj17Fi1atGXLFup88qCyekO46XLM1dm5c+eKFSsumOnL6SHB3DDOR50Sn0RQukxkFchdR46531w4tnLtuKDdunWjo1CSjBGWhw0b9tdff7344ou9e/dGi3/44Ycnn3yS22+KUQI70uMhkAtdOieCUKGg2qRm69SJruCl9dfJSeveXXN2NgnqlXGzcRwc0NLNxsnJyr63b+Puvg2fC+23ss2EyK5fD/Br7mhl18w9tKqDl2VZ0lIQEw/28zMaMJ3M7Gzt0CEtIkJLTNQaNdKqVTNmun597X+fvktjgZPT6bXUXFpoTo20On9qtX/VnBtoVZ7X7ILYrFnaazbel6umeKL9/HzCwoJtjH9ismvdqqmzk+OJk6dzc/PUA06t3bRxfaRZxRcEQRCuDepbvLZGjRoxMTGYMaZ7/vz54OBgArE1vV5PeKtWrV577TVMrFmzZseOHcvLy6M/0KdPH1YPHz48adKkCRMm/PLLLwcOHED/kENkt2XLli+99BK7tGvXLiEhQbkfEtiiRYsPPvhg9OjRpI+Od+rUqXPnztjg/fffz9F37drVoUOH999//7PPPiN9pI6jqzGRG8VNn1ZRUFDw0UcfYfdt27alD8E5q/BTp05t3LiR86EfwCraumrVKtVXwJuHDh3KRScy9wOdpWPBheZi/frrrzR4XEc6Saq/Auqe0UOiO9W6dWuutfrLBeEqgoIrzq2iw8FNHTx4cOlBZUGoOFBseUo8PY3fw4uNNc7g5d+5c8bB2fPnjWbcvr3xhcdVqhiHkK8KT4G3nWtOUcGJnHg+D2Wd/Ttp38rEfauT9u/POO1i7TC+xpAGbsF2luWZZWRjY1ThyEjjEPegQVqvXlqHDkZjXrDAOOOCLL7+uhYSUobB42Kt8LyWudn4YuPsPVraauNsCltfLXWZlh5hfE+FU33N90FjCKJ8KWxtbNzcXY8eO6kr1OmNP/QTc+pUNHLMWbu6unRo17JTxzYODvYXVAWCcMORaRXl5W6bVnFHg8sioEhUzZo1kbeAgACUDElt1KjRvn378LeQkBAbG5ujR48SfuTIkdOnTxsMBnyXx4FoRKhdu3ZYWFhoaCipIYQImKurK04YGRnJLqgz6dvZ2dWvXx9p5GlSP2dBmliio6Nj1apV4+LiSDM8PDwpKSkiIoLlkydPsmN0dHRaWpqvr6+/vz8qqDJ8/dzcx5hLyTXl2rHMSapABRbbo0cPzHjJkiVbt25F+flctGgRZ9u3b18eGFXFcKqYbpMmTVJTU7///nv6GU2bNsWbL0gNuKxcazWR5ZKzT2gg8WwicNtu+Ai8INxAeMCrV9fee0/r0sU4imwwaMuWGV9yzHK7dkbzbNTINH/hqlhZWLpaOz5bvc/wqu3i8lNnxG76IyZi+rkNs2I321pav193RC+/Jk5W5Zx44OurPfOMUX/xYGx4xQrtt9+0V14xTpQm6y+/bMxfWSYzWDlpvvdpTg20rF1a/FTj/OOkuVreaS1zm6bP1qzdNI9emq3f5cwY7Oxs69Sq8fijw6tU9Y+LO7//wBHM2NHRwcPdrXPH1gP6d3d2Lse8OkEQBOEKeHh4ODk5nThx4tChQygv2qqGHnCqBQsWILjYF8asfqSCcNz3r7/+QmQ9PT3r1KnTpk2bDh06+Pn57dq1KyMjY/ny5Zgx8tagQYPmzZubRzxJhEBSxvQ4HLZ2AQg3Woxkkw4LJJWVlUW42v2GcHObDb1en5KSEh8fzwWF0q1UlSpVPvroo5UrV86fP3/cuHF0I1588cXFixevXr36tddeU9NriMbVYaFnz55coz/++IMboLrm1zAUxF7Ozs6kTKeEnodMOxYqMg4OWni40Tl//ll79FFt6FBt1Cht8mRt+nStRQujgpb9CbCxtKrq4PV2reELW732bEife6u0HV61/Ud1H57ZYnxv36YocjnmVCjs7LSwMG3WLG3YMONyVJR29Kjx3cZNmhiN/pFHjNJcljQtrDXbAC3wFc2xrnGSMeiSjAPJBbFGM/YcqFV9TrM2zr27HCW1p3W9erVeemH0ww8NbdumeetWTXv36vzSi0/cO7Sft/f//31JEARBuE6w4WrVqu3bty83Nxc5ViaG+6ampqanp6Nq999/P3JsfgsZaotubd++XX1zDrBYIAIhiYmJGN29996LGZfF69TECbyZPIwZM+a///3vF1988eabbz788MONGze+eMz0ejD+pKFp8SaA3W/ZsmXkyJFPPvkkymv9zxtMFByaUyWEiwLYqsqMWlVxFOj1v//97+nTp3MRuRaItWlDeSBxDjFp0qT3339/8uTJ7du3N98/QaiYGAzGt6Xl5hoX0DxEFGm+Nt8zFBfriouyi/L1xQYqIVtLGwdLGxvLa/0jFI9qQYHx9W1o8blzxlUXF+Pv+AUFGRfKPlhbXGT84ejsfVraSuM/fa5xnrFTXc29u+beUbMLLpHsq3s2j7ZxClthUbFWbGVpaWdna2VlTWVr2iwIN5kjR458++23v/32m/THygg6xRWjTa8rP9VW4UFn1Y+vob9xcXG//vorGvbggw/iqd98803r1q1btGjx5ZdfonM+Pj7Uxurv86+++iqWhRlv3rzZ09MTsSapzMxMquohQ4a4urrOnj07OzubTaQcHR1Nag888EBBQcHOnTv79esXEBCQkZGxePFiDw+PNm3aELh+/fq2bds2a9ZszZo158+fJwWOWFhYyENHQTIPqt4Qbq4cc0FnzZo1ceLE8ePH48dX7RZcDvoo69atI4VPPvlk8ODB6hJfA5zszJkz0fQBAwbUqlXrkrMvBEG45eiNiqxLNrqyhZVm5axZuRktWRDuEGiqT548OW3aNJHjMiJyfAeBg61evRr17Nq1a3p6+h9//IEQN2/eHA+mzLdq1aply5ZRUVFz5syJj4/38/MLDw8/ceLEiBEjqlatigpHRkauXLkyMTERCaxTp063bt2CgoIQYkJIimfH3d29SZMmZ8+e7dChA2K2a9euPn36eHl55eTkLFu2DHvmcBz3xx9/JBCBJp2IiIhNmzaRgdq1a6PsoaGhZO+aJfNibq4cczJTp06dPHny2LFjhw0bds35JpPcm6NHj9aoUUP1FUwbygnpcKE//PBD7g04O8vbTwWhgkBFZDB+GB9u/t+wAQBBuDVYNB3Tx//sDWyeKzcix3cQuJMCAeUTrzWbKMsssIqnqjgEqk10FFlQ8cGYUMkmID7LapN5F1ALxnglkwiMyf2zlQUOUfq45k0EgnGfG8dNn1axe/fuJ5980s7OzsfHx3zO1wD55FqYr8s1k5KSkpmZ+dVXX9HXkWkVgiAIwg0hIrNO34Bo04pwNUSOhYrMzZVjdDYvL2/lypXff//9mTNnbuqxygJiXa1atVGjRg0aNMjJyfjbAaYNgiAIgnCtLIsPUgvix2VE5FioyNxcOQY14gu33YwV5hH46xyBFgRBEASFyHF5ETkWKjI3XY4FQRAEoRJjNmOF+HFZEDkWKjIyr0AQBEEQBEEQTIgcC4IgCMI1csGwMVwcIgjCnYXIsSAIgiBcC5fzYPFjQbijETkWBEEQBEEQBBMix4IgCIJQbq48PCyDx4Jw51JB31ZhMBgKCwtzc3N1Op2FhYWjo6O9vb21tTWbCCGcrXq9XkW2sbEhgq2trfxupyAIgnBbwIblPRVlR95WIVRkKqIc5+fnp6SkHD58+ODBg+np6bhvaGhos2bNgoKC7OzsMOOlS5eyFYFWv+Lh4ODQoEGDNm3auLu7ix8LgiAItx6R43IhcixUZCritIpTp079+eef69ev9/Lyatq0KU9ObGzs1KlT9+3bV1hYWFRUlJmZ6e3t3aRJE4wZAgICVq1atXnz5oKCAlMSgiAIgiAIglB+KpYcGwyG3NzcPXv2YMCjR48eNGhQjx49evXqNXLkyM6dOx89ejQvL0/FDA8P79KlS/cS+vbt261bNwSafdVWQRAEQRAEQbgGKpwcp6SkpKend+jQITAw0N3d3cnJydnZ2dfXt127dg0aNLC1tVUxWXB0dGSr+iQmZoxSq62CIAiCIAiCcA1ULDnW6/UJCQn29vbh4eFqPnFxcbH64p2rq2vTpk3x4JKIRo0mXIFPHz16NCAggB3VVkEQBEEQBEG4BirWF/IKCgr27t0bGRk5aNAgT09PCwuLpKSkSZMm5ebmsowZjxgxwsPDY86cOdgwIUqgWbCysnr88ceDg4NtbGxUUoIgCIJwy5Av5JUL+UKeUJGpWCPHyK6rqyuKnJ6erqzd2tra39+/SpUqODGBhYWFKpxoAQEBhEN4ePj9999ftWpV9a43QRAEQRAEQbg2KtbIsV6vx4Bnz57t6OhIh9LOzs7CwoJwMpmQkPDLL78Q6O3tPXfu3Bo1arRt21bmUQiCIAgVARk5LhcycixUZCrcyLG7u3u9evUiIyO/+eabnTt3xsXFxcfH79mzZ8aMGZmZmbiy0mVBEARBEARBuOFUxB8BycrK2rt37+7duzMyMvR6PTZsZ2fn5eVVu3btZs2aGQyGRYsWBQcHt2rVinDTPoIgCIJw+5CR43IhI8dXBjdDgTIzM3EeVhEhZWv29vYeHh42NjbqO1fCTaIiyjGo+RVnz55FlMmht7d3YGCgm5sbm/Lz88+cOcOyj4+PTDIWBEEQKgIix+VC5PgKIMR5eXmzZs3at29faUlj2dPTc+jQoeHh4eZ5p8LNoILKsSAIgiDcQYgclwuR4yug0+mOHz8+bdq0/v37e3t7m0JL5PjgwYNr16595ZVXAgMDzS+3FW44MiwvCIIgCIJQUTAYDPixs7Nz9erVa9SowWdISEhwcDCfnTt37tq166RJk7BkU2zhJiByLAiCIAiCUIGw+OeXHOLi4vbv37937959JSQnJ/fv379atWrbtm1T05GFm4HIsSAIgiAIQoWjqKgIM176D0uWLNmwYUNhYaGPj4+VlZUpknATEDkWBEEQBEG4PRQXF+v1el0JBoOh9DfBrK2tu3fvPvYfXnjhhREjRri5uVmUoOJcYXfhmhE5FgRBEARBuD2gs+np6VElsFB6soSVlZWtra2Dg4OTk5OzszOf6DIqbNpcQlFRUVJS0smTJ0+fPp2TkyNyfEMQORYEQRAEQbg9ILt47ZIlS3755ZdVq1bl5+ebNmhaXl7enDlzXnvttVf+4c0339y0aVNpgc7Kypo5c+b06dNXrFiBJYsc3xDuGDleFh9kWhIEQRAEQagUoLO+vr7t2rXr1q1bYWFhafG1sbEh/NFHHx01apT6fPjhh+vWrVvagIlfVFQ0ePDgli1bOjs7ixzfEGTkWBAEQRAE4ZaCxer1erw2JycnOTnZxcXFz88vICCg9DftrK2tq1Wr1qBBg8b/UL9+fW9v79I/j4dAV69e3cPDw9HRMTY2Fr0mTVIWS74e7owfATEPG8sr1gVBEIQKiPwISLm4y38EBPXKzc2Nj493cHDIzs5OTExs2rSpra0t4QixTqc7evTo/PnzH3jggdOnT+/bt888z9jOzq59+/aHDh3Kz89/5plnsGQ2AQtI9tatW7mepJCZmRkaGoo3m7+3J5QLGTkWBEEQBEG4dSDB6enpa9asiYqKQnObN29ub2+Py+LHF4wK+/n51apVKzw8XH3WrFnTw8OjdBz1pT2E2MnJqUOHDnFxcWfOnFm8eHFBQYEphlB+RI4FQRAEQRBuHcixXq+PiYnJzc21s7PDjEvPplDDvQaDAQmuU6dOnz59BgwY0L9/fz579epVrVo1wi/+sz9+TDqQVELpuctCebkD5Lj0V/Hka3mCIAiCINzRYLeurq5169ZNKMEU+g/Isa2tbUpKyrZt2zZcxMaNG48dO4YcX3LKxLlz59LS0lq1aoVzy5yKa+YOmHN8gRDLpC5BEAShoiFzjsvFXT7nGIqKivLy8lhQI76lRdZgMOTk5KxatSo2NhbHNYX+A9qm0+k6d+5cv359U9A/sCNpqiFn0iw9Gi2UC5FjQRAEQbheRI7LxV0lx4gWKlxYWHi54V6F8jEbGxt0Ga8tKCi44M1uZoiDNBNHX/LbeCR+5UFiUkaX2YVPGU4uCxVdji85j0IqIEEQBKFCIXJcLu4qOcZxT58+PXv2bHz3CqO5eDCa26EE9cbiyxkaggvEz8zMXL58+aFDh/DpK1gvDu3q6vrggw/6+fkR0xQqXB6RY0EQBEG4XkSOy8VdJcfZ2dnz589PSUlp3Lixvb29KfQiMOP4+PgTJ048+eST3t7eptDLg/LGxcX98ccfJOvm5mZZ6hUWF5Cbm7tx48Y2bdqg3Q4ODqZQ4fLcGe85Bql3BEEQhAqLNFLl4q6S4/T09NmzZ+O7PXr0cHZ2NoVehE6ni4qKWrRo0ciRIwMCAkyhlwc5PnPmzNKlS++77z4fH58rjEmTgZkzZ/r7+3fr1u0KGRDMyKvcBEEQBEEQbjMl0yjKPV55bXsJV0bkWBAEQRAEQbh29Hp9QUFBTk4OCyoEZc/Pz8/MzDSHXADhWVlZxLmq3BMnLy/vVvYBRI4FQRAEQRCuC4PBoNPp0LiioiJT0F0D2orpRkREbNu2zazCXJCdO3fOnDnzcheE8MWLF+/Zs+eq1hsXFzd9+nQur2n95iNyLAiCIAiCcF0UFhYePnx48+bNSUlJpqC7CUw3Nzc3MzPTrMIob05OTmpq6uXkGI1OS0u76pAwW6Oiojw8PGxsbExBNx+RY0EQBEEQhOsC1YuMjHzllVfGjRv3xx9/xMfHI4tqk4WFBVsLCgqysrLQx8vBVkzxcip5OUhZWekVyM7Ovupblq8f0je/lZllBSF8lp5fwSfLajaFGm7nrJOTkzMyMi6eYkEEAtkaFHRLfyBZ3lYhCIIgCNeLNFLlAhP6/vvvu3btGhoaagq6w8nJyVmwYMHrr7+O7bm5uXXo0OFf//pX06ZNbW1tkdfly5fv3r27Vq1aF//inRmsMSkpCRd88sknvby8TKGXB3FMSEj48ccf/fz8XFxcrvwqt4MHD95zzz0tW7a8wrvkrhlMEsHlHDH7Hj16ODg4EMLy+vXr6TA8//zzJ0+e3LZt28MPP8wmOgl//fVXvXr16tat+/PPP1erVo1rsn37dg8PD/atUaOGjY2N+VxIhHOMiIigqPj7+99UuS+NyLEgCIIgXC/SSJULXApz2rBhA6pkCrrD4UROnDjBGRUWFlpZWTk7O/ft2/e1115DiFE9OgNsQqBNsS8D8tekSZOwsLCyTCHA3xBxrPfYsWOmoMvj6emJrzs6Ot4Mv1RyvHjx4ujoaKxXZR7XP378eFZW1gsvvEAmOf0xY8Yg8Zg6Qs9p0nNAjhMTE+kJuLu7I8H0DUaNGsUVo0ehUuaqHjp0KDY2tnPnzuwrcnwhUu8IgiAIFRZppMoF5pSfn4/6qD+1VwIQ34ULF77zzjuoYatWrYYNG9aiRYugoCB7e3uUTk0PwCA5X0JKj/KyiUA+CWRfOzs7PstogeyFH3MZMXJWkXIw74vgqePimhz0guPeQJQcL1q0CAN2c3Mj/4QA1wTxffHFF5HjiIiIZ555RsnxlClTMONmzZohx05OTj179nR1dcWM//77bw8Pj379+pGISpnIdKJQZyJfYdD9hiNyLAiCIAjXizRSdzlo3JIlSyZPnnz//ff36dPH398fJTV7KpKKv548eRLVu/fee1FApXo4mAo/dOhQly5dPD09S9ttWSDloqKi8+fPb9++HR2vUqWK+aekEVbCMU7sk/DS+bmxcBYca+nSpXx27NhRjfti/Fu3buXUxo4de+DAAeT42WefRY4xZuQY2W3evDlyXKtWLU6cPHMB9+7du2/fPvoVfn5+KuXMzEycm/OqWbPmTTL7S3LrjiQIgiAIglApwQg7dOgwf/78xx9/PDAwEPctbaL465EjR9asWYPLTp06NTY2VoVjkDExMfgfn7///ntiYmJ5h9KJf/bs2V9++eXUqVNz5sxJTU1Vg558Hjt27IcffsjIyFi8eDFHLG/K5QXBdXJy8vHxCQgIoG+A4Do7O6uLQGbUXwlYgPxSX7zjyqgFQrKzszFg83UjhJ4D0kw6t9KMQeRYEARBEAThurCyskIH3dzccMSLTY6tGF6LFi3Cw8O7devm6OiowhFBIrdu3bpZs2Z8ooPlHdwlPnuRZsuWLZs2bWoKLcHFxWXQoEENGjRo2LAhsn5r/JL8lEYF2tvbI8d79+49d+7c2rVrExIScGL6CeT8wIEDdBvOnz/P1m3btoWEhJh/4Jo4uD45N1+uW4bIsSAIgiAIwnWBCKpRT7MRloZNaF+1atUwQhTW19fXHE5grVq1UOr69euj1+VVWJUyzo1ENm7c2MvLS2WAT8JJkwh169bliJfM2I2CxDkF88wNPlWImuisBpJXrVr1zTff7NmzR1/yXg6isdXBwWHRokXffffd8uXLWaaHoGZlANcqOTk5ICDAHHLLEDkWBEEQBEG4iWCKNjY2yCIKW3pomXArKyullSwAIWpTGSEpdmdHUlApm1NgmXCOqz7Lm3LZIWUOHVoCCyqQowcFBTVp0oQQzHjYsGFt2rQJDg5OTU3NycnJy8sjVw0aNOjevfugQYMaNWrUu3fvZ555xsPDw5xCcXGxk5MTcbhoKuSWIV/IEwRBEITrRRop4aqkpKQkJiaGh4fjhaagkknD2dnZaWlpPj4+uKAptDwYDIasrKz09HRSuOCVFDqdLioqKiAgwPz+h5sEeQDOBQtXGUAvi0pAbbFnNhUWFmZmZp47d27v3r1cgREjRrCLsnnyafZ4lSCoOcpsVXFMobcEGTkWBEEQBEG4ieB5GRkZyPGePXv4zP3nx/OwQ5bj4+P379+PIrNMiNpURpRb5+TkHDp0CPMuKCgwD3pizKmpqaSMNxOnvCmXC/zVumRc3Kzm6Cyy6+DgoNSWrY6Ojv7+/nXr1nVxcUGCCUfl2cXW1pZeAculzRhYZS8+b7EZg8ixIAiCIAjCTUSn0+3evfvo0aNNmjT566+/zp49q8KLiopOnTq1bds2X1/fJUuWnD59mhC1qYyQcmRk5KpVq9zd3VesWHH+/Hl0mXAUGV2eO3duvXr1tm/fHhUVpcKFsiByLAiCIAiCcBOxsbFp2LBhamrq999/HxYWVq1aNRVubW0dHBxsa2u7YMGCKlWqVK9e3TzjtoyQct26ddkLt2Z3JFuNv1pYWNSqVcvFxWXq1Kn29vahoaEXjMsKV0DmHAuCIAjC9SKNlHBlDAbD2bNnIyMj27dv7+TkhNSq8IKCgvPnz8fGxiq1NU9LKDtFRUVxcXEJCQkhISGenp5mvSbl7Ozs7du3N2nSxN/f/9ZPTrgkhYWF27Zty8vL6969e4X1dRk5FgRBEARBuIkUl/ySM0aIoSKypWc4YMPYbVZW1rlz51go75AlyaKbaLeaVVzagEntzJkzhGDJ1z/hmIwpTOslmILKk2dbW9uOHTv26tWrtBmXK5FyRb42rCZMmGBarNicyP6ipstLphVBEARBqEhIIyVcAfR048aN06dPP3/+/IoVK3x9ff39/bFDnU6H137yyScxMTFqPDU4OLhcby5LTk7+7bff1q5de/z4cVJo2rSpvb094bm5uUuXLv3jjz+SkpJ27NhRpUoV9dvUaq/yot56sWzZMnKohrdxbgw1IyODg+7du5dsm8fCS0McegI5OTkYPBEuOXpNVv/8809ra2tSvmSE0qSkpHBSnIu7u/tVI18zMnIsCIIgCIJwE0Eu8dcmTZo8+uijzZs3x1aRRcL5XLNmDaI8atSoYcOGbdq0KTU1Ve1SRqKjo/ft2/fUU0898sgj+fn5W7du5VgoaXp6+oEDBwYOHPjYY495eXmtX7/+er6Qp4a9jx07tm7dOvMvUXMUQlavXo3ZX+57hMTBfTn3M2fOXG70mn0xeATatH5FuGJ0MEr/APXNQORYEARBEAThJoLJ4awODg6enp7qRWZqBoX6JMTDw8PJyYnV8iosxkkKzs7O7u7upMAqKRCCRNra2pIyZmxvb88qgaZ9rhVLS0sOdPLkSeXfHAgvL/0GZRWoUBkDrBr3zc7OViercqjOVMUpva8KV4FshdJbS0dmkzkRFXgDkWkVgiAIgnC9SCMlXAE0js9Zs2atXbt269atgwYNqlGjhrW1tYWFBVo8derUdevWRUREdO7cuWnTpji02qss4NmnT5/+9ddfSTk/P3/UqFGurq4EYsbnzp2bMmXKxo0bk5OThw0b5u/vX95XYZjBQUmEA5HthISEWrVq2djYELJ9+/aQkBDEt0mTJpwLErxo0aLp06evWbOGXfBycvLnn38eOHAgMjISo/X29j5x4gS5Xbx4MedLJuktkP7u3bvR7s2bN8+cOTMxMbFatWp2dnacEZlXv4CdkpLy+++/szsJ7t2718/Pb9OmTX/88ceRI0d8fHzUFAtQub1+ZORYEARBEAThZmEwGAoKCg4fPoyehoeHh4aGHj16NCsrC1nMycnBlVG9OnXq4J1nzpzJyMgo+1AoAhofH4+k1q1blxTs7e2xzLy8PFI4f/58TEwM4bVr13ZyckJP1cCtac9rArfGvNUEYjh58iQ5R2rZRMppaWkLFiyIjo4ODAzEblFY1BlfR3/JAApLN4AsLV++nHxyKVxcXFavXs0ps69Op9u/f39ubi7h+C5uzSng3JmZmepqECE1NZWDqmPt2LEjPT09ODiYy4iOX/Adx+tH5FgQBEEQBOFmgZWePn36+PHjjz766L/+9a9x48Yhc9gq2kdgRETE2LFjx48f//zzz+O1eLMaZr4qOCKyuG/fvqpVq5ImKYwYMWLhwoWxsbGksHHjRhz0P//5zyuvvDJ06NB169aZfx/kmrGwsFBzQvBUzPXEiRO1atVydHRkE5nhHBMSEgYPHvzYY4+NHj26S5cunCYK26lTJwS9R48eLVu2dHd3b9u27ZAhQ7p3705nAPclKSXHaPGwYcOefPLJ6tWrY9hXyCrXjVO+//77uWKcGrk6duyY8uYbhcixIAiCIAjCzQLPS05O9vX19fHxsba2DggIwBETExPZlJaW5uDgEBgYqOYHBwcHZ2RklFGOAafEp8PCwvBgYAHRVGPSKSkpfn5+Xl5eNjY2qCRHKdeY9OVAhatUqRIVFZWUlMSBgoKC1EsqOCK6HBMT89VXX/373//G1KdNm3by5Enct7TmWlpaYu3ffffdjBkzdu3aRf4JxG7JPJ7t6elJ+mSb1EDtcjHYeb169dRUCi5dzZo1uZgyciwIgiAIgnBnoFQPMS0sLMzNzS0oKDDPcOATQSQcx1VvYFCoHa8M0UhToXYnqdIps8yxOCLpGxMtQe17zaDC1apVO3HiRHR0tJOTE86N76pNLLi6utapUwdzbVCCsnYUVh2a7O3fv5+FLl26DBkyZPjw4ebZ1eyL8tJzYIH4QCAx1bVSl4hlQlS4+YzYygle7iVx14zIsSAIgiAIws0lPj5+48aNa9asWb9+fVxcnHJKlC4zMzMiImLt2rV8RkVFlWsElN3RxEOHDpEmKWzZsgWDNNvqyZMnCeSIhGdkZKj4atM1g7+qb+BFRkaqgXAVTspubm6enp7t27cfOXLkI4880qNHj6pVq3p5eREHfWcX8paVlUWcNm3a1KxZMyEhAbVVu18MCdrZ2aWnp587dy4nJ2f37t3mkW8+9+7dm5ycTIKc+5kzZwICAsw5uSGIHAuCIAiCINwsbG1ta9SoERgYiFDu3LkTz0PmGjZsiMUS3qBBA1Rvx44dBw4ccHZ2rl27NvFNe14R9NHe3r5u3bp5eXl79uwh5SNHjrRq1apKlSqYYvPmzW1sbEgWcO5GjRoRbnXdP9dMCu7u7v7+/ur7cKXlOCwsrHr16jNnznz11VfHjx//888/4/2ckaOjI9Hmz5+Ppqs3wb3xxhsTJkxYtWpVfn5+bm7u5foDCDSfX3311QcffMBeyLfyfvLAjl9//fW4ceMWLFiAbTdp0qSMF62MGMe6TYsVG/nZekEQBKHCIo2UcDkQLZ1Ol5WVpQY+AW21s7NDbQtKKPzny2QoppOTk5qKoEKuDAmiieafz2AvHJHdkVGMmWTNQ7OEqO/SlTHlCyCd8+fPI/ctWrRAjnHxxMRERJw0Y2Jizp4926ZNGxLnHFF8Vjll1LlevXre3t5k8sSJE/v27aN7EBoaevjw4XPnznH6ISEhGRkZfn5+4eHhW7ZsoZ9ACMc6dOhQQkJC586duWg4MTv6+PjUqlXr6NGjzZo14+w2b95MOrGxsdHR0VWrViUQP76287ocIseCIAiCcL1IIyUIlQaZViEIgiAIgiAIJkSOBUEQBEEQBMGEyLEgCIIgCIIgmBA5FgRBEARBEAQTIseCIAiCIAiCYELkWBAEQRAEQRBMiBwLgiAIgiAIggmRY0EQBEEQBEEwIXIsCIIgCIIgCCZEjgVBEARBEATBhMixIAiCIAiCIJiwKC4uNi1WSJbFB5mWSiG/Xy8IgiBUKGitpG0ShMqBjBwLgiAIgiAIgomKLscXd8Slay4IgiAIgiDcJGTkWBAEQRAEQRBMiBwLgiAIgiAIggmRY0EQBEEQBEEwcQfIcelJxjLhWBAEQRAEQbh5yMixIAiCIAiCIJgQORYEQRAEQRAEE3eGHKvZFDKnQhAEQRAEQbipyMixIAiCIAiCIJi4A+S4uIQ+/mfVghnT5pIIpiVBEARBEARBuA4quhwrD9br9YWFhQUl6HS6oqIig8GgNhHHwsJCRRYEQRAEQRCE68FC+WUFBAPOy8s7duzY77//npaWxrLKqqWlpbW1tZOTU//+/Zs1a+bv729lZSV+LAiCINxGlsUHyRdjBKFyULHkmMyguXwaDIYzZ87MmTNn7969+fn5CLEKB5aJSQQ+q1Wr9uabb7q5udnY2KhwIogoC4IgCLcYkWNBqDRUIDk2e216enpERMSvv/7KqpJgZcYlsS6ETUFBQY8++mijRo1EiwVBEITbgsixIFQaKtycYyT44MGDS5cuZVmZsQpUC5fk7Nmzv//+O3GuHE0QBEEQBEEQrkwFkmM17ltUVPTXX38lJiZiulceCVYqrD5Pnz596tQpvV5fskUQBEEQBEEQroWKNXJsMBhycnKSk5PNE4hV+CUprc7EPHTokMixIAiCIAiCcD1UIDk2jwSrhXKBKCufFgRBEARBEIRrpmJNqwC7EsyzjcsIPl27dm3xY0EQBEEQBOF6qFgjx3q9PjMzs6CgAEs2hZaZvLy88iq1IAiCIAiCIJSmAr3KLT8/f968ebNmzboGMwZLS8s2bdq88MILNjY2piBBEARBuCXIq9wEodJQUUaODQbD4cOHFy1aZGVlZQoqJ6SwZ88eGT8WBEEQBEEQrpkKIcfGr+AVF3/66ad6vf561DY/P//XX3/lU15bIQiCIAiCIFwDFUWOc3Nz8/LyioqKTEFlhn3NC7Bnz56zZ8+aAwVBEARBEASh7FQIOdbpdJs2bTKtlA01L5nPkSNHBgYGsqBC0tLSvvnmm5ycHPFjQRAEQRAEobxUCDlOTk7es2ePaaVs4L6Wlpa+vr49e/Z88803q1evruSYwJiYmIiICJFjQRAEQRAEobxUCDnOycnJyMgwrZQNVNjV1RUzdnR0dHd3HzhwoGlDiR/HxsaqZVFkQRAEQRAEoexUCDlOT09PTU01rVwRnFiNGTdt2vS7774bPHiwlZWVtbV1u3btGjVqpAaPWUWOVUz1qfYVBEEQBEEQhCtTIeS4qAS1rAT3kqhNwcHBTz311JgxY+zs7FQInyjy0KFDa9SoURJRU2+rMG8tCRMEQRAEQRCEq3Cb5VgN6/JpHt81L5QGwa1evfp99933+eeff/bZZ927d/fy8kKIzeLLQt26dceNG0cgKTg4OKjwS6YmCILTfrH4AAB8fklEQVQgCIIgCJfkNsuxsluMFlTIBRABD27SpMnzzz8/ePDgatWqEdPS8v+zbdTqEohpa2vLJoPB4Obmpraa7VkQBEEQBEEQrkqFmJJ78ODBH3/8MSYmxrReIrVFRUUuLi6dOnUaMmSIk5OTvb29aVsJbM3Ozk5JSTl16lR+fr5OpyssLCwoKFi2bBln9NZbbzVo0EDMWBAEQbg1yM9HC0KloULMOXZwcHB0dDStkKeS0d+BAwe2a9cuNzf3zz//XLhwIQaMEOv1ej5TU1O3bdv2yy+/LFq0KDY2NjMzU01ZRo4xY/ZNTk5WSQmCIAiCIAhC2akQI8cZGRmzZs1atmyZGutt0qTJiBEjQkJC1FZyqNPppk2btnz5cnt7e2tr68cee6xNmzZOTk7EL51/pHns2LEEvvTSS02bNkWy2Srjx4IgCMLNRkaOBaHSUCFGjh0dHdUsCFzWyspq1KhRmDFqqyDExsbm7NmzI0eO/P7775s3bx4TE4Mis4ldVBxgOT09vVq1ah999FGjRo0IIWUxY0EQBEEQBKHsVAg5RmEDAgLUGDBS6+LiUlpqCYeioqLu3bt7eHi0atUqKioqJyfHtPkfiJOfn49Ve3t7KzMWBEEQBEEQhHJRISTSyspKvYbC2tqaVaXCZgoKCrZt2/baa6+5u7tjvchxv3793n333cLCQp1OZ4pUMhF5w4YNDRo0sLW1VYmUpC0IgiAIgiAIZaWijLBaWFjgviwYDIbJkyevWrUqNjY2MTExISFh5cqVc+fOdXNzIw4g0C1btgwNDd25c2d0dPT58+djYmIOHz787bff4tCurq7EUbMsVMqCIAiCIAiCUEYqxBfyyANs2bLliy++sLOzmzp1qr29vXoHBY6L717wbmPAodmal5fHp42NDfGTk5OnTZs2evRoPz8/mVYhCIIg3ErkC3mCUGmoEBJpHBC2sKhXr16NGjWU8ion9vT09PDwsLa2ZtUU9R/QX5zYxcWFCM7OzixnlKDmVAiCIAiCIAjCNVCBplVguv/+978bNmx46NCh4uJi9FdhFOdLzZEg0BSj5JVtW7duzc3NJRFWTTEEQRAEQRAEoTxUII9EalHbbt26nTp1Ki8vzxRaNpDjo0ePenh4YMwsm0IFQRAEQRAEoTxULDm2srKqV6/e5s2bV61aVXbHLSoqSktLS0pK6tu37yXnYAiCIAiCIAhCWahYMxDwYycnp7Zt286YMSM3NxfrNW24FNgz6HS66Ojod999d/To0c2bNxczFgRBEARBEK6ZCjc9Fz9u1qyZn5/f3r17DSWYNlyE8uDs7OxFixbFxMQ0atTIxsZGbRIEQRAEQRCEa6AiztDV6/W5ubmPPvpovXr1nnrqqYCAADz44iFhvDk/P//FF19MT08nWpcuXeSreIIgCMJtQV7lJgiVhopokziug4NDaGhoZGTkjBkzLjd4XFhYuG/fvszMzG7durVv317MWBAEQRAEQbhOKu67HXDftWvX/v777x07duzfv795/LhkpnGxXq//97//ffbs2XfffbdWrVrqd6cFQRAE4bYgI8eCUGmouKOtlpaWtWvX9vT03LFjx88//1xQUIAQo8U6nS49PX3BggWYMa6sXt9m2kcQBEEQBEEQroOKO3KMBOfk5Pz666+2traJiYn79u1zcnLClePj4w0GA+r80ksvIc0TJ0708fGRORWCIAjCbURGjgWh0lBxndKi5AfwbGxsXF1dn3jiCQ8Pj6Kiori4OEICAwPHjBlDnApr9oIgCIIgCMKdSMUdOdbr9Xl5ebNnzy4oKBg+fLiTkxMLubm5uLK1tTXevH///smTJ7/99tsBAQEyciwIgiDcRmTkWBAqDRXXKQ0GA36ck5Oj9N3GxsbZ2dnHx8fe3l7JsYODA8uZmZkq/sVc4P2klp+fryYuq00XRBAEQRAEQRDucm6uHI/aUnfUlvoln8Z/j22qz79RW+qZNl8Ks7kix4WFhbivnZ2dlZWV2lr6u3eEOzk5xcfH63S6i39Lj92VXrOJBUIKCgqmTp2q5FilI9/kEwRBEARBEEpzs0eOSR/TxUGN/4oti/lXEnIl8Ne8vLwFCxa8+OKLu3fvDg4OdnR0NG0rhZ+fX/369b/77ruXX35527ZtmLQSXzbxuX79+u+///63336bNWvWli1bTpw48dlnnyHKmzdvvvKvUguCIAiCIAh3LTdbjg0lKnzBv0tjHDEuITU1FSeeOXMmimxhYeHr63vJIV4HB4fq1auz6dy5c3jw8ePHc3NzCVeJBJRQt27doKAgEpw7d25kZCTGvHr16rNnz6oUBEEQBEEQBKE0N/cLeaO21DUt/S8/tz1sWirFxo0bjx49iuOeOXMGo01ISECOWfjkk09sbGxMkUpBznU63auvvnry5Mk6deokJSVlZGQ0aNCgdgn16tUjqZ07d6alpZ06deqRRx5xcnJ64403HB0dn3rqqbZt28qcCkEQBOFGIV/IE4RKwy2YVnHxv0szadKkv//+G5dFXl944QV7e3tnZ+c+ffqYJxxfAHbLpnbt2rHg7e39yiuvDB8+/MSJE7Nnz/7iiy/mz5+/YsWK7t2733fffU8//XRUVFRBQUHr1q09PDySk5PFjAVBEARBEISLuayq3iDKMSzdsmVL/Pi7777r0qVL1apVra2tkeOwsLAriKx6ZwURbGxsatSoMWTIkKlTp3788cfsmJSU1LZt2/fee+/nn3/euXMnWlyrVi2cG1feuHHjTR0vF24zBoNWWKilpWkpKVpqqpadrd3oWeZ6vSE/vyAzKzsjI5PPwkKd+tKnIAiCIAh3OjdyWsVjm+oXl1+2LQwae/3c9tCwYcMGDBjQr18/T09PcvXss88WFRWNGzcuPDwcCb5YkYmDkSxfvhwh7tGjh/pZkDNnzvzyyy9Hjx4ltbi4uJo1ax4+fDgyMjI0NPTee+9FoLOysubOnfvoo48i3zJ+XAmhPBcUaCdPakuXaufPa9bWWvPmWvv2mq+vcfliivVacYFWEKflndB0qRpFwsZfcwjTbH01S7tL9h6LivTZ2TkHDx2NPHwMLXZ1dW7etFH16oH29vYl5VQKlSDcjci0CkGoNFhNmDDBtHjdLDj3La5rWik7xj2KBwc+6+HhsWDBgnXr1nXs2NHOzg7rTU1N3blzp5pw7OzsrP8HpLmgoODAgQObN29etGhRbm5urVq1GjVqFBMT8/rrrzs6Or788stI8PHjx1nu1avX0KFDz549u23btk6dOllZWRUWFhJeojI3e+BcuLXodEYh/vpr7bXXtHXrtD17tL17tdWrtfXrtapVtaAgo/v+j7wWa4YcLWOTdu5TLe57LXG6lrJMy9yi5UdpdkGajbdm8T8+XdIfKz5+PGrazzPWrd9yNjo2Njbh9JmYnbv2JSQkVa3i5+jocLlZQIIgVG5OZH9R0+Ul04ogCHcyN3LkuOTrd9c4bPZz20idTofybty4cfr06X379kV84+PjyR62YWFhgRMTjQVCgAXCDahKcTGyO3DgwPPnzx86dOjtt98OCwtj05IlS/DptLS0VatWEeGHH35Qu6Snp//888/169dHwfFjGeerPBgMWnq69u232pQpxoWmTTV7e+NocVaWdvq05uGhffaZ1q4d3SxTfNDnaOnrtBNPa0UZmqW95jlAq/K0ljRHi/9es/XXan6vuXcukWlTIaEgnTl77pdfZ6elpYeFhbi5uVhZWhVrxQX5BafPnkOOH3rwHg8PN/FjQbgLkZFjQag03PChU6Xa5k/1T3FxYOlPo3kgxx4eHiwsXLjQ1tZWCbEaKlZxUGE+lSITaJ7omZOTs3v3bssS8vLy8OygoKAjR460bdv21Vdf7dmz57Fjx9Re2dnZp0+fPn78OAtixpWKwkJt927thx+0xETNxkYLDdXq1tVGjdK++EKrUUM7e1abNEmLizNFVuQe0859bpxTUazXHGpq3gONo8VYsj5LKzinnfvC+Fn8//OVs7Jy1q7fEhuXQOHs3q3D/cMGjHhw8MMPDR0yuI+ri/P2Hfv27Duk08lbtAVBEAThDuZmzCv4H+UtgeVLBv7P5+jRo1988cWIiIg333xzypQpNjY2pac94LWlMYX+g7e39/fff//888+z4xNPPPHss88SByEeM2bM77//PmzYsHr16llZWWVlZU2fPr1r166HDh3KyMgw7SxUDrKytAULjN/Ao0+Vna3Nm2f8N3u2cczY1dWkzjExxgFmBaUoZbGWvde4bO2l+T2i5Z/V9JmmMmnI0/KOa9l7NEOhcbUkekZG1uHDJwoKCs8nJn3x1Y8vjJvw6usfrVy9ESc+dTqartrOXfuzsnNUfEEQBEEQ7kRuuByT4DX8M47gorNubm6DBg1CZF1dXXFZQtTg7sU2XBriWFtb+/j4tG7dGvFFqZ2cnJKTk1FhNqmpFyqdI0eOZGdnN27cOCcnp6Cg4MrJCncY+flaVJTRjLmt3O7AQK1LF+2ee7SdO43TKghPTtaSkv5fjjWDlnvU6L5WzlqVp4yFMGGaVoQc/0NRupZ3qtTIcXFBYWFGRiYlqqhIn5OTq9frg4Kq2tvZLVu+Np+jFxenJKcSboouCIIgCMIdCGJ6w5jUNmJS23Wl/1lc5vVWU9puKh1tStvNBA4YMODs2bN///23imNra6sW4KrzH9SX9pDd1atX4y6jR4/Gsx1L6Nevn9mwf/31V47i5eWFyiQmJoocVzbMN9TaWnNxMU6uAEdH4zKwVf0zwYJBs7DRXNtpXn01KzvNe4hmF6A51jJ+G8/4VbxizZBfEs0ExciipCNHgaIPVq1aQIsWjQ8cPJyZkaXTFRGPf5aWVymrgiAIgiBUZG6kHDtoPhf8K7b8f7EohcFWcy8djVVCW7Ro4eTkdPLkSTWT2N7eviSyUWrVwhWwLnlLV1FREcobGhpao0aNPXv2pKWlVa1aleX/a+88wKsqmjB80ntCDS10klACQui9Skd6b9IVEBAEEelSRRGQIk26NCnSEanSa+glgRAILUBISCA9+d9793ANofwBDQjO9/hcz9kzOzs7Ozvz7eUkUa9nxMXFwaHd3d35ZIjHjx8LOX6vYGeneXhATg3X0dHaqVOGtyx+/JHA0kqVMvxwnqur4b+/flrOXLPi1s7ws3fmjgZmnPULzSa75lhYs8tjIM3mdppNZs1Ml+eIZWtnmzZdagsLAsrcycmhaeO6ISEPj584E8VwRgG3LJkcHOyVvEAgEAgEgncR/yQ5fh5e4Vu0HDlyNG3a9O7du+Hh4dxCNRwdHW1sbP7v18ZAkWN/f38nJ6dOnTrBg/fs2VOvXj1vb297e3tFgiMjI+vWrYsA5BidERERxq6C9wUODlr9+oZf2QYPTp1a+/BDrUoVrV49zdfXQJStrbXSpQkynT0DM3MtVWXNwkm7u1w7UUo77KmdKKeFHdPurtEe7tXiozTrTJpjEc3MRpfXtFSpnIsVLWRnZ2dhbuHhkcvS0uLM2YsREZGctSwsLOztbMuULupgL+RYIBAIBIJ3GClNjl8B5ubmBQsWhLzCj6Gzir8m8091qBeUb926lS1btvTp09+7d8/Dw6No0aI3b96MNn6rB+DcWWBORtoN1K/CELw/sLMz/L2Pli21tGkN17BhCwvDC8cDBhjIsaur1rWrliGDLqzgUk5zbW34hjguXIu5q8UEadG3tdhgwy+vsM6opWts/Ar5r1917OhgX7liaTe3TDa2NjcCby9avMrX9wqxRJQ62NuVKVMsfz53G5u/XgcSCAQCgUDwziGlyXHC8/57IaC2FStW9PHxUb+7jc9Hjx7Z29vb2Pz17d2zgJ1AjiHEhw4dqlGjhpWV1cyZM/v165c7d26o9g8//ABvhiJDlOfPnz9mzBh00gtyLK9VvG9wdNR69dI+/9zAj/fs0TZv1nbs0G7dMnxnPHu24e/kQZoTwyqdlrG94fdUWGfQzO0NbxjfmKiF7jG8c5ztKy1jG83CwfAF8xMQZuld033StU3ZMsXMzM1u3Q4KC3tkbW2V1S1TrVpVGjeq7ejoQDTq0gKBQCAQCN5B/JN/Ie9Z/HZ9mn71NBpk7aFfJYK5uTnkAzq7adMmd3f3S5cuXb16lUb11a96UVhJJgZchPaSJUuGhYVt374dcjxlypT8+fMXL16cR7DtnTt33rlzZ/LkyeHh4dDls2fPVqhQYePGjQULFixQoAD6dUWC9wCsJvQ3Xz7DS8aZMxt+z3Hx4lqTJlrnzpqnp+FRkuWGyEJ/U5XXXMob/li0uZXhN1ekqqzlGKqlrqJZuiRmxoCIMjczs7W1yZMnR/ZsbtmzZfEq4OHtXbBypdJFChdwdnYigoUaCwT/TchfyBMI3hukLDXMG1Xluf/pj59BQkKCra3tAyMSU+G4uDgbGxtra+sXfS2H8I0bN6DRAQEBfNasWRNVsOHdu3eHhoYeOXKkZ8+e3bp1c3R0RBIBnkLE9c6C9wnQ3zRpDF8VDxyoTZigjR+vdexo+EE9BwcDFX4WZhBiJ83JW8s+VPOcr3nM0tx6aQ5exu+Mn/rb0SZwTkudysW7iFfdOtXqf1SjZvVK+fK6G5ix/KIKgUAgEAjefaQsOf6y8lT13+dlJ37o0jFse6pOBYf3rzgFCjtixIjBgweHhYWZ3m3gAu7r4uLy+PHjM2fOxMbGJqbCMF0osp2d3Yv48fHjx1OlShUYGDh06NDUqVNHRUUtWLAgV65c33333aRJk0qUKIFmV1dXlNy/f5+x7O3tX6RK8J+DuZ1mlUazyWL4ITzL1AbG/G96HV8gEAgEAsEbw5tgAIr+WllZQVjV98EhISE3b950c3MzNzenBQElAywtLZG8ffu2ujUBAehydHT0c78/piU4OJiOpUqVgkCjFqAqd+7cjo6O6ktiNDg4OHDx6NEj5E2/Kk4gEAgEAoFAIFB4E+QYJgogpg8ePLh//z4s9urVq3ymT58+IiKCRq6BehQaGuri4uLn5xceHm5izCbAj+Pi4tSvY9ObjO9UhIWF3b17F97s7OyMBnTSHXKsrpV+oH6wz9/fH2acLl06CLTSIBAIBAKBQCAQALNnCWhKAFIbFBTUs2fP1KlTW1hYREZGQmfhuIl/jTGWqGsYbUxMDPRXvRysngKeqltYr729PRpUO0DVw4cPaXR0dFQtCD969Aj9DGfSjBmIwYxB//79PT09lbBAIBAIBH8Hm25lq53pmn4jEAjeZbwhcswo8fHxAQEBz1JhhcS36vpFhpkewXrVKxmqXUE9VaqevTBdw7zTp0+/PdhdNQoEAoFA8Dch5FggeD/whsgxYKC4lPm7G4oQ6zfJA13Mzc1NjFkgEAgEAoFAIABvjhwLBAKBQCAQCAT/cshPpAkEAoFAIBAIBDqEHAsEAoFAIBAIBDqEHAsEAoFAIBAIBDqEHAsEAoFAIBAIBDqEHAsEAoFAIBAIBDqEHAsEAoFAIBAIBDqEHAsEAoFAIBAIBDqEHAsEAoFAIBAIBDqEHAsEAoFAIBAIBDqEHAsEAoFAIBAIBDqEHAsEAoFAIBAIBDqEHAsEAoFAIBAIBDreJjne3M3MrNtm/eZfCr/JZc3Myk72028FAoFAIBAIBO8zUpwcG9llIvzb2bBAIBAIBAKB4L+LN/LNcZlJvgkKm7rOqv1OfRGbp/e+hIR9vfPot8+D4Qtw+W5ZIBAIBAKB4H3AG36tolb/SWW0/Ss2CpUUCAQCgUAgEPz78KbfOc7j4aVfPcFf7108/fWr4QtZExK9jKHeVNafGruolqR6TP2TpxYkfgPE1Mkgb7pJJKG6Gp7WnqVp+/u4GxqfHkogEAgEAoFA8I7hTZNjv0tn9CuFWbXdzw3W37jY36d9Iko6Kv+TdzF8J5WZVfspHjurdm1tk+GR6YWHp/UYmOraBqbb5KiF97r30Z68/+HbbIWpkwmbu/0l4Zt/lKFrrZmGEUwvjrz8/QuBQCAQCAQCwb8cb5Yc+01u32e/1nXwXxyy66aEmbWMV7UadP3rhQtI519EM0+dZmW0WWsTs+Oum/ReTwA7TaQnyW0y1PptXLG/zKQFTx7m6b3v5UQXgSQWCAQCgUAgEAjeebwRcqy/dGBmpr55TRarTPyOgzuM+il0bfC6xPQFag3cWPPyeBkdhlr3n1TGOBV5e0IgEAgEAoHg/cQbIcd//baKZL548PQ7DoYXIPQHfw9/V63xV1eY3tt4+oVlgUAgEAgEAsG7jzf9znGyYPweN/HLF/8MXqLW+HOCZy4l6wthw3vGBl799IseAoFAIBAIBIJ3H/9Kcmykqibuafg5uCSvVbweXqZWvTJh+iE8v8lln3l3YnO3v74s9j23XyuT39147Z6/jLb/nK/xWiAQCAQCgUDwLuNfSY61WjONv0pCvRpcW9tk+IUQ/wBepjZP732+kzTTy9Ermpl+OO8Jas3cpOl9zWrP6rrpyRsieXoP7qoprfKmhUAgEAgEAsE7DbOEhAT9UiAQCAQCgUAg+G/j3/nNsUAgEAgEAoFA8BYg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BhlpCQoF8KBIK3hYQ4LSFKi7qpRfhqMcGamZlmlVGzy61Zu2rmNnKIFQgEAoHgjUHIsUDw1pGgxYVrofu02z9rDw9q0bc1M2vNNrvmXErL9InmWFAzt9UFBQKBQCAQpDDkGymB4G0j7rEWslu71FkL3qzFR2iubbQPdmhp6mh3V2oXWmuh+7WEeAOBFggEAoFAkPL4j35zzKzj4+Pj4uL45NriCXik2s2NMDMzU/ICQQoi7Lh25QstZJfhG2LHwlrWAZpDIe32fO3aN5q5nZaqquY+TbPJpJlZ6fJPQKzGxsZGRERYWVnZ29vT8ujRo8jISGdnZ0tLy1eK3piYmLCwMLTR0dHRkU/iX3/2thEVFRUaGsqkbGxsmJSaI6ZaW1vb2dnZ2r7+1+rh4eEod3BwwIHcohaXMnd0Pus9/IMAyUG/1zTsQRIb9Pv/B5yMBqUE/SQcVk0t3EsQHR1NF1YZOxlLpal/HK8dOS8B+ZUpR8fEkG3NzM1tbWwsLS2SxBUCLAGzMzmWOeKTZJqBc9BADmct1CICFD58+JAwZixWDc2mModawkbpVy3JAc4hVJQSrFLb7e8EHhZiNhcoeSVLBALBm0HKkmN0h4Vp169rZ88aLsiKWbNqefNqadOSAXWZF4F0ef78+du3b5cqVSpNmjR66zMgoW/atClr1qze3t5/p2xQFMlWBkZsbv5KeuhIIt6/f//Nmzf1JiPy5ctXvHhx0ujLU7xpXIp9QEDAiRMnSMS005I7d+6iRYv+49mTFffx8fH19a1Tpw4pPol5PKWWUHKwnHqwefPm0qVL58iR45+ql4KkYJMEjNRuTNJiQzXrLFr2wVp8pJaqonZ3lXZtlEHAzkPLNV5L/aFm4WDs8BcoseyRJUuWNG3alGCjhfXaunXr0KFD2TIvWTJWWS001yw0F/fu3fv5558vX76cOnXqtm3benp6wjaUcEogsQEvp0GI+fv7T5gwoUePHnnz5mWb7N27d/369Ww6Nze3Ro0aFSxYkA37GvHJ1lu9evUff/zRokWLkiVLsuP+/PPP3bt3d+zYMXv27NzqckZgxsqVK7dv387WUGQLs/FVt27d8JUu9AIgDzCSDbVs2bIjR46w5bmFBTZr1oz99fIsQWJZunTp2bNn2bB169ZNiXVhOsmMnOQjNjYuPPzR6TMXzp67CIN1dnYs5v1BzpxZSWjGrx30ISCvK1asOHDggEqDtHh5ebEiGTJkSE7ee/DgwezZsxFu2LAhzJ4W5nL9+vVx48Z16dIlXbp006dPv3v3LsrVEnDAqFixIm7kQml4EQgPBczYsmULq49mzMbI9OnTt2nThgz/SpUiMYKCgjC7QIEC1apVwyFqlCQhJxAI3iIshg8frl/+06DwQfPWrtUmTNBmz9ZWr9a2btX27dOuXdNy5jTwY1LBS5JwaGjowoULFy9eTC5zdXXVW405SxUbUhW35Nb27duT+8qVK6daVIoxiXFtyMRmZuqWdsQU1C0CAJJ98uTJGzdukPgUXeARldjUnWvVqKB6ccHQd+7cGTFixMyZMzds2LBx40bKzLZt20h5mET2VPJoMHVJPC619ty5c5R/kjV1etiwYZSK343AHkg/DIC8abIcPSYNSiefJmsRUC1qdkC1AHWr+s6fP3/y5MlUIMqzUkujUs50qCXwDwo/hAmi8MEHH1D+1SgmMRSqjkqhGkW1C14R8dqtWdrjc4avjd16axaO2q2Zhm+LI69ooXsMz80sNPsChm+Un3nzOCQkBNoEw4PQQI7xP2FD/LCyTk5OL1kOlozFXbVq1dWrV1lcGAbxAMkODg6GH+/btw/GljZt2pRbUAxgrN9+++3SpUtQ3pfTgitXrowdOxYaAftZtGjRd999B/th48Oojh07Bjlm+skhUklA0K5Zs4YM4+fnh/fwGOSYzcu2hWw9axKbghHv37/PxsRvtLB5k2Sn54KswigwY0dHR0aEf5PcIPds/MOHD+P/jBkzvsR+lunHH39EHsnChQu/xkz/L3AFzDg5kZMcGNNCwqVLl+fOW7Zz1/6Aazjgtv/V60eO+ty+fTdL5gz29n99/828mCCpj2COiIiANXJ4IB9WqlTJ2tr6/1pCF6KIjO3t7U3KVY2Ex+jRoytUqEBgrFu37tq1a6zX0aNHWS/AyadQoUIoV8LPBWkNw7Dq4MGDuH3Hjh0LFiygRrCIpEdUMUSxYsVI2q/HaCkZc+fOtbe3d3d3J5yIOkYx2S8QCN46UpAch4drP/+sjR2rXbxIFdHSpdOcnLTAQO3cOW3PHq1kSS1VKu3Jv4M9B48fP6ZykNQ45ZvKDzmLQk6uDQwMjIqKok7QAtXLlCmTh4cHGYe8rL4NJbWRv5AkG5J0yMW3bt0iS9IOoICkOZ6Si6nT0MqLFy/26NGDi1y5ckELoA4MgQCqSKNkQPL17du3yeDo4RMNNFLgaaSUNmnSpEuXLtRv9AwaNOj777+vXbs242ISetAGDVXWqhbGVWybIbp3786k4MFohgfMmTNn5MiRZcqU2b9/Pwwgf/78jx49Qp6BqASULrIzGm7evElJUPWDgs1kacEnqhHvqfkyfVpwHaSHjlRltGXLlg3zKBKqI2qxCrdQvAMCAgYPHrx9+3YvL6906dJBFCDH1AD0oI0h8Bvzws/MHaCQRjTgYUnur4V47d4qLdJfcy6jZflEi72vWWfUXMoavj8OO6bFPzJwYqdimnPxZ8kxuwPWRZEmNuCILB+1nLDhuEhUwL3Wr18P1SAqCGlCAup86NAhHx8f6C/XEE0ewcwQJuoI0S+//BKayHIXLVqUNV2+fDlbj7ilCx1dXFxYbrgIJPLMmTPcEs/Q0z179mAJBILg4UyFHiINCsgR8fz580QsCtkvXNMXe1RM/vLLL5wnCSeGIGJRyNkSbcwLTsPuYNdgP3yUAIM9NGjQACVjxowpWbLk119/3axZs1SpUiFToEABZqcmi5HsTQxjXmQPTqrwGAIeSSIW82jBeMyjhUF37tyJndiQJUuWHDlynD17FqZStWpVIh/GDK/CmQQ5pJwpwGPYNfXq1WMUGxsbyE39+vVRu8sI5BFjC7CX8S3eOHXqFHQK77FGP/30EzNi1r6+vjgWft+6dWsmznwZiwSCVWw6jgoYj2H4c8uWLehEM+2nT5+GLDI6vjW1oA2rMA9Pkp2YL1sePWoWFy5cYHW4JSQQY13Y7PB71GIYLawL/mQI/IY8/gdEDgYQDyrAXg+o9b96beHiVffuBef1zOPpkSt3zuw5cri5pk979dqNwBu3PD1y29gYkirCpDiWgPwzatQoUmiNGjVIbiw668sjZoonmRHCTIE5EgkkQxrxJA5kocmi5H/CmAgnhFgytLHQFA6SWPny5Vmm3Llz0zJhwoRPP/20SJEirAuLiCoCG5eycKrc0J34ZFz8w/WkSZPIz0QjaZn2H374oXPnzqhlUHzIAZJH5FUk2VBsDSxk7ViLtWvX4mpqAXpQzkbAw8QPORbCTYSwNAQJNqtzKdGL20nIKfrPNQKB4BVAck8JREQkHDqUULBgAjzK2jqhevWE2bMN/1laJjCmi0vCxx8nXL2qCz8XFLChQ4eS2kjZqoWEQp2bNm1arVq1IATUsF9//RVaAH0sW7YsWZWsB9EkbUH4pk+fTl8qfePGjSlO5LsRI0YgSaKsU6cO6RgKW7lyZfTAa6k3Xbt2hVXnyZMHikyqYmhqMPj444+3bt1K+WzUqBHaatasSZWiCzSCUSjVjIhyzCNjktPhx0uXLsVOQFki3ZcqVYo0yujkSso8AzEo3JdHJNDPP/+c7JkzZ86mTZv++OOPCJM9ychUhQ8//JBaRa6nHjOXChUqdOzYkQzO0CjEtt69e5OyYQPDhg1DJ32ZLNYy9JIlS0jiNGIwjAQvoaFixYro/OSTT7766is0UErHjh0LqerQoQNTw3LYADMiicM2cBTTgSRRVCg2uB0Pc4vz8SfFe+rUqejs2bMnDgHMmiqlVkrwCoiPS7jUM2F/xoTzHyc8upgQG5oQ+zAhLioh/HSCT5WEPXYJB7Il3JpnaHwaeJulYU0hN0TpmjVriENOZZA8yjPxw3pBAYmuEiVKUIlhSwQD9RhKASFDDFoALRs3bhy0lXV0c3Nj0VW0w1/hVenTp4eFKOJC+LFNYHWI0RElhA0lnwBGFQEMMyByYIGwhPHjx7PX2FBoIEo5VsFvWrZsSVzBJwhC1BI88DMsYa/NmzePLQy5hyKwKxUhpp2x4D2enp6QDCZLfHKuwzDoF9mAgeB2EA52FtQZzYzo7e0NNYGsYDBUA524iI1GxDJH5ovx2AbRwV1DhgxhRPqSTJgdjZgB1yeHQF4R5imHQ6aDQxgRMDS7jM2Cl2A27BdMwjw++/fvz0ZbvXo1B2xacBFzYejq1atDkZl7r1691BEav8HwONWTB2BsAwcOZI4Yz+pwDYnnWJIvXz4OzHgVwg3Qv2zZMtIa7cw0c+bMZAy8ykxZZSRZAvIDFwykblluDw8PdH7zzTeQP9JLoUKFGAUBSB6ug/PRBTuRRz/exkt/fxfDiWfMWtSuQ59efYae8DkbGvoQMooDb968M3LUpBate2zdtjsiIlIJk4VYF0IU/+NPkioZtXDhwsTMrFmzYLcqSPAhkjiHeOY4RAtOJimdOHGCMwOUlzIxcuRIZkHA4CL8T97jQMIQrBrKCUXSPi1g9uzZFAsiAfey0MT/8ePHWSwVMOXKlYPvUiZYfUbHRV988QUOpzuHMcwg3xIwrCyVgq2HMagiTjCYmCQ/06KWrFOnTrQQ+ehUgcqiDB48mFVjexLhLCLLh/BHH33ElJVPBALBW8fr/JNQcvDokeE9Cl9fLTJSU/8MmDOn5upqeJUCPH6s7d6tXb2qPXm5IFlQFnO8Jp3BGin2W7ZsiYiIIPdBTMllpBsKp/ryYMGCBdQb0i5JefTo0WQlldeoFrBDygO5jMxFSoKM+vj4kHzJaBRsKjdlmAoH4SNNHzt2jKJCzYMiQEPJibABEuvOnTspbzB4+DQG6CYmAsORK1XZhlgvXLgQa6lGfFIJoMjUbFIqFJYaTAsJlApKxYWwkouxGX6QN29eMzMzaobKsHCXzZs3k+iZKU7Ytm3bnDlzYNJUTXJ3t27dGIvkztBUXIocNQOdUArsZO6UqObNm7dq1YrygPGUeWYUGBhIrUU51xiZJUsWZkSxbNasGd7GBjjEpUuXvv32W3I9rkM/DoG+kOvpi//J776+vlA0FNJFn78gmTAz11JV1iyctLvLtROltMOe2olyhu+M767RHu7V4qM060yaYxHN7KmvlPAzqwk3ImC4sLCwIPJZVvWIRSE21OENOstTVpaoIBjgTIsWLYJSsKCcizgiEuTsKUKOLYBC2BvX9H12KVF7+fJlhOfOnQvzgFUTOcQnITF8+HA4JVQD1gvP+Pnnn+E3xD9HTXgA0QKTIFo4UG3atAlyAztkFLgan2xDQpqJwE3RSRyuWLGCLUkj2xOyTmBjDLssODiYC3aNufGtVQgQvFx9MhYbmcniBHgSJI+Nz+zYyOwRRmQjA8bCNvbvjBkzcAg6IYuEOjpph0HSgj85S6CBkwaOgp9x8IMuo1B3xBOQggj7KlWqMHqbNm3Yhmxwpskj9K9atQrSj5NhV/BOtOFb9DM19j4mDRgwgHF5tHLlSkg5jI20xqkG+9m8PGKrcs3JhF3JU/Y4Q3AqRoYl4JyMMzkJM1yLFi3ISKQm+ByeZ4mtra1ZLwwj12EnWYJrVp/TC2djbIDqHT16lK0NRWO+zOLZFX8NoCM0NOzcOd+oqOg7QXd/mDy7d9/hX3097vc//jzuc+aK/zU8cOToybBwg9kKTBa/sdZkbGZ38OBBuDtmk5RI5kQakUkiJQkjyXpxpKGdEw7Oh1AqJZwoCACoJwmWkH7Rl99oYN1ZF44EuIK4xTlsFgzAXRxvWDUiAS4LA8YYLCEVYwzpjuxKQiZ4OLogQD4ktumO21kObglg0ixHUwJyyZIlxB59WcfnGkMjG7Nfv36Q8oYNG06ePJljjP5MIBC8baQUOY6I0E6e1LkvNeXMGciiIW8qUMRv3tSCgkhVeksyQUIh+0P1qLXkMpXNqZSQWioccHd3J436+fmRaKipJFyAGC1QNycnJ9ghwvBgGxsbEiu1nJrHNWWDKkt3qCHCRYsWpZKRs+DcEFNKC1k1V65c0FxyGU+poJQWCjld4BzKvMSA0WIJRIH8S/lhLAgHRY6sCo2YPn06WZXkyLhYhWZKGrd0hAGQvm1tbTEAdst8Ma948eJUCOoBSRwmCoEeOHAgdqITyWrVqqF/0qRJR44coVieO3eOVA6Ph7bCimhPnz49yjG7du3a3t7eFBhlJP5MlSoVozRu3JiZQoV5hJHI58uXD8MQgG1Qlhilbdu2OJOCTUeM55Oagc9xKbNAjLJn1Cp4RbiU01xbG34xRVy4FnNXiwky/Krj2GDDXwaxzqila6zZ5dHMnooxXE2cwJyIzJEjRxJRkGP4JVHKU9aCp8QGYcZJhuMNQc5+YaeorwlZOGdnZ9aaZaV4s0G46NWrF1SVSKOowwVRRTufaKM7IxIqTZo0KVWq1Jo1ayAWixcvJjAYDj1QQMgBMcNYnLsIYKgtVBWaixJaiFUimThnf0EmCGZ6MTSxTWQSrpAbqPO0adMYEZLKHufES8BjqnqdFOMJSz55xFwQQy0MDzpCXygUFJytgTZ0spuITJgfnBKuwzZEjI7YzKkAlmxlZYWR2MbmzZ07N2dUOBlch33NTHlEAmFc+ChTwxKSAMJG3/8FnAxglnB6jqCooiPpBS9B0XARFPn+/fuYBFXF4cxXzYKNCWPm5ADPY0WUEg60sD1G4RyOcmYBDyNTkZeYPt2ZNZ7BnkyZMkG/0MOMsBadMHhWh1MKA7F/8TPyLLT6DhUZYoNRDh06BIGDGqo5ArpA+FDl4eGh8s/fRkJUdHRo6EOGiI2Ne/ToMSuVLVsWWxubTZt34F7KwP17wbTr4sYEjrUsQaVKlRCuUKECCY0LEiyHAdaUNMstDiEd4cNixYqp1SFs1NkAsEA4h4DBYwjgMdWeBLgXMZIzxx4SIwcG7EQP5zQOGJyICBiYLgFDhKgNArjGsfXq1cMwDMBXZEscy+KyBHQh1Ak2ZNgpZMgSJUqwidh6v/zyizKeUfjkKbtJN8UItKGHqXHBKHqrQCB420gpckwdMZUSLuDHSXiwavy/77ZRD8jpkDZAGiIBUVkvX74MbSWVkFMoSOQ7ijQC1D/SHDWYVEuRRozkFRgYSGIiYyJJ9iff8Xn27FnO9OQyEhntioCSpCDQgIKBQn9/f4oHpJOBECCDc4EMGrJnz65eYqNqcoEG3dxEQDnCadKkqVGjBtSzZcuWFDDyLBSkd+/eFIBff/2VCkq6V+Mqrs/QFNo5RrRv356JoJyh0Ub2ZGgEuID4QtPJ5urr508++QRaQ3WBK8CGkQeKDcAYNm3aRDFAOUrQwEwTV0GmgFfhGTAMzEM/k1V8CKvohSraEcMhrAX1g0aqKX0ZmtKO/c/1gCC5sEqnZWyvZWivWWfQzO0NbxvfmGj4aTybbFq2r7SMbQy/p8Lsqa1KoSW8ifmePXtCjtu1awf74VDEqvGU5SByWJ2PP/64f//+nM3gYepbXhVOKuq4Rl6t7IgRI2BO1H4CladsH1aZi/PnzxNIEBSCAYVlypTp3r07xzaiCNLJ8Y/hCF2GVmLEDwNxrPrggw+wbdCgQcOGDYNPQ9fYmxztYH7z589ftWoVoUhAqhjjGuXwxS+//BJriXwYHk9RCOmBqWMkQQspzJAhA4SDiGXuMOkxY8ZwTt6+fTthz/ZkiyGGDZCn1q1bs9fUvybt3LlTbRxOdzRiEsdLhsB4vEE7G4pTAZsFskVL6tSp2TtkCT6ZI75CIe0G1ycCfJRHdPzss8+YKewWA0gIbHDmDlGD2508eZKJ4C68xCzwOSfJAQMGsM2ZadmyZZkRiwWdwjDlLpg9nme4xPsU4FVM5VyKVRyK2IyoUlsPSSVMR3WNNzCPcdVyq9QBq+Mk/NVXXzFKlSpV2MXMl0AiP7A05EnjOH8XJHUzw4chvTO6m1um4sULnzp97mFoWExMLGWB/zBKCQNkWFniCopJqjxs/FET1n358uXkLryhsjdTYCLQax8fH7U6ak2VEpxDmiJgmAsCBhb+PKCBLnQkh3fr1m3gwIG4onbt2qwvtYAlgAHv37//jz/+UJJsEMB2Y3RWmarBVlKvYZAkiRM8zJZhxYcPH040cpqC4vft27dDhw50ZI8QqIyLnzkfEgysmrJEgXlhOZLERhLeLBAI3iJSihxbW2uUHqrJc+kv7S4uGvzqmXLzF1SW55RP2SZnAcoJZRLCSjnkcE8qB6QtygD5lHqjXq2rXLkyhZlE+e233/bp0+e3336jJBQqVIhMR5UiEdMFxkx1Wbt27YIFC2ghk/KIor5t27aVK1cWK1aMUShddD9y5AjacuTIQXJkIKzCNpI1FfHYsWP0Ihuq+gQwmGs+uabwkCXJwpikSjvFmMQ9derU33//HTJBu5pj2rRp9+3b99NPP8ESkKejetWS2qYE0KmG5mnp0qWppvSl1pJMsYTPyZMnM80zZ86QgpHHWnd3d+ZCNqcQqm/H0YAeZT8XWM41I6Jq1KhRUCh8yEyzZctGxocok9bRRupHEmaDSTNmzMAh8+bNQz90R1mlDEOGC6MPBK8OiK9NFi3nCC3fMi1jR8OP31mm0tJ+pBVYZSDNVoZzSBIQ+bt27WKlYHuwnDp16sCTiCtILctBqNMIS2NlYWlDhgyBLrBGemcjHaEkQ0zhiCwrjwgnSjvLijz7pUCBAsQhn7ABlB88eBBh6jp7ittmzZqxTbJmzUqUEkLw8sGDB3Pe44jFaY3t07ZtWzgl0cK2nT17NvqJW+KcW7YnzIOBCGZCFz7EXlb/mIMSxfUhagQwMhwgq1evTngzCmYzx379+kGAYDNFihRZvHgxBjAcc2Fn8Ui9VsHWht80bdoUUzlLYx48FVqPJMSaIaBEq1evJrbVVgVwI7YA/sR7tHNIwB6shZmxLzh25smT59kIz5s3L5ZAqSFDgGSCnevWratZsyYca+LEiZwz2TiKt8H7cQXJR+9sBAaw4/AnZIvh4FicHHCX2qdJwII2bNgQos/icuxhUuXKlWOtnyucGIxC0qALBxgcggc4V+Ao9juLSKJjvps3b9al/x4wxtbONm261BaG32hMmDk0bVw3JOTh8RNnoownNwTcsmRycEj6253JJ5y0SVkEHllLvZ1CTmvSpAnpkSkQXdhMviKece+JEydYX3KR6s4FUUQa5Dj0/fffq4B5FpjEynJw4qhGwDDcpEmTQkJC0EbAsJo4B17OyrJqCJMGCcv79++r7sRJmzZtiL1FixaR/4lqVoHUzZEDMZaeVA/bJgAaNWrEmY3FZTj8zHAYhuXsUKUKqGADmM1mUf9iIBAI/g1Iqd9WQdEhY//+uxYVZbjleF+rloExr1xp+AqZ2+LFtebNDW8hvwiUf/KjykpkOooKxZUqRQKl2pEHyYzkU/LOhQsXSpQoQWFDjEM8OYiU5OnpSSWA9ZL3qYUk3KtXr5K5atWqBQnOnj07zA+dpDCyGwSXbMgt5R8KS2mnDF+/fp1c3L59+06dOpEoOfSTGWEA1DlD1jc337hxo/oXQK5Jc4zOcNR1eDMGULSwDePh2cwFaylpJEpKrL+/P1Sjfv365Fll9t27d6mjXl5e5GXEVJE2usHw66KYIPS0aNGi8AlIg7OzM1NjLtT7Fi1aoJPZXb58mfyLH6ivCGMYt3iP9N2jRw84BOcKuA5KcNq1a9fI0Tjz0KFDKO/SpQuSjD5o0CDcCymH2aCWiTAd7MmXLx+ayd1QqJIlS0Ij8Bg2U6h4ij1wL/zGolDDTJYLXgFmFpq5jWadXnMuq6Wtq6X7yPALK2zcDI08egbEDLHq7e0NeyMqHIz/RgEBIuyJEBYdTkZIEwlQTCKNOEcGsMqAkx5goVlZFhRiwfqygjyCbyniRUDCxtgp8F2il+MlMgiw9HxWrVoVQkDgcXqEtXCNJXALyDpqMQOdxBtxqH5rMpsXe4hDlLRq1Yo4RAybeYSFGFywYEEIKBeQIbYwk0Ih8urfu3mKYQzHjBBDuXpHiEe0YDk7Dv3t2rUjCNm8eEbZwB4hJ2AGBkD6mQ4UGe6CJNrYCwhjADEM2OAMikPQhmcYHT0wV/U7dAlsFdt8MjUkYbHoRJhrSD8zZURlDO0M2qFDBx7hScZCIQOxOqazulJF9lCmMkeO0yQcrkky7ERIGB0RwOdsRjzGHJkC8kyTZcIVUCtswzmsPruPjngGMWyjO2MxR2bBgtKLyWIGwmQebKCjmiZeYokxFf+jQU3z9WGmcXi/dv1mfFx8gQIenh659x04GhAQSNBiob2dbYP6NbJlzYJhShxTcQtG4ihClMmSfJgaEyGMsZYVxH78A4UlNVGzMJvE27x5c+IE8IgWXKQCBnlCtGzZsiy6aS54jxY+8ScxA/ASE4coExKm8KAFtawmzsEMPIZPeKSCEwuxlr48YoEYl0csN1FNOmXtaOQpU8AMznVdu3ZFJwvKIYQpYBhFgeFQi35keITNxAzjElQ4X1krEAjeLlLqj4DAgIODtVGjtGXLDBfQYsixlZWBHPOZNas2bJhWt67h++MXAfoI14R+caFaKCekTlrgmtyS9chTcE31T8CkXSQp+eRKHkHjkIRZKh6AGGQRAbIbSZkLbpUSpZmMyXDqG1YSKPxb3ZLCSFh0efDgAcLcMjrX6h3BESNGwDyUEtrpAsPmFoXYwzWjwGJ5ilWq6mAVtiHMLYYxLjSdgZiCyoyMRXelEygzkGfu2IYY81VfG6tvpGhUOhGjI6BeMkHU0qhalP20o4QR1eyYy8iRI5cuXbplyxblFibOuBgcEhKCMJJo4BHXzIVxUYuY+k4FDRjD6NiAclqQNJkt+C+AA9LEiROPHTs2bdo0+I3eKvhvg9R0717w9JmLrl+/6eToYGtrE/wgJDQ0TDHj0qWLNmtS19n5lX+bMjmQfPXrr79u375dnRn0BwKBQPBPIwX/Ql50tOHvfUyerC1fbvj5PAgtydDCwvBrK/r21Zo00aCC71x+w10QxAULFvzyyy/VqlVr3769m5ub/uxdA8Vm7Nixq1evhhynTZtWio3gVcF5admyZRcuXPjiiy8yZcqktwr+2yBJxht+rPDups07Tp+5EBwcEh3Nodoic6YMJUoUqVqlrIuzE0RZl042yFeLFy/etWuXel9FzuECgSDlkILkGMVxxj+Sd+qUtnSp4c9/WFpqpUtr9epp2bIZ3qx4R5Ob4seA/G5phP7gHURkZGRsbKz6AltvEgiSDXZBVFQUO0L9A4LeKhAYYyP80WN//+s3bxp+BZuNrU32bFmyZM7o6OhglvjH8V4FHMaio6NhxuReIccCgSDlkILkWCE+3vAVcliY4de3QcBsbDR7e8NbFgKBQCAQCAQCwb8NKU6OBQKBQCAQCASCdwVCjgWCtwy2YExk7IPbjy4fvxPkH5oQn+CSwT5XkQyuOVxs7C0tLOWNF8E7iRjjD1XbGf/KjLp4p19CEwgE/x0IORYI3jKiHsdcPx+8bfbJoKsPIx/HJMQl2DpaubjaF62V07tWLjsn6yT8WL3pG2H8K3Gqxdra2taI1353HIUPHz50dHS0sbGJj483MzPjM9r4d/Vin/xtAh4hEB4ebmFh4WT864mq/VXBWFAlgAYsdzD+OZLX04ZtppeeMU9vNQIvqV8C8+yj54L5KqvopVro6OzszGSTeDU0NJRPHv1fmxldrRSf3CKPNubLrLlQMi8BlrAo9sa/05Z4UVBLd7imLvdiIIkfMADoTUagU/1WH6A3PQPGoruSAXprskH3a9euHT16tEaNGgEBAX5+flwkx2aBQCB465AvpQSCtwn4h+/hW8tH7LtyIih9duf85bJ4VXTL5Z3B3Nxs0zSfQ2t9Ix7qXM2EkJCQYcOGFSpUyP0JGjZsuH37dsXAXgPYcOXKldKlS6ME7nXbCEaZNWtWsWLF9DHc3Rs3bnzhwoVGjRr17t1bUVK9/yvi8uXLAwYMyJcvn5eXV79+/QIDA038+1UBd/z+++8bNGhw9epVvekJHjx4MGTIkFatWt24cUNveimgxVu2bClbtqw+W+Ovi/bx8UliG7fdu3dv3bo1dPP/eoDTC46tXr26Upg3b9769eurP32vS7wYKL97924F45/ShOByfcv4F0CXL1/OQly6dCk5/kcmKCioffv2ygAFDw+Pvn37QvFfrgGHQGqDg4NNZ7BXAo5iZemL8ep3vQP9mUAgEPy7kVJ/BEQgEPxfxMXGP7j96I+5p2/5hsTHJXzYuVDqDA63/B7ERseHP4gMDYq4dz0sU57UrtldjH+OV0d4ePju3buvX7/eoUOH5s2bw5+4PnbsWJ06daytreE0EClkYCfcIg8VgyFBhnhkY2MD/X38+DHXZmZmyNy5c4eL+/fvz5s3r3LlygiMHj0aZpkhQ4bz589Dwjp37ty0adOaNWtWrVoVXrV06VInJ6d69erBj9FJR9gPGiyNf4wa9gad4oKnqp0W7OETS7AHQvbLL7+sWLECtfD7EydOuLq6Zs+enS6JTTI3N0cS/VjCXOBYtKAT1o7Yo0eP4O6MCN+ysrJSnM/R0ZGhaQ8LC+MRXezs7Dw9PfPkycMFBqCKT/QARsEnqEInvRgLXLx48ciRIxBf5lurVi1IbZEiRTAJhUwBC5FBM/QUA1q0aEF3hsMDaGN2WMKUEVaaabEw/l23rVu3li9fvl27dkWLFoUrnz17tlSpUqlSpWJ2dMck9eU0c+EaY2jHeMalhUd4ic8xY8Zcu3YtR44cDg4O6o9KGMhmfDwdeUov1hQD6Ii7GFRxd1YTgYwZM5YoUaJw4cKQXfULKFnoTJkyKV9hMx3xA7fowXKUMKNt27Z9++236dKlo7vtq/xlEBTiHxbx0KFDjG5vb3/y5Ek05MyZk09dSCAQCP7FSFlyHJ+QEBwTfjTEb3bAH8tv7t0cdDww4r6TpZ2tubWVueUr/0OdQPB+ITYqzt8n6PgW/7DgSHNzs0JVs4fceXRye0DwzfDw4Kj4uPi4mHg7JyuPUpnNoSZPNgzMY9++fZCPTz75BK4DL7x58+Yff/wBq+MpnGbIkCEQOK7hspCeo0eP9u7de9myZcePH4efwXsGDBhw7tw5mB/cqG3btjAt+O7ixYsrVaq0cuVK6O+FCxfQ7+zsfPny5S5dukDmFMuEmSFGe926dc+cOTNixIi5c+cePHgwb968qVOnhr1BrBkaEjxhwgToNWRo5syZY8eO3bBhA40ogcn9/vvvmASVr127dsOGDb28vCBkX375JdwUk6Cw8Ej4H/RxypQp33333fr167GZIXx9fTEG6obydevWMXEXF5cdO3agsEqVKrC3qVOnMtbOnTtz586NqXQ8fPgwhwceMalvvvlm1apVmOTm5oZCRoFq464ff/wRysuIV69exUU4pEyZMvny5WPENGnS+Pn50fGnn37atWsX9A5OiRIM5lhy4MCBfv364VimA4XFA3BoHDJ+/Pg1a9bkypUL3g91xp4PP/ywUaNGGHzr1i08X6xYMTRzSBg1ahTa4O5ZsmSByy5ZskT9nQvYbYECBWCWqMJatC1cuJBFgd3S8bfffmMd58+fjyrEcOmkSZMWLFgAA2a5kcQJdMmWLRtqUc64MGOMYaVq1KhBnGTOnHnPnj2DBw/GeObCTJnm119/jfGcu+jFSQBLkIfKM2sCKfnkGN9u3LiRyoJ/8OfatWs5AhEbxKp6l0OXEwgEgn8rUvC1ipj4uKCo0J/8t3Q+MW2G/+ZlgXuXBv454uLyHidnHQnxjYiLikt42b+yxRvfriPXk2r1pucBscePHyNGadGb3jiwMCIiAp6RGK9qkpovvEfvHxbGvOABf2deL3EOLTyNefJept6aCDxlXjzlQrUo4b9pkiAx4uLiQ+9GREcYIjwhPuH6ufupMzm0H1+xzmfertmdaYyJjntw+1FMZGwSn7MoDx8+3L59O1wWLnXo0CHInI2NDRwUwpo2bdqMGTPOnj0bSufj4wPLIT6httBNiNo9I6BxsCLar1y5giqlH+ICUUYPFDB79uzcXr9+HToFuypYsODEiRPV6AgTqFu2bEEhNBQ6NW3aNIgmZB1L4NnQTXgbDA/qCYuFJTP6pUuXAgMD6Q5bpVf//v0hxCdPnoSYElqQSKzCJCIWk4KDg48dO8YU4IL0PX/+PAcA7OQCPse4CAwbNuz06dNcMJcbN25gA3QTeQL+888/h5bxCJ08gmRDHzEMUjh06NBFixaFhoYyyooVK3iKPESTYwCxzSzq168PWYSy9+3bV51DcAgtDD1w4EA64nyAwWPGjOEIgSREHI7OnkX56tWr1R8HHjduHH1RjpOPHDkCW4Wgw7AxHjo7efJkrFImcZjBJGgoVJhH+fPnx2yoMK7w9/dnRGguHDd9+vRchISE8JRHXMM+MRvGjFoEYOfQYpwAL+fYgDaWG5eqVTMB44kcTEWGhea0Qy/OMPv372ehWSxWFlcwHAGgTil6z+SBU1CTJk2mT5/OJ7OeM2dOvXr14O7EpDBjgUDwTiAFyXF4bMQPl9dN8d94JyrUO1Xu+plK1M5Q1NXa5UiIX1efGbvunYEf66LPA0WFakHSpzboTc8DdO3333+nRpLx9aY3C8ZV/8xNoVWArwBqMyU/+TwSJkohhNyYlFCiqPpUKV3i1fES5yh+A/+4du3ac12H/ynPFy9eRIlqefDgAeUTxvN3TBIkhpmBjhr+B+LjEw795rt5us++lRdzFEzvXSunhaXx+2Jg/tfXxiZAepYsWQLB+uGHHyCyEE0rK6szZ85AQFlTqCQUau/evSwWXA15dVG0aFGWnhUHXAACzxQAECyoMKxIfdMJUXN1dYVtz5o1a+rUqQ0bNlRiAL7YtGnT8uXLp0uXjjiHF966dYtxa9WqBRfv2bOn+htmWbJkga0SQthWsmRJSCR9ixUrBq3s1KkTzPLbb7+FmBJamAdMJtEXzTAz+mJGiRIlUKjs7Nq1Kya1bdsWekps04t2dsqJEydg8MOHD4cUwpuhYuoRYmzGMmXK0Agj9PDwOHXqFBSTUcqVKwcxbdeuHWrZDgyNtYMHD+ZQAdXGQqZZ1Qg8jCp8rrgm5uErOCgCbH8cy6QYiA3CpPADJBvaCvVX7v3jjz/wIecE9HzxxRf0ZesxOtZiAOyfhWOa6MEG/FmoUCH14gTd4Zp16tRhOhwqWrVqpV7AoLFs2bIYQ4aEl2M8nscSDicYcPXqVQzgE5+Y9q+C0k9qhVJz8uFsQJxAslHImQoNeIDVd3NzY0aOjo4tW7aE/TNfvX8ygM3Eg5+fH4cTzjMcikgmXPOpSxhf9WFcZRvT4SkxAOPnmkbMQANrRPLHWtXINQKsqdKQclARqIbTmwQCwX8MKUWOH8dFHXpwacXNvWGxEVls02SzSxca88jDIfO3Bdp5OWUNigqdE7DtVuSDlzBHMum2bdsmTZpE0tSbngFZDLGJEydu3rxZVVb9wauDdLxz505qmyp+rwQS9+rVq2fOnAlNmWAExXXPnj1kWF3ixaBI7Nu3D2GKAfXyeyOoo9OnT6fGwyFgOa83r8TOYRQfH5/t27dTq6g0PMVmhlu6dCm1h1skMYOyDdsw9jb8MSoIOtXdVI0okKwIxJ1HqkXwN2FuYeaczs7azgr6C/2Ij02Ijoy9G/AwJjrOMbXhLU9La4tUGe35fJYdOzs7jx07tnfv3lyz1nApLlhWeBLU59y5c4QfgPR8/fXXzZo1Y9VmzJjBhqLqI09IEAxcJ944UFhbW1s+6WVp/K1bqVKlgnW1bt26efPmH3zwgRIjhNiVffr0IaJgbOrXKWAteqCwMGAoNawRGpc/f/6BAwfmzp0begppPnr0qLIqU6ZMPXr06N+/P9vtyJEj0CCTSQCT0AZTpEvevHkJXXgttI92dKKcEeFwyJj4FmFMd0bHLRA7b29v0/edDMdT5HkK26MdPUyB7rBb6DvGYL/aF05OTlBDOCjzhU9Dj9hBCxcuZCKoxScMjRh9ueBA0r59e1IHe59dD0HHHj7ZNb6+vsjgXoTxZ/fu3efNm/fLL79MnjyZEwXkOIlJjM7nqFGjoLwckseNG6deJsEtalFYES4wALVKJ5Qay9ndSOIlzg/MiwCAo8P+oaRI4kyEk4CxVJwQJIBrvFqpUiWmw9pt3LiRCxi2GpFPWLveM3lAP2dychdHgl69eo0ePZpbjiUYY4o0Tg4sLjGJMGavWbMGSWzmGp/PmTMHd/32228EDLwZls/i7t69e9WqVfjNpCSFgH58SDJU/9AhEAj+g0gpcvwoNnLd7cO3I0Oi42P9H99ZeXP/wQeXTj70/8A5Z3b79FHx0Yce+AY8vpvw4jcrKAykb2Cqf4DUSa4kZ5EuYY2UJcRoCQoKunHjRkBAwD3jv8ySQClL169fR+zWrVsqBSOmviy5ffs2uU99wUMLt9TmK1euDBkyhGLPLd0R4ClVCs0ka9Klkqc7UF/Lka8ZBQHqx/Dhw3/++edvvvmGsvfJJ5+Q3Nu1a6d6MQQdIRNMhDqEvBoXwxgXAQr/pk2bsJ/pIEBSpjCgoUaNGpQHhNV0mDW9GBp7VG2jCxNEgKrDLdqYI1bhJZQzIh35pJ3pjBgxgtqstOFJNFBTFcnAY+iHUa1du9bPz095lYEgNBARVYwBwtCjDRs2MIWUrk//EVham2fNn841m7OFhZmVjYVn6cxFa+cq09TzUUjUuT8D42Lj7Z1t8hTLZPhVbk9zY9gMPCZbtmwtWrSAZECGZs+eTZBDKFmyTz/9dNCgQXDiAQMGZMiQ4fDhw4RoqVKlINCEN6ECc+VoNH/+fI5zipjqeo3/Jp46dWrOSAcPHkSh3vo0CA/IH/yGSDhw4ADRhWTatGmhd4QHGwHNbBDUEkWEKBy0XLlycCzCj+hisxDbS5YsOXPmDGwPdgj5wySYEB2h75jEEGiALeXIkQP+TYgyFqFL3E6dOpXdQXe6eHh4KJPSpUvn5eX1559/cgDAIdWqVduyZYt6xHTc3d3ZYhw4sY0DMFQSa/Ehsa0+lWQSsI9wl3r9GlPJBrRgGI+YGtuQDcIFtBKfs9HY+wxUoECBfv364XzyCYcKpgYwj6XBD5kzZ8bDjI4kNFSZhKvV29iMgiTGYxUkW21VgJfYpxcvXmSCGMCg2Mz0P/roI6yCeqqv8JHBIaBv374YMHjwYLi7YvMm0BEDMCZjxoxdu3Y1xQmNjMihIl++fPgfqPeDGZEVTBwh/xeoatSoUb169b777jtYb+3atZnm3LlzkyQT0rJKR4CTOcFD8uGaJHbixAkOVE2aNCFo4cSsHQGAhwldlkBpSDkwWZyMBxhObxIIBP8xpBQ5joiLvvzodryWEJcQHxUfC1f2cMjcMVvVM2HXLoTfiI6PuxsVGhQd8vLXjpOAAkxlpZxTLKlA5FySJrmSXLZr166aNWsWKVLk888/Vy8sUnIqVqyIWPPmzWGBENPx48cjUKdOHVU4kSxRogRs7+OPP967dy9P4RB8Uiegv2PGjClZsiTd4RlUU7pT58qUKVOlSpXSpUuT+uHBlMwJEyZ89tln2EClIZtDRCh76dOnVy/qnTt3rnv37tQbgNmopd5Tt7gtWLBgmzZt4OLooTBQ75GE11JH6Z7HCKoUBZhGNR2GLlSoULNmzbCHOkFlrVy5MhZiz8yZM+HN48aN4ymj4CUq0+jRo6k0OAfqDGPYsWPH0qVLu3Tpwi2epNgwrouLCyUWWrx69WrUUq4Q+/XXXw0ngOvXmTX6KXXK/0hiG3xFyPE/BTNzwzfH5Vp4ps3qhEODb4XfuBjss+3qpqknLh+/Y+9iXaFV3lxFXHXpJ2BFiC7IkJOTEwHz4YcfEtUsHxSZXdChQwdWdtWqVSdPnoSOQJjosm3bNg5arGC3bt0gkbAiHsF7smTJAlN0dnaGrEC1UYhmIp9NxHagHWYJSVLjwmwgbQQ5oBfMDO5IKHbq1AkZuF3Hjh0J182bN7MXUIUwn1ArGBJbrGrVqnBiWlq2bMkeJIC3bt3KXmCLwRSJTGa0Z88eTCLyMQOT0M+BDXpUv359tjP2QxPZGux3YpWtWqxYMSQxkl5sZPYIGth37DLcoh65ubkxX1wEj2fjd+7cuXHjxhhMOwIoxCTEgJJn1orDMSO4bK1atdhHENOGDRviNMbFTi5YBcSwZPny5WhgCLjv0KFD2aRMjQ3FZicbsMWUcuRRqLg47RyhWSxWCifQF5OQRDk5jZViCdjCtHCeUasDTeTEy+yUtYq5Fi1alHnBzpHHOYj179+fa5RgAN5jICao1o4uTBAgyVow6KFDh4gTKH6mTJl4SsCsWLGCUXr06MH65s+fH1dD3EkFxvV/BZA6SBF0h2VyZkA/c1deVWBSDMGIpCMO+VZWVtziZHqR7vgkBiD9rP7ixYtxES5lFTgJwOZ79+69aNEidSRDFe2k4p9++olFB6QvJg44ZSHZq1cvNBCEdEEbMUML6RSFX375Zc+ePYlzVNH+/fffc6r59ttv0YYBKGcWGEPqRg/C2EnaVPYLBIL3Gyn1R0CuR9zr4jNt570z0fGx9hY2ZdLkhRmHxUYsuL7j1MOAR7FR1uYWC717N8pc2tLs+f9mR2n58ccfd+7cCbGDotGCqWQrKhzpm2Q3a9Ys+DFJjU8YAJzg2rVrFOYWLVrATaGbVKnixYvDjEmp06dPnz9//rJly6jElBkPDw9fX1+SIOmY9iFDhkD7vvjiC2pGgwYNYAZIUhSp8dOmTYM0jBo1Cv0kSrpze+bMGXIr5pFwqV7UdXJ9dHQ0ZQZVcAV4A8IjR468cOECpYuqsHLlSjIsXBySTZmnqsEwKADYQJmEIkDiuSYRMxdqCUUUDVQyOC7tffr0KVeuHO1wIMoMmRoLcQU0HT1UZaaMqceOHcNdMHWGgDojBkWAiDRt2pTR0QwFr169OnWaOWIktQR7sG327NlQXioKfZkgs0AVY1FFoDuAQSnJOA07YeF169alxKqVEvxNRIRHXz97b+vMk/dvhBt/9k6ztDJ3TGvnXSNHyYbuDqlsIVS6qBFUaPUVGrQDqkQVh6GGhobChCAZcAWKPZsF3gyHI5BYPnYTNIUlI86RQcPdu3d5hDbilkbWlzDjgtiAr9CFoHVwcEAPvRhFDc1YBAnCjMUo9EUMIEMXznuYxAaERrATBw4cSByyZ7ENPQQzIcSg9OL8hs10hM8xqDIyiUnohCwiSQsGwN4gc0TynDlz2EdMh8iH+XGAxComy9BMk1vkmTifDM0j2lHFblKSWM6gaiKoBcqZWMjotKOT7awsAUyTjpjKtXIFqrhldMwDdFd6sJAR8V6I8dfMKVqM/awI8uhUPFUB+9FDX8aFbWMkMvRFIY+UQsQwEiU8VYuCsHpvm2VCAEdhG0OoSdGuDMC3aha0K8vpiGZlidKMNgxg4kwKbzMoAqhSmumLAC18kjeYi9KTHDAWblQ8knVBA85U5pmA2UePHoW2fv755z4+PphN2iFXDxs2DLZKZoOgL1myRKnCToKKdERQIU8L53zIPWHANNEPISbGyPZo5lTAGQmFBGHhwoWpFAiTPzkX0ULGg+uPHz+edMppikMjmZDc2KpVK+oFg86cOZPkTM5EkmyJMTiTdHfp0qXz589TbsiQagoCgeA9Rkp9c2xrbu3pkAXia2VmkdrK8cs8De9Hh/16cz/82MqM0m/hapMqvbWL+asYQKLkM3PmzFxcvnyZ9KqKH40lSpQgf8H2oKqnTp2C8lJCWrZsCdOF71IykacM0NikSRPYKoWNskF38jK1hGIPXaYewMLz5s0Lo82TJ49677B8+fJwbngDA0FAGzZsWLNmTYajbNCXTzomrnkmUFMxIyAgAOq5du1aMiypmXFJwejfs2cPLVRTd3d3SIOnpyeZHT0YyXCnT5/etWsXwtAL6hYt5OWtW7cuX76cHM3ZgEpQsGBBahjJ3c/Pj9pJbWNQjEQDn7hIuQtQn5gO882ZM2fp0qWphTzCJ1QveBKDcrqYO3cuFJ8qOGjQIMgHyhm0SJEiFB6IMq6AwVNFcBTyFGxGUcoFfx92Dta5i2bs8F3lur2LlmrkUbJBng+7FGr9TbnK7bwcUydlxoAFZaUIDOKHW5gHtwQnAUwk8Mk1a81OYX1ZMvUChnq/lr60wFRocTOCdrogQxciCgE0s494hFrCRo2iwFic0KCehAGfKGQUWhCD4UEpiPnOnTtzfGIfEerYowKPUbhgaDgWEYhmWtQ/7qNKkackJmEJOrMbQV9Im7IBosag9MVmZOCOPOUa5Zik5NEG1CMuGIJJoV95CbdgA3NEgGsUqpkqeW5NzBjwSE0TYA8jMl/MRgZVNLKFacFLTE15j+3GQHREBpdygWZs0DUaoUzCVCSRUTsRMaxiajxCFd5DAHuwlqHxDE+xENBFeZLsgXlIKrVKUhmAmInRcmGyhLEAtziEsZgCvfASCQfPMwo6VdgwTfS8EjMGCKsYA0qPyTwTGDF37twchwIDA8lpXl5eTA2u7+/vD51lHVECsJPR8QZzwT9ly5YlRUN5cTgcV6U40h3aSNGwbZw2fPhwcj4gGk+ePEl6JInxFG3qt+mVKVOGeSFA6oYHo5ZSwvJRLwhach2JjuyNWozZsWMHjziVYeqxY8dI3cp+gUDwfiOlyLGzlV3DTCXTWTvZW9jWdC1SLm2+7jlrbS499EiF7+plLGZvYVMsVW43u3SGn8ZPNuB/ZLrGjRvDSuFq5CxVHcl6EFyoHkmQNEcipo5yq74/CwkJQUDld2oV2RZid+DAgfbt25MWe/XqhQYKBl3IsMgArmGfdIwx/mEq2tFJO4me7vQij5PZobwMRx2iRTcxERCmHeWlSpVSP+ID46RuzZs3b8yYMd7e3qNHj16wYAH1QE1B9aIMTJ06FR4MrT979iw8mEYGRYCqQEKvX78+xwAKWKdOnX766SdmQWnp2rUriRtJZg3nDnrynrRRpQFMXE1Bvzd+84SFXKCcQamvFAws4RPlHBvQQOFk7phaoUIFZqFIEkpoNOoQ/EMw08wtzO1T2RSslLXqx17VOhYqXi9PhpwuFlYvfB2WdgXTLUusWgDX6jbxU4VnW4ChzxMNiZ8amw1QvRRMLXwqMcA1EQUtXrRo0fr161evXv3VV18RS8SYSUz1Uni20dSioNoTi/EJhVq6dCmf7CzVqGQUksgnRpJH3ALTtUHiaSgBBW5VR6AeGUWS6lQtSRrVrYJ6mhg0JpZM0qIaTU/5TPwIGHvo7aZboFqSNAJuFUy3SgyYnqpbLhK3qNtXheqe+CIxUAvfhYyePn06PDwcUg5xz58///79+9XJX2UnoLorwLbJVyqoeKRSHOmocuXK1AXI7pQpU/r370/mJIVOnjwZnaVLl4brI8mInAfoywVKqB2mqfGUdrIfnwyhvlygnfxPaUADCZDcy5FP/RumQCB475FS5NjKzOKDVDk/zVEztZXD7vtnGhweV/fQqHqHRnNx6MGl7Hbpe+Wqk9k2tS79ApChAgMDu3XrVtuIfv36qS9rf//994EDB3IBs4QQk8s430OXSYuw5Dp16pQpU4YcN2LECDLm8uXLixhB8VZqSYhQXkjkz8YfoaM72ZlGcijCc+bMKV++PAKff/55w4YNjxw5Ai+EJpqSNYDjlihRgrQO48yUKdNzyXHmzJmrVatGej116hRc3N/fH+Fr16599tln48ePX7duHePSoqj5hg0bRo0aBbXFDBI3VLVPnz7u7u7ffvst5wH4d/HixQMCAtBz+PDhR48e0WvmzJmDBg1iClQCygMEF1J77969L7/8skePHlzodhihShHdhw4dymS5dTW+NMm1+g4YS7CWuRctWhTDbty4waSoVRDiNm3aDBgwoGfPnswI0kwXLjBSaRb8I6BGU6lt7K3sXWwcUtnYOlhZWr/arwh462CDsBfKlStXq1YtToOcHgkwRT7+KRDDcJTEX4gK3lGwggQM5JizvYuLC6FCxibhcMgnDRJIKt+qfEieV++fcAuUBhNUI0kpX758Xbt2JeWStMmKNWrUIO3Dj8laiSUTX5hAHSHBUhSoOASYs/G9c/qSGMmE5H/oezbjS/l6B4FA8F4jpcixuZm5o4Xtx9mqfJKzhp2F9clQ/0PBlw4/8D0Xdj2XfYbvvT4ukyafncXLvoAkXWY0vv9KrgwyIiQkhGTaqVMnWOwHH3zwxRdfkLzgeeRESqb6VqB58+YlS5b08vKCg2bIkIFkR7WGJZN/s2fPjqRKdpUrV27QoAFpt27duu3atUMJ2ZCKDheELHJBdxgn3aGGn376Ke2enp7kR7qQNOGm6v02+CiPVJ5FCaOQRsmtWII9mNqyZUv1VQR8nUwN6+WCIUDTpk0h3w4ODtWrV4cfM00ILkPQnVG46N27N3qoFujkMID9lAd80rZtW+Rh59hM3ufpuHHjChYsyIyqVKmCGdgGoc+aNSs+ZMoMykXNmjUpOarGIMO4dMSlVAVa8AnVhVOB+gdNzIPcMDvamQgmKVcHBwczX84GqnQJBALB64E8Axu+e/cueYZb8i3JijzPtfo3By7IOaSvq1evbtmyRb059izIgXv37lU/VbJp0ybyWIECBagR27ZtW7Ro0cKFC0NDQ8lyuvTzQAIkMa5du3bGjBkbNmzw9vYmaTM0hrVu3frnn3+eMmXKhAkTFi9efP/+fb2PQCB4r5FSP5BnQkx87JXHd34P8gmKCrU0tyjolL1MmryuNi7myfjuR9lmslBx0CSgEQGgLvgEtHOtPtUtn6ol8dMXQQknlk/SnUy6e/fuL7/8csiQIc2aNaNFQckAJQaMapLqebaFi8RQj5Qk1yYZ9fncFvXJLVAXBqEnYqYLdc1neHj4nDlzqDr9+/c3lSITTL3UrcLDhw+XLFlCHRozZgxMXW8VCASCV0d8fHyY8W/HcNRXXyjExMT4+vqqN7kRUD/pAU+9Z/y1gJznOatzMucRvSDTXENhOcmTzRCONP4III0c4GHD0G74NN1RywmfawZCOTr9/f3Tp08PgX5ghJWVVceOHdVvTbEz/mMgLci4urra2toGBASgGfOg6eixfvIvkAKB4D3GX5wphYD+mIS4iLjouATDb923NrOwsbB60W+oeCdAql2xYsXq1atLlSrVunVrlcffOURHR/v5+S1YsKBBgwYlSpRIzjfB165dGz9+fI0aNapWrUqh0lsFAoHgnQXc+v79+927d//666+LFCmitwoEgv82Upwcv3+AHD80/mmxtMYfhLd6N9++NRxajH9ULD4+3uXpH89/EcLCwigkNjY21q/+R7MEAoHgXwgS4OPHjzds2FC+fPksWbLorQKB4L8NIccCgUAg+I+CCgiijX9DW16ZEAgECkKOBQKBQCAQCAQCHUKOBYJ/BZLsw6d+FvJpqD2b5Mcln0UyxVIUygZTklHGvIZJifW8thKBQCAQCJIDIccCwdtHdHxCWKwWFpsQE69ZmGlprM0cLMysXvAeeIgRGTJksE3052OSIMKI+Ph4h+f9fbI3g5iYmKCgIMyIe/L3FC2Mfy/NxcXF/uk/JvxyhIeH3759m7mQrJivjfFvOKdJk0Z/LBAIBALBPwohxwLB2wTbLygq/nhI3KY7sbvvxz2OS0htZVY1nWXNDJYFnS2crcysnma/bNj169ePHTt2+fLlbm5uL/pJynv37o0YMSI2NnbYsGEZM2bUW18d0dHRDx8+DA4OzpYtG1xcb00eoMUDBgw4fvy4+tsx1tbWkNpChQp9/fXX6lfbvgQQ67CwMPVLcK9cudKuXTsaraysmC8eaNGiRZs2bVI/8zeZ/1lAx7H8zp07jJIlSxb5rlogEAj+I7AYPny4fplCiI+n0GkPH2qPH2uRkVpcnEY5T8bvRhAI3nvEJ2iw4an+0WMvRW+7F3svOiEkJuF2VMLBB3FHQ+IcLDUPRwsbi6Sk7OjRo2vWrGndujXsUJFj+CKACsPnADQOOrthw4ZHjx6VL18eSspT1ZeLOCMQ4xbJJC3qlmvVJTQ0dP78+Tt37ixSpIiDgwPt6ilQfdW1qVHp5MKkJ0eOHLly5UJDgQIF6tev7+3tnTNnTni2aRRFOrlOPK76pdpMATLNXGbMmFGxYsWqVatyy6S2b9+OkuzZs0Nb1axVL4XEqhJDPeUR10kmrmxI3MItBP3cuXOTJ0+mPX/+/LhaiQkEAoHg/UYKk1QKUnS0dumSNmuWNnq0Nm6ctmmTFhSkveBvHSWGKlTUp+gneLYKviroi0JV+bhW4BbN+hjGUWjkk9FVr+SALspaoDToD14dyiRThU4MNcpzH70ISWZnmn4SoDP5ZivzTKro9aruei7QA5RywLX+4KVA3uj1v+KE62R2Nw74+iv19xEWm7AkMHr+tZgHMQmlUllMLWi7ubTD6hL2w/PaXI9IGHUx6tzDuMi4/28hfPHw4cMNGjT44IMP6tSpc/DgQVpYlOvXr/fv3x9e+9lnn12+fDkiIsLHx6dDhw6INWzY8MCBA/fu3Vu1alWNGjW6du1aokSJxYsXQ7srVKiAQJcuXS5evDh69Ogff/xxwYIF/fr1u3TpEqz0ww8/RGH37t39/f3v3LkzduzYSpUqNW/evFixYnQcMmTIzZs3p02bhkJGr1KlSps2bXjq7OwMLYbQV69enTWaN29eqVKlihcvPmvWLHjw/fv3169fjwFw31atWl24cAFK+v333y9duhT7UQgrLVeuHKrat2/ftm1ba2vrgIAA5njy5ElusbZly5bHjx+PjIxEFTqLFi0KEW/RogUjnjlzBquwBz0hISH456effqLvqVOnunXrVrhwYfx25MiRsLAwXNSjR4+CBQuWLFly4cKFfn5+gwYNWrt27ahRozA4PDxcd7dAIBAI3mukJDmOidFu3dLGj9caNNC++06bN0+bM0fr00dr1Urbvt1Aml/K8CiZU6ZMoYJ6GUHFosRSw9SfQXoNQIOCgoIo7atXr6Y8Ux1RxSgrV66kqKtRQN26dc+fP0/V7Ny5M2QimeSJkvzzzz9TkmEAFFQ4BxRNf/aKePz48bJly6AIvr6+SUanfs+cOZOSDy/Rm14KbDh9+nTt2rX1uXl5UfX37t0bFRWlSxgBv5wwYQIMCeqQnPlCMpo1awbtgKAwxIMHD5o2bdqnTx/8+dpcE5OYOJ+3b9/+9NNP8eHdu3f1Zy8FBI4lgx7pM/TyImYmTpzIyuoSzwN2wh3x52uH0z+CkJiEDbcNXxinsTbr725jY2E29lLkNxejpvlHR8Yn3IpKmHg5Chld+sVgLlDDVKlSZc6cGUr33Xffqb9ziw+J81y5cm3evBmSh29HjBhx9erV/Pnz459vv/0W77F8LCgMkkY0HD16FCXp0qX7888/2RpOTk729vZQ22zZskGOR44caWVl5e7uDisdOnQocRgcHBwYGMhw7FCo8Llz56CYDOHo6Oji4uLg4EBfri0tLW1tbdXFpk2bJk2ahFoEpk6dunz5cmUzAaD+1DlBmzZtWvqCHDlyMCLrReO2bdu2bt26Y8cOOzs7JoXlLDRMOkOGDBBxKCzG7NmzB2pOC12YlPqz85iHK1hrwvXatWtsz9DQ0DFjxjALV1dXKD560LBr1659+/Yx90yZMvEIr6ZPn57RcQgKX/QGi0AgEAjeM6RYuof4hoUZ2PCsWQaKnDevVqyYVrKkliuX5uur9eun7dxpeNHixVCsi6rm5uZWpEgRSu+NGzeooBT7uLg42C2FEKi/TEEhVC2UQHrRl1tqLcJcAx7BdKmOlG1KI7fz5s1bvHixuqZ8Zs+enVGgtlAEqjj18tatW6ilC3WUEguZUJwSbeHh4RhGCxeMggFQiunTp1NTsZbivWbNGtqVAVhClcUqbrmgCyPSnQtlG9c8xQaMwUioKpwga9asyg9oQJ5HWMIjRVNoxzYU0pFHXGADTzEVPWoIPk3DUe8LFSrE7CCRaKAdv9ERYTUiNkBxMIZbGnEjqhiRUdCMfuVYLhgaGegUFGfdunU4AW0sDcQLYa4xGGGU0N04A40L+jIijRjDKPjEZADyKISLwNsgZNzCRSAlNCKDJObRhY60oJ9rbMNgPrmGJ7FkrB294Df4jZmyEGpQ5VLVi1sMQ48aff/+/dCpEydOKMcqU98kOEeExiT4hMbFxCfkdTSvmNYiPDahXkarxpktnS3NYuMNryOffhh/7fH/tw0K26FDhy+++KJy5cqsL17FOZA5GOT48eMhi4Q3JBJ+yXyRnD17dt++fXEIpJm5E2+fffbZwoULOWYMHDiQcw5xAkllTWkpXrx4mTJlunbtyi6g5ZtvviHUW7ZsiSoOq2ZmZlDqr7/+mg3VsGFDBqUd0kyUQnCTEEoVtIcOHWL5EMiYMSPdd+/ejSWpU6fmtlixYm3atKlevTqqGJRbTkqK6XIs7NixY9u2bQmSxo0blytX7sqVKz4+PhDunDlz4gF4LSSbaRJC8P7vv/+eqDC9lIwGoK4JaSgyNNrGxoa+DE0vmDTWcp07d+5atWoxX5zGgRwfcg7ED3hJdRcIBALB+40UI8fR0dqxYwZmHBSkWVkZOHH+/FqHDtoPP2h58mgBAdr06drNm7rwC0DhhNUNHToUFvvzzz83aNDg8OHDFH5I6tmzZyHKY8aM+f3337mF7lCPqYgjR46kcsOBYD/0+uWXX7igHlMpKcmqOkKGli1bNnr06Pnz5y9atAjmxCiUfKr7ggULIBOUbVVTkQ8ICKAqo3bGjBlwL5gECuk+ceJECjO04/jx4xAvxQ5btGgxYcKEQYMG5c2bF1a6fPlyFCIPP0Oeoo6pu3btGjt2LLTst99+U/SaLlwjwNAQCwaFbbi6utrb22Pbzp07EUaG4s2jNGnS8AhGyCMYOVPmKTrRgxOmTJmyZMmS9evXM7uNGzfCEuji4uLSs2dP+BDzZS7wHnyIGJOaNGnSuXPn1OnC6HKNwwOWwFOZGnSZdoyHRuDqcePGMWUljB+YC3QKUsstUO5iRMZldOZy8eJFhLHT19d38uTJCG/YsAGDmTWcFefgc+VGHIslc+fOZQnoxXIA6AtPWWjmRReWFVewdgjPmjWLWbO4kCoW64cffmCthwwZAi9kUsy0WbNmdFTOwUtYRS8Chqe4iGMPgzIjnIBP1LKq6b9J4LLg6ISHsZqlmeZma+ZoafYwRpt3LTqdldn4/LY57M2RiEvQopJhGlPo3r07Ierp6Qm3gy8qJgfBJVTUT8IRpQD+R3TxCAGoIb7l2srKirhiu+E0iOD27dtr1KjBEsAU6WsiuHSni3rRmaCysLBgceml9NPIWkAoiUb2Qp48eRDgqeprAq5GD1sSpk5gEOSMTkc2eLdu3eDfrCNUm9OpaVzANcuHYR999JEi1syR0dXGP3bsGI2cjtTRC1LO4YojLlDdiUzaEQYqgNU1MUYkEI1KW6NGjYglHMgO6tSpExuWvs9OQSAQCATvN1LsB/IePNB++kk7cMDwcgX/+flp/v6GH8urW1fbtcvwFnJoqFalipYjB8VH7/I01DdMcK+iRYtSPuG727ZtowS2bduWEv7FF1+cP3/ez88PwkTBBjBOOBx8DsBoPTw8oLBw1rJly1KPqbhU61y5csFWS5YseeXKFQoq7XTMmjUrmqnNEEd4FQNVrlx5xYoVVNM6derArvbt2wdlpFKitmLFigMGDOAp16tWrcIGeDCAtB05cgSOe+nSpWrVqhUoUIDSu3TpUsp/hQoVqK8YkDFjRigIDIBG6vGpU6co5xRyyPTevXuZC/QXqgp55WLTpk3e3t4cBmB4SGIwMy1UqBDs+Y8//ihevDiP4BC4AqrHuLAHBoXU8pSp0QXbKPMMvXbtWngkUwM8qlKlCvbDTZkUNm/evBlOwBxhpc2bN4ePrl69GtKpOAckifMDZPfmzZso3L9/P+6CDO3YsaNw4cLMAjE8vHLlSjgT7uIQAnNFGMOYBQZwNhg2bBhW0cJJhs+mTZtyATHFAIaAMZcpUwZKDR9i3emivkr08vL69ddfCQN3d3e8zULgSTjZ559/rtYCp3EkwCeKCGIJK8IUsGTr1q0ENs7EOUwfPoR+BoVEEhI4h4VgCurr1apVq3LeSEzF3gwgxw9jE9bcinkcZ5bVzrxyesspV6IDIxKy2Jp5p7I49TD+yuP4DDZmTbNYZbF7yjZoJeHBFAgk5sInk2I6HFeYKVuGqC5VqhTHNh5xMCC0iHCiGj/jW5gri4I8TmY3cfCgC77Fz6wvjoJTIsNK5ciRo1ixYlwANzc3GCRbjF4Mt2XLFtzeuHFjhoBi1qpVi8DgSMnuwzYkmzRpYvpjvNjAIYSAwQAYM3uEpSFaCHV2d+3ateGyRALhRGixsnQvXbo04UG0owS1rCxRSveCBQsyL4QJD85CXGfIkIGpoZxPwHSYGpsXLxEnuOLDDz8kNlBF48GDB5kCziFoiXlIdqVKlVDFpihfvjxTY6aKNxPDbECUo41EgSSxZ/oeWiAQCATvMVKMEERGapcvG343RUKCgf5mzapVrqw1aqQdOWJgybTfu6fdvfvy144BpBPu2Lp1axjV5cuXYZb29vZHjx6lcFLhoKFUU5hZUFAQRTdTpkxwo+7du3fq1Il6RoVTdAFQnimN6gtO6uWnn36aPXv2+vXrwy9h3rAB6i7aqJEwXTU0oL1fv37w2i5dulAXGYXaD6EsUqQIxR6WBqNiCNRSm7/66isqPYUf9gxbhXgpA2KNP6yGAdxybWdnh+UtW7bs3bs3vbCKR9WrV1+0aNFnn33GENu3b6cXCAkJOXDgANZOmTLlhx9+gMPxVOkMDg7etWsX5ADqDK1n4tzC/CCLEBqEcRqug24yNBOEhTA1gOV4rF69ehDWPn365MyZE1WAKUCj+WRGsC5ID67u27cv3BSiidlwCIBCuAKNeAPe0KpVKwgNPIkW+nKuYOIsEKZCNWDbHG+gyPTq2bMndtIeYXyNm/liAA7kDMM0oVk1a9akI2eeEiVKqDnCcevWrctaQ78WL14M92Jq8DxOBfny5YO1Q5sg1jAzfbWeQNEjTMIG2BILwRQYF3LTrFkzNS94D8vNTLGBU9ObZ8bA3ExzsTLzcrLg+kxYnN+j+AJO5lbmmrOl2e3IhMCIeGzycDTPaJvUNkKdz2+++YaAAaw1ZwDOSzA/DiGsNUtPUCHGMtHCuZEjBx7jk6hj7wwcOBBqyPLBNYkHQJCgE35M/HM6IowJFZYGJbidcxHnKwhix44d161bx8GDR8QPCulId8SIH/YLziRiYdKEh9FYA3Avj5BUMuw7CCuno0mTJnFiQZ7l9vHxGT9+PIcrrhs2bEh3lENqEWMsYoO5ECdsGWwg6hYuXJguXboOHTrAYn/88cd58+bRqDYyYTN16lTOxkQa8U9fuDuPOBwSjTBvrjkO9erVi9iYPHkyxzkcyBQ4EnBoHDlyJHMsV64c2xkzkF+/fj1uJIT0+QgEAoHgvUZKfhHy5F/qNUtLzcnJ8HIFsLc3XAOeqv9eCipiIyi1pi1YsIAi3aBBAyoxJY1iRqmj1lJxPT09qb6ffPLJr7/+um3bNpgBNA7+R2lU/4ZLdy64Nao0kGPqJXoglwAlVErqPWwAPaqgKklUUWIhW4o/UT7RBhiRFnSuWrVKSVK2IVsQC4ronDlzqNxQN6UKZkkXrukOvYCNQQigGrBkODosDc2UfB7BVKjEUEyu0QlLgO9C4uGCGTNmhOrBEi5cuKAewWgZjo6QSD5hMzBjRsmVK1ehQoVQTjuj05IqVaquXbvWqVOHWXML9dy7d++ePXsYDu8xOu3oxA+M3qZNG+Rhk8w9f/78cC8GhZ5C0JFxcnKCi/AIYTrWrl2bQTknIIM3IGQszblz506cOIEwBgQEBLCC9IKxQcRRuHnzZqw6duwY/NXLy0vxKlgOBkNZYKtcoFyNVbFiRZwJ+YZks/QsE2wJDsRxiNGRwcmQY0gM1ybgHGRwHaQHMbThKKKIWe/cuROD4ZHt27dnmqwac2dEpe3NI621WaPMljDjgMfxg85FdsluXd3V6kZE3JALkYERCemszQa426S3fuqfVpgO5BLSz1KqWzwMmAKhpW65BsjgChXMNDJZlpt9QaASkwgwd1o4duIcxW4hxzNmzIAF0q5aWJTOnTu3aNECL6GEFSRC0MlTogUBjpcsPetotE7jBKIWjgvVggyRwL5AFRrUKBMmTIDc85SB0MNcMJ5zCxfIYBifDErQ0osu7GjUqnClEaLPBRsZHsw0MQB71L5GGyZxpr1///5E44/Z0Q5jVoGHKoSRYTrowRXsTRrpyBSIQ7YSGwTDEKAjajmY4S4EuDVOSCAQCATvOVKME9jZaR4e+u8zpticOqWtXav9+KNWvLhWqpRma6u5uhr+M34H9iJQtChjFL/+/fsPHjwYRrV8+XLqPSSJMgZdW7Nmzdq1a+HNUFV4VcOGDSmKuXPnPnDgQFBQEBouX7588ODBFStWwDgpikotoMqmTZv2wYMHt41/eUtvfRpUTbpv3LgR5kd1hyJTKbmgTO7btw+1q1evhqMjSTXFmCpVqpw+fdrNzQ3zFLEAV69e3b9/P6z9zp07KKQ8www6dOgwaNAg1J46dYpGSu+mTZsOHz68fft2GiGRdEQtbKZAgQLIQCwYC0IwadIko2kcMezhhbA9OkIcoY9MnxbGhVXwqcSeBZOFVXOEgExnzZoVGqSIBY/gJVjCBBkI86BB6jeC4WpcOm/ePLwNhgwZggzyGAm/hB9DU2CctNCePn36smXLLlmyhHXBZugORxpGxEIY859//gmxZo7MFA4N7+cWA1gOVKHwxo0b+FnRPtSiDeLL+rJSuBeZDBkysHDEA8p/++03DifwHoQTA+dwumAVpk6disz69etHjRpFhHz00Ud9+/aF/RAeLBzzYvrYxoiKQb552JqbfZTRunN261wO5mfD4geci+zs83jIhah70QnZ7M0Gutt4Gn/PsS79BEyQw1ImI7hgIniGYx7OYdZEgrqFTfKIRuU0WCYLTVDRSC8k2VwQPloQ5hP/I0Nf1CLDanJNC2LIQ3aRQSeLwi2f0Ef1lO5csI4EFSvLcCVKlKBFN9dIzVGIpApsBkUzSgCGcYswmulIC5JMEKrKcNwiydA8opGQoDt61ASV8UwEMeyhhYHoqOQBqmikI/q5pkUJowFX8Mno3NLO6GhjRniPFoASehGZKqoZCOXG2QgEAoHgPUeKvXNMFbS31/bs0SIiNGdnrVIlzd3d8OngoK1YYXihomJFrUkTLW1aXf4ZwDjhmrClevXq5cqVCyYHkaX0UnchVbAlrvfs2XP+/HlqGy2KJUMW4ToQqfLly1Ptjh8/DoN8/PgxNIhGT0/PdevWVaxY0cPDA+XQSsgryv39/WvVqkUJpHgDyvzWrVspn3Xq1IHDoeT69eswBqpptWrV0AaRVa8zQq1gbwULFoTPYQmj79q1i/bmzZtjJxpghDBpTMKAcuXKYee0adMgdtBTynaDBg0owwsXLqQM08JY6G/SpAnMHl4O70Q+ICAAhsfBIF++fE2bNr13715gYGD9+vUhrFxAOnfu3Amfbt26NUya2TEdjhOwVUg5tsEJjh49WrJkSeRVdYcI+vn5MXdoN5yAydasWZMW+CL6mfj8+fPVG8D4kIHQgA3MC0/evHmTUaAmu3fv5hiAAGQCgosDIf2NGjXiEX7YsWOHmnWRIkUQwMmszpkzZxiLqbVv3/7+/fv4EMfCOTCpevXquB1fgcyZM7Po6GEW0BrC4OLFi8y9Y8eO3EJf8D9TY9Z0pwU/q68tsZ9G9aorpAebiRBs5oIIuXDhAvx+w4YNHJMqVKhQtWpVjGEWTLxYsWIsvSJebxjwXgdLs0LOFgWczCPiNP/H8eGxmoOFVi+jVc+c1o0zWzlampkn5cb/UhBXLC4rwmp6eXmxC/QHbwlsSWKJLcBJKTFTFwgEAoHg5TC8Zqpf/uMICdG+/97w640hyiVLGl6uiI7WbtzQrlwxcOKpUw1fITs66sLPADZ55coVym3+/PkhN5RebmG0kDNqHuwKsgVzggYVL14cegRd9vHxgZBBYWmBekIQjxw5EhUVRXeYEwSLC/g0CmG6sKJr165RNeFSEKa8efPCAqFoDI1PoF+Qp1KlSsHMYFdoQy0sEEY4cuRIuCC8GQI3d+5cSFuzZs3gwRDos2fP0gumBd9CszKAibi6usLsYeQ5cuRAG8QXVdRsCGVISAhcrXv37upVUWo53VGFPAYzOxgzpmKVt7d36tSpsZm5K4bq6+vLI3pxC43GBmYHGYWs4w2eMl/MYETMZpqmr75oQa2V8XcUhIaG0p0RcUKlSpW4hUfCjHmkHIV+Rrl06RL0EfuxEyczU3gqTkMJa4TnsQ2eirchx7BhxuJpnjx5MGPYsGExMTHQd6gqRB8Ki58Rw2AmqAzAb7SEhYUxBPRXdWcIJoI9Li4uyGBAbGwsBxLCAL9BrPEzGtDGkmEzjL906dKsI3PEQszAeGwAdIR5ow2dhAfeU+cHIgcmh8/f4veCcQladHxCZLwWa3zPiBC0MtdszDVbC2M4viNgCVhl1pHlICreymEjMbCEpIFVhBnQWwUCgUAg+H9ISXIcG2v4nRULF2qLFhl+a1tUlIElOztrhQtr/fsb3q+wsnrJaxWm2kaVhbhwAb+h+qq6qyqxegq/oR4jD1emhWtaaFctqFJPVUfYGxcUS7Shn6eqcKpRDAMbgRif6FH1XjUqnV999dXq1athqOiBy44dOxa+SF+0IazElEkYYzJJGcBYiDE0jXThNjAwEHI8ZMiQli1bmixPPHE0qFvTNJM8ooVHqOIpZvOIgVQ7xigz+ESeT+M8DG+MYIO6VY+USTY2NnQE3KKQdoAebumiJBmLW2UGA9HINZaoWdNoEuYpjVDnXr16bdmyBYVOTk5MdsaMGTBUxBIbQEc1NF0A7chzgXIauVVjIUYL+pWkmjhPAQoxgxa0ccs1LcpI5Rxa6MsFMkozLWp0JaD0CAQCgUAg+C8jJckxgJ+FhGgXL2q7d2v37xteQfb01MqV07JkMbx08Q7SERjVlStXNmzYcP36dUhV1apVy5YtC9VTfO5VgfNDQkKmTp1as2ZNePbrKfk3gwlGREQcP34cchwZGZkhQ4ZatWp5eHhAT3UJgUAgEAgEgn8TUpgcCwQCgUAgEAgE7w7et68qBQKBQCAQCASC14aQY4FAIBAIBAKBQIeQY4FAIBAIBAKBQIeQY4FAIBAIBAKBQIeQY4FAIBAIBAKBQIeQY4FAIBAIBAKBQIeQY4FAIBAIBAKBwAhN+x+51vDoeC972AAAAABJRU5ErkJggg==">
            <a:extLst>
              <a:ext uri="{FF2B5EF4-FFF2-40B4-BE49-F238E27FC236}">
                <a16:creationId xmlns:a16="http://schemas.microsoft.com/office/drawing/2014/main" id="{8E02E2A3-B801-469A-A363-2F4F78BA3043}"/>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E0B62F64-EBD5-4B73-8CAB-76516DAC7AC6}"/>
              </a:ext>
            </a:extLst>
          </p:cNvPr>
          <p:cNvPicPr>
            <a:picLocks noChangeAspect="1"/>
          </p:cNvPicPr>
          <p:nvPr/>
        </p:nvPicPr>
        <p:blipFill>
          <a:blip r:embed="rId3"/>
          <a:stretch>
            <a:fillRect/>
          </a:stretch>
        </p:blipFill>
        <p:spPr>
          <a:xfrm>
            <a:off x="515749" y="405244"/>
            <a:ext cx="7746741" cy="6047512"/>
          </a:xfrm>
          <a:prstGeom prst="rect">
            <a:avLst/>
          </a:prstGeom>
        </p:spPr>
      </p:pic>
    </p:spTree>
    <p:extLst>
      <p:ext uri="{BB962C8B-B14F-4D97-AF65-F5344CB8AC3E}">
        <p14:creationId xmlns:p14="http://schemas.microsoft.com/office/powerpoint/2010/main" val="45830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DDD4CC-D565-4D24-AF17-CBDEEE5CA01B}"/>
              </a:ext>
            </a:extLst>
          </p:cNvPr>
          <p:cNvSpPr/>
          <p:nvPr/>
        </p:nvSpPr>
        <p:spPr>
          <a:xfrm>
            <a:off x="266700" y="999321"/>
            <a:ext cx="11563350" cy="477054"/>
          </a:xfrm>
          <a:prstGeom prst="rect">
            <a:avLst/>
          </a:prstGeom>
        </p:spPr>
        <p:txBody>
          <a:bodyPr wrap="square">
            <a:spAutoFit/>
          </a:bodyPr>
          <a:lstStyle/>
          <a:p>
            <a:r>
              <a:rPr lang="nl-BE" sz="2500" u="sng" dirty="0">
                <a:solidFill>
                  <a:srgbClr val="FF0000"/>
                </a:solidFill>
                <a:latin typeface="Calibri" panose="020F0502020204030204" pitchFamily="34" charset="0"/>
                <a:ea typeface="Calibri" panose="020F0502020204030204" pitchFamily="34" charset="0"/>
                <a:hlinkClick r:id="rId2"/>
              </a:rPr>
              <a:t>https://covid19lab.healthdata.be/forms/rtr</a:t>
            </a:r>
            <a:endParaRPr lang="en-US" sz="2500" dirty="0">
              <a:solidFill>
                <a:srgbClr val="FF0000"/>
              </a:solidFill>
            </a:endParaRPr>
          </a:p>
        </p:txBody>
      </p:sp>
      <p:sp>
        <p:nvSpPr>
          <p:cNvPr id="3" name="TextBox 2">
            <a:extLst>
              <a:ext uri="{FF2B5EF4-FFF2-40B4-BE49-F238E27FC236}">
                <a16:creationId xmlns:a16="http://schemas.microsoft.com/office/drawing/2014/main" id="{3C9473C1-2744-421D-B306-59959B0FA97A}"/>
              </a:ext>
            </a:extLst>
          </p:cNvPr>
          <p:cNvSpPr txBox="1"/>
          <p:nvPr/>
        </p:nvSpPr>
        <p:spPr>
          <a:xfrm>
            <a:off x="361948" y="333375"/>
            <a:ext cx="4968588" cy="2628900"/>
          </a:xfrm>
          <a:prstGeom prst="rect">
            <a:avLst/>
          </a:prstGeom>
        </p:spPr>
        <p:txBody>
          <a:bodyPr vert="horz" wrap="square" lIns="91440" tIns="45720" rIns="91440" bIns="45720" rtlCol="0">
            <a:noAutofit/>
          </a:bodyPr>
          <a:lstStyle/>
          <a:p>
            <a:pPr algn="l"/>
            <a:r>
              <a:rPr lang="fr-BE" dirty="0"/>
              <a:t>Uniquement dans le cadre de ce projet-pilote :</a:t>
            </a:r>
            <a:endParaRPr lang="en-US" dirty="0" err="1"/>
          </a:p>
        </p:txBody>
      </p:sp>
      <p:pic>
        <p:nvPicPr>
          <p:cNvPr id="4" name="Picture 3">
            <a:extLst>
              <a:ext uri="{FF2B5EF4-FFF2-40B4-BE49-F238E27FC236}">
                <a16:creationId xmlns:a16="http://schemas.microsoft.com/office/drawing/2014/main" id="{2469D47E-EDAB-4CA2-AA84-957F37EB8F8B}"/>
              </a:ext>
            </a:extLst>
          </p:cNvPr>
          <p:cNvPicPr>
            <a:picLocks noChangeAspect="1"/>
          </p:cNvPicPr>
          <p:nvPr/>
        </p:nvPicPr>
        <p:blipFill>
          <a:blip r:embed="rId3"/>
          <a:stretch>
            <a:fillRect/>
          </a:stretch>
        </p:blipFill>
        <p:spPr>
          <a:xfrm>
            <a:off x="266700" y="1647825"/>
            <a:ext cx="7639050" cy="4706368"/>
          </a:xfrm>
          <a:prstGeom prst="rect">
            <a:avLst/>
          </a:prstGeom>
        </p:spPr>
      </p:pic>
      <p:sp>
        <p:nvSpPr>
          <p:cNvPr id="5" name="TextBox 4">
            <a:extLst>
              <a:ext uri="{FF2B5EF4-FFF2-40B4-BE49-F238E27FC236}">
                <a16:creationId xmlns:a16="http://schemas.microsoft.com/office/drawing/2014/main" id="{5076CE99-23B0-4D7C-80D9-1AA8C4F05D1B}"/>
              </a:ext>
            </a:extLst>
          </p:cNvPr>
          <p:cNvSpPr txBox="1"/>
          <p:nvPr/>
        </p:nvSpPr>
        <p:spPr>
          <a:xfrm>
            <a:off x="8210552" y="1752600"/>
            <a:ext cx="3619500" cy="2628900"/>
          </a:xfrm>
          <a:prstGeom prst="rect">
            <a:avLst/>
          </a:prstGeom>
        </p:spPr>
        <p:txBody>
          <a:bodyPr vert="horz" wrap="square" lIns="91440" tIns="45720" rIns="91440" bIns="45720" rtlCol="0">
            <a:noAutofit/>
          </a:bodyPr>
          <a:lstStyle/>
          <a:p>
            <a:pPr algn="l"/>
            <a:r>
              <a:rPr lang="fr-BE" dirty="0"/>
              <a:t>Description des différents champs dans un document à part</a:t>
            </a:r>
            <a:endParaRPr lang="en-US" dirty="0" err="1"/>
          </a:p>
        </p:txBody>
      </p:sp>
    </p:spTree>
    <p:extLst>
      <p:ext uri="{BB962C8B-B14F-4D97-AF65-F5344CB8AC3E}">
        <p14:creationId xmlns:p14="http://schemas.microsoft.com/office/powerpoint/2010/main" val="307421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9656-A35C-4571-A8BE-B900432ECC45}"/>
              </a:ext>
            </a:extLst>
          </p:cNvPr>
          <p:cNvSpPr>
            <a:spLocks noGrp="1"/>
          </p:cNvSpPr>
          <p:nvPr>
            <p:ph type="title" idx="4294967295"/>
          </p:nvPr>
        </p:nvSpPr>
        <p:spPr>
          <a:xfrm>
            <a:off x="565150" y="2933224"/>
            <a:ext cx="11061700" cy="646112"/>
          </a:xfrm>
        </p:spPr>
        <p:txBody>
          <a:bodyPr/>
          <a:lstStyle/>
          <a:p>
            <a:r>
              <a:rPr lang="fr-BE" sz="5000">
                <a:solidFill>
                  <a:schemeClr val="bg1"/>
                </a:solidFill>
              </a:rPr>
              <a:t>REMUNERATION</a:t>
            </a:r>
            <a:endParaRPr lang="en-US" sz="5000">
              <a:solidFill>
                <a:schemeClr val="bg1"/>
              </a:solidFill>
            </a:endParaRPr>
          </a:p>
        </p:txBody>
      </p:sp>
    </p:spTree>
    <p:extLst>
      <p:ext uri="{BB962C8B-B14F-4D97-AF65-F5344CB8AC3E}">
        <p14:creationId xmlns:p14="http://schemas.microsoft.com/office/powerpoint/2010/main" val="94541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DE664-9012-46B2-B8C2-2A86741502B2}"/>
              </a:ext>
            </a:extLst>
          </p:cNvPr>
          <p:cNvSpPr>
            <a:spLocks noGrp="1"/>
          </p:cNvSpPr>
          <p:nvPr>
            <p:ph type="title"/>
          </p:nvPr>
        </p:nvSpPr>
        <p:spPr>
          <a:xfrm>
            <a:off x="64353" y="167602"/>
            <a:ext cx="12063293" cy="833957"/>
          </a:xfrm>
          <a:solidFill>
            <a:schemeClr val="bg1"/>
          </a:solidFill>
        </p:spPr>
        <p:txBody>
          <a:bodyPr/>
          <a:lstStyle/>
          <a:p>
            <a:r>
              <a:rPr lang="fr-BE" sz="3800"/>
              <a:t>Tests antigéniques rapides à utiliser en pharmacie</a:t>
            </a:r>
            <a:endParaRPr lang="en-US" sz="3800"/>
          </a:p>
        </p:txBody>
      </p:sp>
      <p:sp>
        <p:nvSpPr>
          <p:cNvPr id="3" name="Text Placeholder 2">
            <a:extLst>
              <a:ext uri="{FF2B5EF4-FFF2-40B4-BE49-F238E27FC236}">
                <a16:creationId xmlns:a16="http://schemas.microsoft.com/office/drawing/2014/main" id="{F9DB3C19-1785-40F8-8F20-391C8F58FC4A}"/>
              </a:ext>
            </a:extLst>
          </p:cNvPr>
          <p:cNvSpPr>
            <a:spLocks noGrp="1"/>
          </p:cNvSpPr>
          <p:nvPr>
            <p:ph type="body" sz="quarter" idx="11"/>
          </p:nvPr>
        </p:nvSpPr>
        <p:spPr>
          <a:xfrm>
            <a:off x="128707" y="1001559"/>
            <a:ext cx="11597122" cy="5228760"/>
          </a:xfrm>
        </p:spPr>
        <p:txBody>
          <a:bodyPr/>
          <a:lstStyle/>
          <a:p>
            <a:pPr marL="342900" indent="-342900">
              <a:buFont typeface="Arial" panose="020B0604020202020204" pitchFamily="34" charset="0"/>
              <a:buChar char="•"/>
            </a:pPr>
            <a:r>
              <a:rPr lang="fr-BE" sz="2000" b="1" dirty="0"/>
              <a:t>Uniquement les tests antigéniques rapides figurant sur </a:t>
            </a:r>
            <a:r>
              <a:rPr lang="fr-BE" sz="2000" b="1" dirty="0">
                <a:hlinkClick r:id="rId2"/>
              </a:rPr>
              <a:t>la liste des tests recommandés par l'AFMPS</a:t>
            </a:r>
            <a:r>
              <a:rPr lang="fr-BE" sz="2000" b="1" dirty="0"/>
              <a:t> </a:t>
            </a:r>
          </a:p>
          <a:p>
            <a:pPr lvl="3">
              <a:buClrTx/>
              <a:buFont typeface="Wingdings" panose="05000000000000000000" pitchFamily="2" charset="2"/>
              <a:buChar char="§"/>
            </a:pPr>
            <a:r>
              <a:rPr lang="fr-BE" sz="2000" dirty="0"/>
              <a:t>sensibilité ≥ 90% </a:t>
            </a:r>
            <a:r>
              <a:rPr lang="nl-NL" sz="2000" dirty="0"/>
              <a:t> </a:t>
            </a:r>
          </a:p>
          <a:p>
            <a:pPr lvl="3">
              <a:buClrTx/>
              <a:buFont typeface="Wingdings" panose="05000000000000000000" pitchFamily="2" charset="2"/>
              <a:buChar char="§"/>
            </a:pPr>
            <a:r>
              <a:rPr lang="fr-BE" sz="2000" dirty="0"/>
              <a:t>spécificité ≥ 99% </a:t>
            </a:r>
          </a:p>
          <a:p>
            <a:pPr lvl="4">
              <a:buClrTx/>
              <a:buFont typeface="Wingdings" panose="05000000000000000000" pitchFamily="2" charset="2"/>
              <a:buChar char="Ø"/>
            </a:pPr>
            <a:r>
              <a:rPr lang="fr-BE" sz="2000" dirty="0"/>
              <a:t> tel que mentionné dans la notice d'utilisation sur la base des données de la firme</a:t>
            </a:r>
          </a:p>
          <a:p>
            <a:pPr marL="717550" lvl="4" indent="0">
              <a:buClrTx/>
              <a:buNone/>
            </a:pPr>
            <a:r>
              <a:rPr lang="fr-FR" sz="2000" dirty="0">
                <a:solidFill>
                  <a:schemeClr val="tx1">
                    <a:lumMod val="50000"/>
                  </a:schemeClr>
                </a:solidFill>
              </a:rPr>
              <a:t>Pour la phase pilote, les tests sont fournis gratuitement par le gouvernement fédéral et sont à retirer au centre de test lié à l'heure convenue.</a:t>
            </a:r>
            <a:endParaRPr lang="nl-BE" sz="2000" u="sng" dirty="0">
              <a:solidFill>
                <a:schemeClr val="tx1">
                  <a:lumMod val="50000"/>
                </a:schemeClr>
              </a:solidFill>
            </a:endParaRPr>
          </a:p>
          <a:p>
            <a:pPr marL="342900" indent="-342900">
              <a:buFont typeface="Arial" panose="020B0604020202020204" pitchFamily="34" charset="0"/>
              <a:buChar char="•"/>
            </a:pPr>
            <a:r>
              <a:rPr lang="nl-BE" sz="2000" b="1" dirty="0" err="1"/>
              <a:t>Matériovigilance</a:t>
            </a:r>
            <a:r>
              <a:rPr lang="nl-BE" sz="2000" b="1" dirty="0"/>
              <a:t> -  </a:t>
            </a:r>
            <a:r>
              <a:rPr lang="nl-BE" sz="2000" b="1" dirty="0" err="1"/>
              <a:t>le</a:t>
            </a:r>
            <a:r>
              <a:rPr lang="nl-BE" sz="2000" b="1" dirty="0"/>
              <a:t> </a:t>
            </a:r>
            <a:r>
              <a:rPr lang="nl-BE" sz="2000" b="1" dirty="0" err="1"/>
              <a:t>pharmacien</a:t>
            </a:r>
            <a:r>
              <a:rPr lang="nl-BE" sz="2000" b="1" dirty="0"/>
              <a:t> </a:t>
            </a:r>
            <a:r>
              <a:rPr lang="nl-BE" sz="2000" b="1" dirty="0" err="1"/>
              <a:t>est</a:t>
            </a:r>
            <a:r>
              <a:rPr lang="nl-BE" sz="2000" b="1" dirty="0"/>
              <a:t> </a:t>
            </a:r>
            <a:r>
              <a:rPr lang="nl-BE" sz="2000" b="1" dirty="0" err="1"/>
              <a:t>tenu</a:t>
            </a:r>
            <a:r>
              <a:rPr lang="nl-BE" sz="2000" b="1" dirty="0"/>
              <a:t> de </a:t>
            </a:r>
            <a:r>
              <a:rPr lang="nl-BE" sz="2000" b="1" dirty="0" err="1"/>
              <a:t>signaler</a:t>
            </a:r>
            <a:r>
              <a:rPr lang="nl-BE" sz="2000" b="1" dirty="0"/>
              <a:t> </a:t>
            </a:r>
            <a:r>
              <a:rPr lang="nl-BE" sz="2000" b="1" dirty="0" err="1"/>
              <a:t>tout</a:t>
            </a:r>
            <a:r>
              <a:rPr lang="nl-BE" sz="2000" b="1" dirty="0"/>
              <a:t> incident à </a:t>
            </a:r>
            <a:r>
              <a:rPr lang="nl-BE" sz="2000" b="1" dirty="0" err="1"/>
              <a:t>l’AFMPS</a:t>
            </a:r>
            <a:endParaRPr lang="nl-BE" sz="2000" dirty="0"/>
          </a:p>
          <a:p>
            <a:pPr lvl="3">
              <a:buClrTx/>
              <a:buFont typeface="Wingdings" panose="05000000000000000000" pitchFamily="2" charset="2"/>
              <a:buChar char="§"/>
            </a:pPr>
            <a:r>
              <a:rPr lang="fr-BE" sz="2000" i="1" dirty="0"/>
              <a:t>1° tout dysfonctionnement, défaillance ou altération des caractéristiques et/ou des performances d’un test antigénique rapide ainsi que toute inadéquation dans l’étiquetage ou les instructions d’utilisation susceptibles d’entraîner ou d’avoir entraîné, directement ou indirectement, la mort ou la dégradation grave de l’état de santé d’un patient, d’un utilisateur ou d’autres personnes. </a:t>
            </a:r>
          </a:p>
          <a:p>
            <a:pPr lvl="3">
              <a:buClrTx/>
              <a:buFont typeface="Wingdings" panose="05000000000000000000" pitchFamily="2" charset="2"/>
              <a:buChar char="§"/>
            </a:pPr>
            <a:r>
              <a:rPr lang="fr-BE" sz="2000" i="1" dirty="0"/>
              <a:t>2° toute raison d’ordre technique ou médical liée aux caractéristiques ou aux performances d’un test antigénique rapide et ayant entraîné, pour les raisons visées au point 1°, le rappel systématique par le fabricant des tests antigéniques rapides du même type.</a:t>
            </a:r>
            <a:endParaRPr lang="en-US" sz="2000" i="1" dirty="0"/>
          </a:p>
          <a:p>
            <a:pPr marL="465138" lvl="1" indent="-285750">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1FB01C6E-45C3-47B5-9932-16C76E893B0E}"/>
              </a:ext>
            </a:extLst>
          </p:cNvPr>
          <p:cNvSpPr>
            <a:spLocks noGrp="1"/>
          </p:cNvSpPr>
          <p:nvPr>
            <p:ph type="sldNum" sz="quarter" idx="4"/>
          </p:nvPr>
        </p:nvSpPr>
        <p:spPr/>
        <p:txBody>
          <a:bodyPr/>
          <a:lstStyle/>
          <a:p>
            <a:fld id="{4B3ACF19-10A4-48FC-A151-38418F0A40EF}" type="slidenum">
              <a:rPr lang="nl-BE" smtClean="0"/>
              <a:pPr/>
              <a:t>5</a:t>
            </a:fld>
            <a:endParaRPr lang="nl-BE"/>
          </a:p>
        </p:txBody>
      </p:sp>
    </p:spTree>
    <p:extLst>
      <p:ext uri="{BB962C8B-B14F-4D97-AF65-F5344CB8AC3E}">
        <p14:creationId xmlns:p14="http://schemas.microsoft.com/office/powerpoint/2010/main" val="146078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1AC79-29E7-4E38-BA06-C77C028CAB6A}"/>
              </a:ext>
            </a:extLst>
          </p:cNvPr>
          <p:cNvSpPr>
            <a:spLocks noGrp="1"/>
          </p:cNvSpPr>
          <p:nvPr>
            <p:ph type="title"/>
          </p:nvPr>
        </p:nvSpPr>
        <p:spPr>
          <a:xfrm>
            <a:off x="309533" y="237590"/>
            <a:ext cx="10574419" cy="646331"/>
          </a:xfrm>
        </p:spPr>
        <p:txBody>
          <a:bodyPr/>
          <a:lstStyle/>
          <a:p>
            <a:r>
              <a:rPr lang="fr-BE"/>
              <a:t>REMUNERATION PAR L’INAMI</a:t>
            </a:r>
            <a:endParaRPr lang="en-US"/>
          </a:p>
        </p:txBody>
      </p:sp>
      <p:sp>
        <p:nvSpPr>
          <p:cNvPr id="4" name="Slide Number Placeholder 3">
            <a:extLst>
              <a:ext uri="{FF2B5EF4-FFF2-40B4-BE49-F238E27FC236}">
                <a16:creationId xmlns:a16="http://schemas.microsoft.com/office/drawing/2014/main" id="{0F8F23E9-BA1B-4C40-B026-D064141A9545}"/>
              </a:ext>
            </a:extLst>
          </p:cNvPr>
          <p:cNvSpPr>
            <a:spLocks noGrp="1"/>
          </p:cNvSpPr>
          <p:nvPr>
            <p:ph type="sldNum" sz="quarter" idx="4"/>
          </p:nvPr>
        </p:nvSpPr>
        <p:spPr/>
        <p:txBody>
          <a:bodyPr/>
          <a:lstStyle/>
          <a:p>
            <a:fld id="{4B3ACF19-10A4-48FC-A151-38418F0A40EF}" type="slidenum">
              <a:rPr lang="nl-BE" smtClean="0"/>
              <a:pPr/>
              <a:t>50</a:t>
            </a:fld>
            <a:endParaRPr lang="nl-BE"/>
          </a:p>
        </p:txBody>
      </p:sp>
      <p:sp>
        <p:nvSpPr>
          <p:cNvPr id="8" name="TextBox 7">
            <a:extLst>
              <a:ext uri="{FF2B5EF4-FFF2-40B4-BE49-F238E27FC236}">
                <a16:creationId xmlns:a16="http://schemas.microsoft.com/office/drawing/2014/main" id="{8B7A185D-93BC-4977-A57A-7B583C259859}"/>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err="1"/>
          </a:p>
        </p:txBody>
      </p:sp>
      <p:sp>
        <p:nvSpPr>
          <p:cNvPr id="3" name="TextBox 2">
            <a:extLst>
              <a:ext uri="{FF2B5EF4-FFF2-40B4-BE49-F238E27FC236}">
                <a16:creationId xmlns:a16="http://schemas.microsoft.com/office/drawing/2014/main" id="{01D199EB-2B58-4915-85F7-26DE3D62FA2D}"/>
              </a:ext>
            </a:extLst>
          </p:cNvPr>
          <p:cNvSpPr txBox="1"/>
          <p:nvPr/>
        </p:nvSpPr>
        <p:spPr>
          <a:xfrm>
            <a:off x="309533" y="992052"/>
            <a:ext cx="11572934" cy="5628357"/>
          </a:xfrm>
          <a:prstGeom prst="rect">
            <a:avLst/>
          </a:prstGeom>
        </p:spPr>
        <p:txBody>
          <a:bodyPr vert="horz" wrap="square" lIns="91440" tIns="45720" rIns="91440" bIns="45720" rtlCol="0">
            <a:noAutofit/>
          </a:bodyPr>
          <a:lstStyle/>
          <a:p>
            <a:pPr marL="285750" indent="-285750" algn="l">
              <a:buFontTx/>
              <a:buChar char="-"/>
            </a:pPr>
            <a:r>
              <a:rPr lang="fr-BE" dirty="0"/>
              <a:t>Idem médecin généraliste</a:t>
            </a:r>
          </a:p>
          <a:p>
            <a:pPr algn="l"/>
            <a:endParaRPr lang="fr-BE" dirty="0"/>
          </a:p>
          <a:p>
            <a:pPr lvl="1"/>
            <a:endParaRPr lang="fr-BE" dirty="0"/>
          </a:p>
          <a:p>
            <a:pPr marL="285750" indent="-285750" algn="l">
              <a:buFontTx/>
              <a:buChar char="-"/>
            </a:pPr>
            <a:r>
              <a:rPr lang="fr-BE" b="1" dirty="0">
                <a:solidFill>
                  <a:srgbClr val="FF0000"/>
                </a:solidFill>
              </a:rPr>
              <a:t>CNK 5221323</a:t>
            </a:r>
            <a:endParaRPr lang="fr-BE" dirty="0">
              <a:solidFill>
                <a:srgbClr val="FF0000"/>
              </a:solidFill>
            </a:endParaRPr>
          </a:p>
          <a:p>
            <a:pPr marL="742950" lvl="1" indent="-285750">
              <a:buFont typeface="Arial" panose="020B0604020202020204" pitchFamily="34" charset="0"/>
              <a:buChar char="•"/>
            </a:pPr>
            <a:r>
              <a:rPr lang="fr-BE" dirty="0"/>
              <a:t>Honoraire test antigénique rapide Covid-19 : prélèvement + analyse du test et rapport.</a:t>
            </a:r>
            <a:endParaRPr lang="en-US" dirty="0"/>
          </a:p>
          <a:p>
            <a:pPr lvl="1"/>
            <a:r>
              <a:rPr lang="nl-BE" dirty="0"/>
              <a:t>    18,72 euro </a:t>
            </a:r>
          </a:p>
          <a:p>
            <a:pPr lvl="1"/>
            <a:endParaRPr lang="en-US" dirty="0"/>
          </a:p>
          <a:p>
            <a:pPr lvl="1"/>
            <a:endParaRPr lang="en-US" dirty="0"/>
          </a:p>
          <a:p>
            <a:pPr marL="285750" indent="-285750">
              <a:buFontTx/>
              <a:buChar char="-"/>
            </a:pPr>
            <a:r>
              <a:rPr lang="fr-BE" dirty="0"/>
              <a:t>Prescription fictive au nom du patient avec médecin fictif.</a:t>
            </a:r>
          </a:p>
          <a:p>
            <a:pPr marL="285750" indent="-285750">
              <a:buFontTx/>
              <a:buChar char="-"/>
            </a:pPr>
            <a:r>
              <a:rPr lang="fr-BE" dirty="0"/>
              <a:t>Gratuit pour le patient</a:t>
            </a:r>
          </a:p>
          <a:p>
            <a:pPr marL="285750" indent="-285750">
              <a:buFontTx/>
              <a:buChar char="-"/>
            </a:pPr>
            <a:r>
              <a:rPr lang="fr-BE" dirty="0"/>
              <a:t>Rémunération par l’INAMI via l’envoi des prescriptions par les offices de tarification vers les mutuelles concernées</a:t>
            </a:r>
            <a:r>
              <a:rPr lang="fr-BE"/>
              <a:t>. </a:t>
            </a:r>
          </a:p>
          <a:p>
            <a:endParaRPr lang="fr-BE" dirty="0"/>
          </a:p>
          <a:p>
            <a:pPr marL="285750" indent="-285750">
              <a:buFontTx/>
              <a:buChar char="-"/>
            </a:pPr>
            <a:r>
              <a:rPr lang="fr-BE" dirty="0">
                <a:solidFill>
                  <a:srgbClr val="FF0000"/>
                </a:solidFill>
              </a:rPr>
              <a:t>Pas de test en officine si patient sans numéro BIS ou NISS valide ou avec un numéro BIS mais non assuré auprès d’une mutuelle (contrôle de l’assurabilité via </a:t>
            </a:r>
            <a:r>
              <a:rPr lang="fr-BE" dirty="0" err="1">
                <a:solidFill>
                  <a:srgbClr val="FF0000"/>
                </a:solidFill>
              </a:rPr>
              <a:t>MyCareNet</a:t>
            </a:r>
            <a:r>
              <a:rPr lang="fr-BE" dirty="0">
                <a:solidFill>
                  <a:srgbClr val="FF0000"/>
                </a:solidFill>
              </a:rPr>
              <a:t>). </a:t>
            </a:r>
            <a:endParaRPr lang="en-US" dirty="0">
              <a:solidFill>
                <a:srgbClr val="FF0000"/>
              </a:solidFill>
            </a:endParaRPr>
          </a:p>
          <a:p>
            <a:pPr marL="285750" indent="-285750">
              <a:buFontTx/>
              <a:buChar char="-"/>
            </a:pPr>
            <a:endParaRPr lang="fr-BE" dirty="0">
              <a:solidFill>
                <a:srgbClr val="FF0000"/>
              </a:solidFill>
            </a:endParaRPr>
          </a:p>
          <a:p>
            <a:endParaRPr lang="fr-BE" dirty="0">
              <a:solidFill>
                <a:srgbClr val="FF0000"/>
              </a:solidFill>
            </a:endParaRPr>
          </a:p>
          <a:p>
            <a:pPr marL="285750" indent="-285750">
              <a:buFontTx/>
              <a:buChar char="-"/>
            </a:pPr>
            <a:endParaRPr lang="en-US" dirty="0"/>
          </a:p>
          <a:p>
            <a:pPr marL="285750" indent="-285750">
              <a:buFontTx/>
              <a:buChar char="-"/>
            </a:pPr>
            <a:endParaRPr lang="fr-BE" dirty="0"/>
          </a:p>
        </p:txBody>
      </p:sp>
    </p:spTree>
    <p:extLst>
      <p:ext uri="{BB962C8B-B14F-4D97-AF65-F5344CB8AC3E}">
        <p14:creationId xmlns:p14="http://schemas.microsoft.com/office/powerpoint/2010/main" val="108996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DE4969-9DAB-484D-B8BA-BE5C852C7EE2}"/>
              </a:ext>
            </a:extLst>
          </p:cNvPr>
          <p:cNvPicPr>
            <a:picLocks noChangeAspect="1"/>
          </p:cNvPicPr>
          <p:nvPr/>
        </p:nvPicPr>
        <p:blipFill>
          <a:blip r:embed="rId2"/>
          <a:stretch>
            <a:fillRect/>
          </a:stretch>
        </p:blipFill>
        <p:spPr>
          <a:xfrm>
            <a:off x="4284844" y="408758"/>
            <a:ext cx="3381375" cy="1352550"/>
          </a:xfrm>
          <a:prstGeom prst="rect">
            <a:avLst/>
          </a:prstGeom>
        </p:spPr>
      </p:pic>
    </p:spTree>
    <p:extLst>
      <p:ext uri="{BB962C8B-B14F-4D97-AF65-F5344CB8AC3E}">
        <p14:creationId xmlns:p14="http://schemas.microsoft.com/office/powerpoint/2010/main" val="220624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9656-A35C-4571-A8BE-B900432ECC45}"/>
              </a:ext>
            </a:extLst>
          </p:cNvPr>
          <p:cNvSpPr>
            <a:spLocks noGrp="1"/>
          </p:cNvSpPr>
          <p:nvPr>
            <p:ph type="title" idx="4294967295"/>
          </p:nvPr>
        </p:nvSpPr>
        <p:spPr>
          <a:xfrm>
            <a:off x="565150" y="2933224"/>
            <a:ext cx="11061700" cy="646112"/>
          </a:xfrm>
        </p:spPr>
        <p:txBody>
          <a:bodyPr/>
          <a:lstStyle/>
          <a:p>
            <a:r>
              <a:rPr lang="fr-BE" sz="5000">
                <a:solidFill>
                  <a:schemeClr val="bg1"/>
                </a:solidFill>
              </a:rPr>
              <a:t>GROUPES CIBLES EN PHARMACIE</a:t>
            </a:r>
            <a:endParaRPr lang="en-US" sz="5000">
              <a:solidFill>
                <a:schemeClr val="bg1"/>
              </a:solidFill>
            </a:endParaRPr>
          </a:p>
        </p:txBody>
      </p:sp>
    </p:spTree>
    <p:extLst>
      <p:ext uri="{BB962C8B-B14F-4D97-AF65-F5344CB8AC3E}">
        <p14:creationId xmlns:p14="http://schemas.microsoft.com/office/powerpoint/2010/main" val="367927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FB91FD-9A90-45E5-BF73-F950B9B50A1F}"/>
              </a:ext>
            </a:extLst>
          </p:cNvPr>
          <p:cNvSpPr>
            <a:spLocks noGrp="1"/>
          </p:cNvSpPr>
          <p:nvPr>
            <p:ph type="body" sz="quarter" idx="11"/>
          </p:nvPr>
        </p:nvSpPr>
        <p:spPr>
          <a:xfrm>
            <a:off x="299036" y="513230"/>
            <a:ext cx="11744452" cy="6058051"/>
          </a:xfrm>
        </p:spPr>
        <p:txBody>
          <a:bodyPr/>
          <a:lstStyle/>
          <a:p>
            <a:pPr>
              <a:spcBef>
                <a:spcPts val="0"/>
              </a:spcBef>
            </a:pPr>
            <a:r>
              <a:rPr lang="fr-BE" sz="2500" b="1" dirty="0">
                <a:solidFill>
                  <a:srgbClr val="00B0F0"/>
                </a:solidFill>
              </a:rPr>
              <a:t>Groupe cible en pharmacie : patients symptomatiques depuis </a:t>
            </a:r>
            <a:r>
              <a:rPr lang="nl-BE" sz="2500" b="1" dirty="0">
                <a:solidFill>
                  <a:srgbClr val="00B0F0"/>
                </a:solidFill>
              </a:rPr>
              <a:t>≤ 5 jours</a:t>
            </a:r>
          </a:p>
          <a:p>
            <a:pPr marL="730250" lvl="2" indent="-285750">
              <a:spcBef>
                <a:spcPts val="0"/>
              </a:spcBef>
              <a:buFont typeface="Arial" panose="020B0604020202020204" pitchFamily="34" charset="0"/>
              <a:buChar char="•"/>
            </a:pPr>
            <a:endParaRPr lang="nl-BE" sz="1800" dirty="0"/>
          </a:p>
          <a:p>
            <a:pPr marL="542925" lvl="2" indent="-185738">
              <a:spcBef>
                <a:spcPts val="0"/>
              </a:spcBef>
              <a:buFont typeface="Arial" panose="020B0604020202020204" pitchFamily="34" charset="0"/>
              <a:buChar char="•"/>
            </a:pPr>
            <a:r>
              <a:rPr lang="fr-BE" sz="1800" b="1" dirty="0"/>
              <a:t>Patients présentant des symptômes graves </a:t>
            </a:r>
            <a:r>
              <a:rPr lang="fr-BE" sz="1800" dirty="0"/>
              <a:t>tels que dyspnée, douleur thoracique, aggravation de BPCO, asthme…</a:t>
            </a:r>
          </a:p>
          <a:p>
            <a:pPr marL="542925" lvl="2" indent="-185738">
              <a:spcBef>
                <a:spcPts val="0"/>
              </a:spcBef>
              <a:buNone/>
            </a:pPr>
            <a:endParaRPr lang="fr-BE" sz="1800" dirty="0"/>
          </a:p>
          <a:p>
            <a:pPr marL="542925" lvl="2" indent="-185738">
              <a:spcBef>
                <a:spcPts val="0"/>
              </a:spcBef>
              <a:buNone/>
            </a:pPr>
            <a:r>
              <a:rPr lang="fr-BE" sz="1800" dirty="0"/>
              <a:t>	OU </a:t>
            </a:r>
            <a:r>
              <a:rPr lang="fr-BE" sz="1800" b="1" dirty="0"/>
              <a:t>Patients à risque accru d’évolution sévère de la COVID-19 </a:t>
            </a:r>
            <a:r>
              <a:rPr lang="fr-BE" sz="1800" u="sng" dirty="0">
                <a:hlinkClick r:id="rId3"/>
              </a:rPr>
              <a:t>tel que décrit par Sciensano</a:t>
            </a:r>
            <a:endParaRPr lang="nl-BE" sz="1800" u="sng" dirty="0"/>
          </a:p>
          <a:p>
            <a:pPr marL="542925" lvl="2" indent="-185738">
              <a:spcBef>
                <a:spcPts val="0"/>
              </a:spcBef>
              <a:buNone/>
            </a:pPr>
            <a:r>
              <a:rPr lang="nl-BE" sz="1800" dirty="0"/>
              <a:t>		(&gt; 65 </a:t>
            </a:r>
            <a:r>
              <a:rPr lang="nl-BE" sz="1800" dirty="0" err="1"/>
              <a:t>ans</a:t>
            </a:r>
            <a:r>
              <a:rPr lang="nl-BE" sz="1800" dirty="0"/>
              <a:t>, </a:t>
            </a:r>
            <a:r>
              <a:rPr lang="nl-BE" sz="1800" dirty="0" err="1"/>
              <a:t>obésité</a:t>
            </a:r>
            <a:r>
              <a:rPr lang="nl-BE" sz="1800" dirty="0"/>
              <a:t> sévère, </a:t>
            </a:r>
            <a:r>
              <a:rPr lang="nl-BE" sz="1800" dirty="0" err="1"/>
              <a:t>diabète</a:t>
            </a:r>
            <a:r>
              <a:rPr lang="nl-BE" sz="1800" dirty="0"/>
              <a:t> type 2 et/</a:t>
            </a:r>
            <a:r>
              <a:rPr lang="nl-BE" sz="1800" dirty="0" err="1"/>
              <a:t>ou</a:t>
            </a:r>
            <a:r>
              <a:rPr lang="nl-BE" sz="1800" dirty="0"/>
              <a:t> </a:t>
            </a:r>
            <a:r>
              <a:rPr lang="nl-BE" sz="1800" dirty="0" err="1"/>
              <a:t>hypertension</a:t>
            </a:r>
            <a:r>
              <a:rPr lang="nl-BE" sz="1800" dirty="0"/>
              <a:t> </a:t>
            </a:r>
            <a:r>
              <a:rPr lang="nl-BE" sz="1800" dirty="0" err="1"/>
              <a:t>artérielle</a:t>
            </a:r>
            <a:r>
              <a:rPr lang="nl-BE" sz="1800" dirty="0"/>
              <a:t> et/</a:t>
            </a:r>
            <a:r>
              <a:rPr lang="nl-BE" sz="1800" dirty="0" err="1"/>
              <a:t>ou</a:t>
            </a:r>
            <a:r>
              <a:rPr lang="nl-BE" sz="1800" dirty="0"/>
              <a:t> </a:t>
            </a:r>
            <a:r>
              <a:rPr lang="nl-BE" sz="1800" dirty="0" err="1"/>
              <a:t>maladie</a:t>
            </a:r>
            <a:r>
              <a:rPr lang="nl-BE" sz="1800" dirty="0"/>
              <a:t> 			cardiovasculaire et/</a:t>
            </a:r>
            <a:r>
              <a:rPr lang="nl-BE" sz="1800" dirty="0" err="1"/>
              <a:t>ou</a:t>
            </a:r>
            <a:r>
              <a:rPr lang="nl-BE" sz="1800" dirty="0"/>
              <a:t> </a:t>
            </a:r>
            <a:r>
              <a:rPr lang="nl-BE" sz="1800" dirty="0" err="1"/>
              <a:t>maladie</a:t>
            </a:r>
            <a:r>
              <a:rPr lang="nl-BE" sz="1800" dirty="0"/>
              <a:t> rénale et/</a:t>
            </a:r>
            <a:r>
              <a:rPr lang="nl-BE" sz="1800" dirty="0" err="1"/>
              <a:t>ou</a:t>
            </a:r>
            <a:r>
              <a:rPr lang="nl-BE" sz="1800" dirty="0"/>
              <a:t> </a:t>
            </a:r>
            <a:r>
              <a:rPr lang="nl-BE" sz="1800" dirty="0" err="1"/>
              <a:t>maladie</a:t>
            </a:r>
            <a:r>
              <a:rPr lang="nl-BE" sz="1800" dirty="0"/>
              <a:t> pulmonaire, </a:t>
            </a:r>
            <a:r>
              <a:rPr lang="nl-BE" sz="1800" dirty="0" err="1"/>
              <a:t>cancer</a:t>
            </a:r>
            <a:r>
              <a:rPr lang="nl-BE" sz="1800" dirty="0"/>
              <a:t>, </a:t>
            </a:r>
            <a:r>
              <a:rPr lang="nl-BE" sz="1800" dirty="0" err="1"/>
              <a:t>immunodéficience</a:t>
            </a:r>
            <a:r>
              <a:rPr lang="nl-BE" sz="1800" dirty="0"/>
              <a:t>...)</a:t>
            </a:r>
          </a:p>
          <a:p>
            <a:pPr marL="542925" lvl="2" indent="-185738">
              <a:spcBef>
                <a:spcPts val="0"/>
              </a:spcBef>
              <a:buNone/>
            </a:pPr>
            <a:r>
              <a:rPr lang="fr-BE" sz="1800" dirty="0"/>
              <a:t>	</a:t>
            </a:r>
          </a:p>
          <a:p>
            <a:pPr marL="542925" lvl="2" indent="-185738">
              <a:spcBef>
                <a:spcPts val="0"/>
              </a:spcBef>
              <a:buNone/>
            </a:pPr>
            <a:r>
              <a:rPr lang="fr-BE" sz="1800" dirty="0"/>
              <a:t>	OU </a:t>
            </a:r>
            <a:r>
              <a:rPr lang="fr-BE" sz="1800" b="1" dirty="0"/>
              <a:t>Patients issus de groupes vulnérables </a:t>
            </a:r>
            <a:r>
              <a:rPr lang="fr-BE" sz="1800" dirty="0"/>
              <a:t>(femmes enceintes, patients cancéreux, atteints de		troubles de l’immunité ou d’une pathologie chronique...) </a:t>
            </a:r>
            <a:endParaRPr lang="nl-BE" sz="1800" dirty="0"/>
          </a:p>
          <a:p>
            <a:pPr marL="542925" lvl="2" indent="-185738">
              <a:spcBef>
                <a:spcPts val="0"/>
              </a:spcBef>
              <a:buNone/>
            </a:pPr>
            <a:r>
              <a:rPr lang="nl-BE" sz="1800" dirty="0"/>
              <a:t>   </a:t>
            </a:r>
          </a:p>
          <a:p>
            <a:pPr marL="542925" lvl="2" indent="-185738">
              <a:spcBef>
                <a:spcPts val="0"/>
              </a:spcBef>
              <a:buFont typeface="Wingdings" panose="05000000000000000000" pitchFamily="2" charset="2"/>
              <a:buChar char="à"/>
            </a:pPr>
            <a:r>
              <a:rPr lang="fr-BE" sz="1800" dirty="0"/>
              <a:t> Ces patients peuvent être testés en pharmacie s’ils le souhaitent, MAIS ils sont </a:t>
            </a:r>
            <a:r>
              <a:rPr lang="fr-BE" sz="1800" b="1" dirty="0"/>
              <a:t>renvoyés systématiquement vers un médecin (généraliste) quel que soit le résultat du test. </a:t>
            </a:r>
            <a:br>
              <a:rPr lang="fr-BE" sz="1800" b="1" dirty="0"/>
            </a:br>
            <a:r>
              <a:rPr lang="fr-FR" sz="1800" dirty="0"/>
              <a:t>Si c'est positif pour des conseils supplémentaires, si c'est négatif pour rechercher la cause des symptômes.</a:t>
            </a:r>
          </a:p>
          <a:p>
            <a:pPr marL="357187" lvl="2" indent="0">
              <a:spcBef>
                <a:spcPts val="0"/>
              </a:spcBef>
              <a:buNone/>
            </a:pPr>
            <a:endParaRPr lang="nl-BE" sz="1800" dirty="0"/>
          </a:p>
          <a:p>
            <a:pPr marL="542925" lvl="2" indent="-185738">
              <a:spcBef>
                <a:spcPts val="0"/>
              </a:spcBef>
              <a:buFont typeface="Arial" panose="020B0604020202020204" pitchFamily="34" charset="0"/>
              <a:buChar char="•"/>
            </a:pPr>
            <a:r>
              <a:rPr lang="nl-BE" sz="1800" b="1" dirty="0"/>
              <a:t>Pas les </a:t>
            </a:r>
            <a:r>
              <a:rPr lang="nl-BE" sz="1800" b="1" dirty="0" err="1"/>
              <a:t>enfants</a:t>
            </a:r>
            <a:r>
              <a:rPr lang="nl-BE" sz="1800" b="1" dirty="0"/>
              <a:t> &lt; 6 </a:t>
            </a:r>
            <a:r>
              <a:rPr lang="nl-BE" sz="1800" b="1" dirty="0" err="1"/>
              <a:t>ans</a:t>
            </a:r>
            <a:endParaRPr lang="nl-BE" sz="1800" b="1" dirty="0"/>
          </a:p>
          <a:p>
            <a:pPr marL="0" lvl="1" indent="0">
              <a:buClrTx/>
              <a:buSzTx/>
              <a:buNone/>
            </a:pPr>
            <a:endParaRPr lang="nl-BE" sz="1800" dirty="0"/>
          </a:p>
          <a:p>
            <a:pPr lvl="1" indent="0">
              <a:buNone/>
            </a:pPr>
            <a:endParaRPr lang="nl-BE" sz="1800" dirty="0"/>
          </a:p>
        </p:txBody>
      </p:sp>
      <p:sp>
        <p:nvSpPr>
          <p:cNvPr id="4" name="Slide Number Placeholder 3">
            <a:extLst>
              <a:ext uri="{FF2B5EF4-FFF2-40B4-BE49-F238E27FC236}">
                <a16:creationId xmlns:a16="http://schemas.microsoft.com/office/drawing/2014/main" id="{A6E87198-A95D-4C16-9D48-96B84B8B1CE6}"/>
              </a:ext>
            </a:extLst>
          </p:cNvPr>
          <p:cNvSpPr>
            <a:spLocks noGrp="1"/>
          </p:cNvSpPr>
          <p:nvPr>
            <p:ph type="sldNum" sz="quarter" idx="4"/>
          </p:nvPr>
        </p:nvSpPr>
        <p:spPr/>
        <p:txBody>
          <a:bodyPr/>
          <a:lstStyle/>
          <a:p>
            <a:fld id="{4B3ACF19-10A4-48FC-A151-38418F0A40EF}" type="slidenum">
              <a:rPr lang="nl-BE" smtClean="0"/>
              <a:pPr/>
              <a:t>7</a:t>
            </a:fld>
            <a:endParaRPr lang="nl-BE"/>
          </a:p>
        </p:txBody>
      </p:sp>
      <p:sp>
        <p:nvSpPr>
          <p:cNvPr id="6" name="TextBox 5">
            <a:extLst>
              <a:ext uri="{FF2B5EF4-FFF2-40B4-BE49-F238E27FC236}">
                <a16:creationId xmlns:a16="http://schemas.microsoft.com/office/drawing/2014/main" id="{1D2695F3-CFB2-4001-8480-8E2B9564A828}"/>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err="1"/>
          </a:p>
        </p:txBody>
      </p:sp>
    </p:spTree>
    <p:extLst>
      <p:ext uri="{BB962C8B-B14F-4D97-AF65-F5344CB8AC3E}">
        <p14:creationId xmlns:p14="http://schemas.microsoft.com/office/powerpoint/2010/main" val="86468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59072-E568-4EB8-875F-4038F9DBCD26}"/>
              </a:ext>
            </a:extLst>
          </p:cNvPr>
          <p:cNvSpPr>
            <a:spLocks noGrp="1"/>
          </p:cNvSpPr>
          <p:nvPr>
            <p:ph type="title"/>
          </p:nvPr>
        </p:nvSpPr>
        <p:spPr>
          <a:xfrm>
            <a:off x="148512" y="190064"/>
            <a:ext cx="11297301" cy="646331"/>
          </a:xfrm>
        </p:spPr>
        <p:txBody>
          <a:bodyPr/>
          <a:lstStyle/>
          <a:p>
            <a:r>
              <a:rPr lang="fr-BE"/>
              <a:t>PATIENTS SYMPTOMATIQUES &gt; 6 ANS</a:t>
            </a:r>
            <a:endParaRPr lang="en-US"/>
          </a:p>
        </p:txBody>
      </p:sp>
      <p:sp>
        <p:nvSpPr>
          <p:cNvPr id="7" name="TextBox 6">
            <a:extLst>
              <a:ext uri="{FF2B5EF4-FFF2-40B4-BE49-F238E27FC236}">
                <a16:creationId xmlns:a16="http://schemas.microsoft.com/office/drawing/2014/main" id="{E85C4AFD-8188-45D7-8309-B6751ADEF243}"/>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err="1"/>
          </a:p>
        </p:txBody>
      </p:sp>
      <p:graphicFrame>
        <p:nvGraphicFramePr>
          <p:cNvPr id="8" name="Diagram 7">
            <a:extLst>
              <a:ext uri="{FF2B5EF4-FFF2-40B4-BE49-F238E27FC236}">
                <a16:creationId xmlns:a16="http://schemas.microsoft.com/office/drawing/2014/main" id="{B43830B7-90CE-45B0-892F-D737E90012F9}"/>
              </a:ext>
            </a:extLst>
          </p:cNvPr>
          <p:cNvGraphicFramePr/>
          <p:nvPr>
            <p:extLst>
              <p:ext uri="{D42A27DB-BD31-4B8C-83A1-F6EECF244321}">
                <p14:modId xmlns:p14="http://schemas.microsoft.com/office/powerpoint/2010/main" val="2911625134"/>
              </p:ext>
            </p:extLst>
          </p:nvPr>
        </p:nvGraphicFramePr>
        <p:xfrm>
          <a:off x="-1" y="836393"/>
          <a:ext cx="11774906" cy="6254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011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C2328B-D781-456C-8B44-6326AC2A08DC}"/>
              </a:ext>
            </a:extLst>
          </p:cNvPr>
          <p:cNvSpPr>
            <a:spLocks noGrp="1"/>
          </p:cNvSpPr>
          <p:nvPr>
            <p:ph type="sldNum" sz="quarter" idx="4"/>
          </p:nvPr>
        </p:nvSpPr>
        <p:spPr/>
        <p:txBody>
          <a:bodyPr/>
          <a:lstStyle/>
          <a:p>
            <a:fld id="{4B3ACF19-10A4-48FC-A151-38418F0A40EF}" type="slidenum">
              <a:rPr lang="nl-BE" smtClean="0"/>
              <a:pPr/>
              <a:t>9</a:t>
            </a:fld>
            <a:endParaRPr lang="nl-BE"/>
          </a:p>
        </p:txBody>
      </p:sp>
      <p:pic>
        <p:nvPicPr>
          <p:cNvPr id="6" name="Afbeelding 8">
            <a:extLst>
              <a:ext uri="{FF2B5EF4-FFF2-40B4-BE49-F238E27FC236}">
                <a16:creationId xmlns:a16="http://schemas.microsoft.com/office/drawing/2014/main" id="{290A61D5-7F01-432B-853C-0D3FC440694A}"/>
              </a:ext>
            </a:extLst>
          </p:cNvPr>
          <p:cNvPicPr>
            <a:picLocks noChangeAspect="1"/>
          </p:cNvPicPr>
          <p:nvPr/>
        </p:nvPicPr>
        <p:blipFill>
          <a:blip r:embed="rId2"/>
          <a:stretch>
            <a:fillRect/>
          </a:stretch>
        </p:blipFill>
        <p:spPr>
          <a:xfrm>
            <a:off x="598516" y="778615"/>
            <a:ext cx="10802441" cy="5056919"/>
          </a:xfrm>
          <a:prstGeom prst="rect">
            <a:avLst/>
          </a:prstGeom>
        </p:spPr>
      </p:pic>
      <p:cxnSp>
        <p:nvCxnSpPr>
          <p:cNvPr id="8" name="Straight Arrow Connector 7">
            <a:extLst>
              <a:ext uri="{FF2B5EF4-FFF2-40B4-BE49-F238E27FC236}">
                <a16:creationId xmlns:a16="http://schemas.microsoft.com/office/drawing/2014/main" id="{830405EC-272D-47FD-86FF-15779DC655FD}"/>
              </a:ext>
            </a:extLst>
          </p:cNvPr>
          <p:cNvCxnSpPr>
            <a:cxnSpLocks/>
          </p:cNvCxnSpPr>
          <p:nvPr/>
        </p:nvCxnSpPr>
        <p:spPr>
          <a:xfrm flipV="1">
            <a:off x="4222865" y="4638502"/>
            <a:ext cx="0" cy="15295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A8AD1E7-9720-4BB9-A898-0ED72D13FBD6}"/>
              </a:ext>
            </a:extLst>
          </p:cNvPr>
          <p:cNvCxnSpPr>
            <a:cxnSpLocks/>
          </p:cNvCxnSpPr>
          <p:nvPr/>
        </p:nvCxnSpPr>
        <p:spPr>
          <a:xfrm flipV="1">
            <a:off x="5655425" y="4638502"/>
            <a:ext cx="0" cy="15295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1588C54-F389-465A-88C6-D83E56D05D11}"/>
              </a:ext>
            </a:extLst>
          </p:cNvPr>
          <p:cNvSpPr txBox="1"/>
          <p:nvPr/>
        </p:nvSpPr>
        <p:spPr>
          <a:xfrm>
            <a:off x="3923606" y="6235943"/>
            <a:ext cx="1030776" cy="302970"/>
          </a:xfrm>
          <a:prstGeom prst="rect">
            <a:avLst/>
          </a:prstGeom>
        </p:spPr>
        <p:txBody>
          <a:bodyPr vert="horz" wrap="square" lIns="91440" tIns="45720" rIns="91440" bIns="45720" rtlCol="0">
            <a:noAutofit/>
          </a:bodyPr>
          <a:lstStyle/>
          <a:p>
            <a:pPr algn="l"/>
            <a:r>
              <a:rPr lang="fr-BE">
                <a:solidFill>
                  <a:srgbClr val="FF0000"/>
                </a:solidFill>
              </a:rPr>
              <a:t>Jour 0</a:t>
            </a:r>
            <a:endParaRPr lang="en-US" err="1">
              <a:solidFill>
                <a:srgbClr val="FF0000"/>
              </a:solidFill>
            </a:endParaRPr>
          </a:p>
        </p:txBody>
      </p:sp>
      <p:sp>
        <p:nvSpPr>
          <p:cNvPr id="12" name="TextBox 11">
            <a:extLst>
              <a:ext uri="{FF2B5EF4-FFF2-40B4-BE49-F238E27FC236}">
                <a16:creationId xmlns:a16="http://schemas.microsoft.com/office/drawing/2014/main" id="{A8E1645A-2922-4BE0-B709-DABDEA8A82F9}"/>
              </a:ext>
            </a:extLst>
          </p:cNvPr>
          <p:cNvSpPr txBox="1"/>
          <p:nvPr/>
        </p:nvSpPr>
        <p:spPr>
          <a:xfrm>
            <a:off x="5140037" y="6235943"/>
            <a:ext cx="1030776" cy="302970"/>
          </a:xfrm>
          <a:prstGeom prst="rect">
            <a:avLst/>
          </a:prstGeom>
        </p:spPr>
        <p:txBody>
          <a:bodyPr vert="horz" wrap="square" lIns="91440" tIns="45720" rIns="91440" bIns="45720" rtlCol="0">
            <a:noAutofit/>
          </a:bodyPr>
          <a:lstStyle/>
          <a:p>
            <a:pPr algn="l"/>
            <a:r>
              <a:rPr lang="fr-BE">
                <a:solidFill>
                  <a:srgbClr val="FF0000"/>
                </a:solidFill>
              </a:rPr>
              <a:t>Jour 5</a:t>
            </a:r>
            <a:endParaRPr lang="en-US" err="1">
              <a:solidFill>
                <a:srgbClr val="FF0000"/>
              </a:solidFill>
            </a:endParaRPr>
          </a:p>
        </p:txBody>
      </p:sp>
      <p:sp>
        <p:nvSpPr>
          <p:cNvPr id="13" name="Rectangle: Rounded Corners 12">
            <a:extLst>
              <a:ext uri="{FF2B5EF4-FFF2-40B4-BE49-F238E27FC236}">
                <a16:creationId xmlns:a16="http://schemas.microsoft.com/office/drawing/2014/main" id="{59B5E8D7-C2D3-4950-8E49-D06AA2E33289}"/>
              </a:ext>
            </a:extLst>
          </p:cNvPr>
          <p:cNvSpPr/>
          <p:nvPr/>
        </p:nvSpPr>
        <p:spPr>
          <a:xfrm>
            <a:off x="4222865" y="1258530"/>
            <a:ext cx="1361858" cy="331207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Rectangle 1">
            <a:extLst>
              <a:ext uri="{FF2B5EF4-FFF2-40B4-BE49-F238E27FC236}">
                <a16:creationId xmlns:a16="http://schemas.microsoft.com/office/drawing/2014/main" id="{50BB16E2-54F8-4A9A-B12E-82BF1529F059}"/>
              </a:ext>
            </a:extLst>
          </p:cNvPr>
          <p:cNvSpPr/>
          <p:nvPr/>
        </p:nvSpPr>
        <p:spPr>
          <a:xfrm>
            <a:off x="11047228" y="0"/>
            <a:ext cx="956930" cy="77861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93843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APB">
      <a:dk1>
        <a:srgbClr val="FFFFFF"/>
      </a:dk1>
      <a:lt1>
        <a:srgbClr val="464646"/>
      </a:lt1>
      <a:dk2>
        <a:srgbClr val="CBC4BC"/>
      </a:dk2>
      <a:lt2>
        <a:srgbClr val="A8A8A7"/>
      </a:lt2>
      <a:accent1>
        <a:srgbClr val="80BA27"/>
      </a:accent1>
      <a:accent2>
        <a:srgbClr val="509E2F"/>
      </a:accent2>
      <a:accent3>
        <a:srgbClr val="C724B1"/>
      </a:accent3>
      <a:accent4>
        <a:srgbClr val="753BBD"/>
      </a:accent4>
      <a:accent5>
        <a:srgbClr val="FE5000"/>
      </a:accent5>
      <a:accent6>
        <a:srgbClr val="F9423A"/>
      </a:accent6>
      <a:hlink>
        <a:srgbClr val="80BA27"/>
      </a:hlink>
      <a:folHlink>
        <a:srgbClr val="509E2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bodyPr vert="horz" lIns="91440" tIns="45720" rIns="91440" bIns="45720" rtlCol="0">
        <a:noAutofit/>
      </a:bodyPr>
      <a:lstStyle>
        <a:defPPr algn="l">
          <a:defRPr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5FDC206A74CC4F84E565112CA2BAB6" ma:contentTypeVersion="6" ma:contentTypeDescription="Create a new document." ma:contentTypeScope="" ma:versionID="e850b6e96b6f4582e33dff18c498ba00">
  <xsd:schema xmlns:xsd="http://www.w3.org/2001/XMLSchema" xmlns:xs="http://www.w3.org/2001/XMLSchema" xmlns:p="http://schemas.microsoft.com/office/2006/metadata/properties" xmlns:ns2="565208c9-77c8-4422-ba0a-dd6d1db6ee02" xmlns:ns3="cdb742d4-3a3e-4708-845d-64c2656c78c0" targetNamespace="http://schemas.microsoft.com/office/2006/metadata/properties" ma:root="true" ma:fieldsID="659d71c0ed9bb7a233906635c8cd2810" ns2:_="" ns3:_="">
    <xsd:import namespace="565208c9-77c8-4422-ba0a-dd6d1db6ee02"/>
    <xsd:import namespace="cdb742d4-3a3e-4708-845d-64c2656c78c0"/>
    <xsd:element name="properties">
      <xsd:complexType>
        <xsd:sequence>
          <xsd:element name="documentManagement">
            <xsd:complexType>
              <xsd:all>
                <xsd:element ref="ns2:LANGUAGE"/>
                <xsd:element ref="ns2:USE"/>
                <xsd:element ref="ns2:DEPARTMENT"/>
                <xsd:element ref="ns3:SharedWithUsers" minOccurs="0"/>
                <xsd:element ref="ns3:SharedWithDetails" minOccurs="0"/>
                <xsd:element ref="ns2:ABOU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5208c9-77c8-4422-ba0a-dd6d1db6ee02" elementFormDefault="qualified">
    <xsd:import namespace="http://schemas.microsoft.com/office/2006/documentManagement/types"/>
    <xsd:import namespace="http://schemas.microsoft.com/office/infopath/2007/PartnerControls"/>
    <xsd:element name="LANGUAGE" ma:index="8" ma:displayName="LANGUAGE" ma:internalName="LANGUAGE">
      <xsd:simpleType>
        <xsd:restriction base="dms:Choice">
          <xsd:enumeration value="NL"/>
          <xsd:enumeration value="FR"/>
          <xsd:enumeration value="MULTI"/>
        </xsd:restriction>
      </xsd:simpleType>
    </xsd:element>
    <xsd:element name="USE" ma:index="9" ma:displayName="USE" ma:internalName="USE">
      <xsd:simpleType>
        <xsd:restriction base="dms:Choice">
          <xsd:enumeration value="CORONA"/>
          <xsd:enumeration value="ZIEKENHUISAPOTHEEK"/>
          <xsd:enumeration value="PHASIUS"/>
          <xsd:enumeration value="B2C PROMO"/>
          <xsd:enumeration value="B2C"/>
          <xsd:enumeration value="PUB"/>
          <xsd:enumeration value="FONDS 313"/>
          <xsd:enumeration value="CAMPAIGN"/>
          <xsd:enumeration value="HOMEDELIVERY"/>
          <xsd:enumeration value="INFO JURIDIQUE"/>
          <xsd:enumeration value="BULLETIN"/>
          <xsd:enumeration value="PRICES"/>
          <xsd:enumeration value="PATIENTFOLDER"/>
          <xsd:enumeration value="ADVERSTISING"/>
          <xsd:enumeration value="PUBLIC AFFAIRS"/>
          <xsd:enumeration value="MEDIA ROOM"/>
          <xsd:enumeration value="VACCINATIECENTRUM"/>
          <xsd:enumeration value="NEW ON THE MARKET"/>
          <xsd:enumeration value="MAGISTRAAL"/>
          <xsd:enumeration value="FARMACEUTISCHE ZORG"/>
          <xsd:enumeration value="MYQA"/>
          <xsd:enumeration value="LETTRE FIRMES"/>
          <xsd:enumeration value="RETRAIT"/>
          <xsd:enumeration value="FMD"/>
        </xsd:restriction>
      </xsd:simpleType>
    </xsd:element>
    <xsd:element name="DEPARTMENT" ma:index="10" ma:displayName="DEPARTMENT" ma:internalName="DEPARTMENT">
      <xsd:simpleType>
        <xsd:restriction base="dms:Choice">
          <xsd:enumeration value="JURI"/>
          <xsd:enumeration value="COMM"/>
          <xsd:enumeration value="CWOA/CDSP"/>
          <xsd:enumeration value="SOLUTIONS"/>
          <xsd:enumeration value="TARIF"/>
          <xsd:enumeration value="OMNICHANNEL"/>
          <xsd:enumeration value="ADVERSTISING"/>
          <xsd:enumeration value="DGO-SCM"/>
        </xsd:restriction>
      </xsd:simpleType>
    </xsd:element>
    <xsd:element name="ABOUT" ma:index="13" nillable="true" ma:displayName="ABOUT" ma:internalName="ABOU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b742d4-3a3e-4708-845d-64c2656c78c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cdb742d4-3a3e-4708-845d-64c2656c78c0">
      <UserInfo>
        <DisplayName>Duquet Nathalie</DisplayName>
        <AccountId>87</AccountId>
        <AccountType/>
      </UserInfo>
    </SharedWithUsers>
    <LANGUAGE xmlns="565208c9-77c8-4422-ba0a-dd6d1db6ee02"/>
    <DEPARTMENT xmlns="565208c9-77c8-4422-ba0a-dd6d1db6ee02"/>
    <USE xmlns="565208c9-77c8-4422-ba0a-dd6d1db6ee02"/>
    <ABOUT xmlns="565208c9-77c8-4422-ba0a-dd6d1db6ee0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E2645E-FD1E-4E18-940C-E8B514FF451C}"/>
</file>

<file path=customXml/itemProps2.xml><?xml version="1.0" encoding="utf-8"?>
<ds:datastoreItem xmlns:ds="http://schemas.openxmlformats.org/officeDocument/2006/customXml" ds:itemID="{BD2066A3-8566-4696-BF74-618EC8EA952D}"/>
</file>

<file path=customXml/itemProps3.xml><?xml version="1.0" encoding="utf-8"?>
<ds:datastoreItem xmlns:ds="http://schemas.openxmlformats.org/officeDocument/2006/customXml" ds:itemID="{3B7E2451-F290-4DBC-BB95-D4687127BB6C}"/>
</file>

<file path=docProps/app.xml><?xml version="1.0" encoding="utf-8"?>
<Properties xmlns="http://schemas.openxmlformats.org/officeDocument/2006/extended-properties" xmlns:vt="http://schemas.openxmlformats.org/officeDocument/2006/docPropsVTypes">
  <TotalTime>159</TotalTime>
  <Words>2872</Words>
  <Application>Microsoft Office PowerPoint</Application>
  <PresentationFormat>Widescreen</PresentationFormat>
  <Paragraphs>403</Paragraphs>
  <Slides>51</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Calibri Light</vt:lpstr>
      <vt:lpstr>Symbol</vt:lpstr>
      <vt:lpstr>Times New Roman</vt:lpstr>
      <vt:lpstr>Wingdings</vt:lpstr>
      <vt:lpstr>Office Theme</vt:lpstr>
      <vt:lpstr>Tests antigéniques rapides en pharmacie  </vt:lpstr>
      <vt:lpstr>​Table des matières </vt:lpstr>
      <vt:lpstr>TESTS</vt:lpstr>
      <vt:lpstr>PowerPoint Presentation</vt:lpstr>
      <vt:lpstr>Tests antigéniques rapides à utiliser en pharmacie</vt:lpstr>
      <vt:lpstr>GROUPES CIBLES EN PHARMACIE</vt:lpstr>
      <vt:lpstr>PowerPoint Presentation</vt:lpstr>
      <vt:lpstr>PATIENTS SYMPTOMATIQUES &gt; 6 ANS</vt:lpstr>
      <vt:lpstr>PowerPoint Presentation</vt:lpstr>
      <vt:lpstr>LOCAUX, ORGANISATION  &amp; PERSONNEL</vt:lpstr>
      <vt:lpstr>Exigences de qualité des locaux</vt:lpstr>
      <vt:lpstr>PowerPoint Presentation</vt:lpstr>
      <vt:lpstr>PowerPoint Presentation</vt:lpstr>
      <vt:lpstr>PowerPoint Presentation</vt:lpstr>
      <vt:lpstr>Organisation du testing</vt:lpstr>
      <vt:lpstr>Nettoyage de l’espace de test </vt:lpstr>
      <vt:lpstr>Aération/ventilation </vt:lpstr>
      <vt:lpstr>Exigences de qualité pour les pharmaciens et les assistants</vt:lpstr>
      <vt:lpstr>EPI EQUIPEMENTS DE  PROTECTION INDIVIDUELLE </vt:lpstr>
      <vt:lpstr>Équipements de protection individuelle</vt:lpstr>
      <vt:lpstr>PowerPoint Presentation</vt:lpstr>
      <vt:lpstr>Lavage correct des mains à l’eau et au savon </vt:lpstr>
      <vt:lpstr>Désinfection correcte des mains avec la solution hydroalcoolique </vt:lpstr>
      <vt:lpstr>Enlever les EPI </vt:lpstr>
      <vt:lpstr>PowerPoint Presentation</vt:lpstr>
      <vt:lpstr>PROCEDURE DE PRELEVEMENT</vt:lpstr>
      <vt:lpstr>Préparation</vt:lpstr>
      <vt:lpstr>Ecouvillon nasopharyngé </vt:lpstr>
      <vt:lpstr>PowerPoint Presentation</vt:lpstr>
      <vt:lpstr>PowerPoint Presentation</vt:lpstr>
      <vt:lpstr>Prélèvement incorrect</vt:lpstr>
      <vt:lpstr>Enfants (&gt; 6 ans)</vt:lpstr>
      <vt:lpstr>Prélèvement oro-pharyngé + frottis nasal superficiel</vt:lpstr>
      <vt:lpstr>PowerPoint Presentation</vt:lpstr>
      <vt:lpstr>TRAITEMENT DE L’ECHANTILLON</vt:lpstr>
      <vt:lpstr>PowerPoint Presentation</vt:lpstr>
      <vt:lpstr>ELIMINATION DES DECHETS</vt:lpstr>
      <vt:lpstr>PowerPoint Presentation</vt:lpstr>
      <vt:lpstr>PowerPoint Presentation</vt:lpstr>
      <vt:lpstr>INFORMATION DES PATIENTS</vt:lpstr>
      <vt:lpstr>PowerPoint Presentation</vt:lpstr>
      <vt:lpstr>PowerPoint Presentation</vt:lpstr>
      <vt:lpstr>PowerPoint Presentation</vt:lpstr>
      <vt:lpstr>LECTURE DU RESULTAT DU TEST</vt:lpstr>
      <vt:lpstr>PowerPoint Presentation</vt:lpstr>
      <vt:lpstr>ENREGISTREMENT  DU RESULTAT DU TEST</vt:lpstr>
      <vt:lpstr>PowerPoint Presentation</vt:lpstr>
      <vt:lpstr>PowerPoint Presentation</vt:lpstr>
      <vt:lpstr>REMUNERATION</vt:lpstr>
      <vt:lpstr>REMUNERATION PAR L’INAMI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Verboven</dc:creator>
  <cp:lastModifiedBy>Verboven Barbara</cp:lastModifiedBy>
  <cp:revision>12</cp:revision>
  <cp:lastPrinted>2018-03-02T10:55:02Z</cp:lastPrinted>
  <dcterms:created xsi:type="dcterms:W3CDTF">2006-08-16T00:00:00Z</dcterms:created>
  <dcterms:modified xsi:type="dcterms:W3CDTF">2021-03-04T11:51:56Z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0x010100215FDC206A74CC4F84E565112CA2BAB6</vt:lpwstr>
  </property>
</Properties>
</file>